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handoutMasterIdLst>
    <p:handoutMasterId r:id="rId19"/>
  </p:handoutMasterIdLst>
  <p:sldIdLst>
    <p:sldId id="394" r:id="rId2"/>
    <p:sldId id="395" r:id="rId3"/>
    <p:sldId id="396" r:id="rId4"/>
    <p:sldId id="411" r:id="rId5"/>
    <p:sldId id="397" r:id="rId6"/>
    <p:sldId id="398" r:id="rId7"/>
    <p:sldId id="408" r:id="rId8"/>
    <p:sldId id="399" r:id="rId9"/>
    <p:sldId id="400" r:id="rId10"/>
    <p:sldId id="403" r:id="rId11"/>
    <p:sldId id="409" r:id="rId12"/>
    <p:sldId id="401" r:id="rId13"/>
    <p:sldId id="404" r:id="rId14"/>
    <p:sldId id="405" r:id="rId15"/>
    <p:sldId id="406" r:id="rId16"/>
    <p:sldId id="410" r:id="rId17"/>
  </p:sldIdLst>
  <p:sldSz cx="9504363" cy="6858000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FF"/>
    <a:srgbClr val="000000"/>
    <a:srgbClr val="FFFCCF"/>
    <a:srgbClr val="FF9900"/>
    <a:srgbClr val="357DA9"/>
    <a:srgbClr val="FFFFFF"/>
    <a:srgbClr val="8A5BDF"/>
    <a:srgbClr val="70A8DA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93714" autoAdjust="0"/>
  </p:normalViewPr>
  <p:slideViewPr>
    <p:cSldViewPr>
      <p:cViewPr varScale="1">
        <p:scale>
          <a:sx n="107" d="100"/>
          <a:sy n="107" d="100"/>
        </p:scale>
        <p:origin x="1950" y="102"/>
      </p:cViewPr>
      <p:guideLst>
        <p:guide orient="horz" pos="2160"/>
        <p:guide pos="2994"/>
      </p:guideLst>
    </p:cSldViewPr>
  </p:slideViewPr>
  <p:outlineViewPr>
    <p:cViewPr>
      <p:scale>
        <a:sx n="33" d="100"/>
        <a:sy n="33" d="100"/>
      </p:scale>
      <p:origin x="0" y="64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8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A66A5-7317-44EC-9792-12CACBA37E7C}" type="doc">
      <dgm:prSet loTypeId="urn:microsoft.com/office/officeart/2005/8/layout/process1" loCatId="process" qsTypeId="urn:microsoft.com/office/officeart/2005/8/quickstyle/simple3" qsCatId="simple" csTypeId="urn:microsoft.com/office/officeart/2005/8/colors/accent2_2" csCatId="accent2" phldr="1"/>
      <dgm:spPr/>
    </dgm:pt>
    <dgm:pt modelId="{7CB46768-98FD-49A7-8A58-19D712734F27}">
      <dgm:prSet phldrT="[文字]"/>
      <dgm:spPr/>
      <dgm:t>
        <a:bodyPr/>
        <a:lstStyle/>
        <a:p>
          <a:r>
            <a:rPr lang="zh-TW" altLang="en-US" dirty="0" smtClean="0"/>
            <a:t>上網填寫借用單</a:t>
          </a:r>
          <a:endParaRPr lang="zh-TW" altLang="en-US" dirty="0"/>
        </a:p>
      </dgm:t>
    </dgm:pt>
    <dgm:pt modelId="{A29CDE3C-EB87-4368-86B1-F6682A413C62}" type="parTrans" cxnId="{D86972B4-F6AD-48C8-954D-CA271F044815}">
      <dgm:prSet/>
      <dgm:spPr/>
      <dgm:t>
        <a:bodyPr/>
        <a:lstStyle/>
        <a:p>
          <a:endParaRPr lang="zh-TW" altLang="en-US"/>
        </a:p>
      </dgm:t>
    </dgm:pt>
    <dgm:pt modelId="{DA2BE99F-73E7-499C-9342-08C71357DA79}" type="sibTrans" cxnId="{D86972B4-F6AD-48C8-954D-CA271F044815}">
      <dgm:prSet/>
      <dgm:spPr/>
      <dgm:t>
        <a:bodyPr/>
        <a:lstStyle/>
        <a:p>
          <a:endParaRPr lang="zh-TW" altLang="en-US"/>
        </a:p>
      </dgm:t>
    </dgm:pt>
    <dgm:pt modelId="{87E9823D-CCB3-45EC-A44F-1D11BDCCB271}">
      <dgm:prSet phldrT="[文字]"/>
      <dgm:spPr/>
      <dgm:t>
        <a:bodyPr/>
        <a:lstStyle/>
        <a:p>
          <a:r>
            <a:rPr lang="zh-TW" altLang="en-US" dirty="0" smtClean="0"/>
            <a:t>等待單據審核通過</a:t>
          </a:r>
          <a:endParaRPr lang="zh-TW" altLang="en-US" dirty="0"/>
        </a:p>
      </dgm:t>
    </dgm:pt>
    <dgm:pt modelId="{AC443493-E87A-4C2A-8320-3130E5F427D6}" type="parTrans" cxnId="{BE3FCD14-6AF8-469C-B11C-FFDD7212BAB2}">
      <dgm:prSet/>
      <dgm:spPr/>
      <dgm:t>
        <a:bodyPr/>
        <a:lstStyle/>
        <a:p>
          <a:endParaRPr lang="zh-TW" altLang="en-US"/>
        </a:p>
      </dgm:t>
    </dgm:pt>
    <dgm:pt modelId="{A9BDFB4F-0F3A-4F57-9941-0C78D3054AFD}" type="sibTrans" cxnId="{BE3FCD14-6AF8-469C-B11C-FFDD7212BAB2}">
      <dgm:prSet/>
      <dgm:spPr/>
      <dgm:t>
        <a:bodyPr/>
        <a:lstStyle/>
        <a:p>
          <a:endParaRPr lang="zh-TW" altLang="en-US"/>
        </a:p>
      </dgm:t>
    </dgm:pt>
    <dgm:pt modelId="{FD6640CD-0401-4478-B6AE-6C953EA08354}">
      <dgm:prSet phldrT="[文字]"/>
      <dgm:spPr/>
      <dgm:t>
        <a:bodyPr/>
        <a:lstStyle/>
        <a:p>
          <a:r>
            <a:rPr lang="zh-TW" altLang="en-US" dirty="0" smtClean="0"/>
            <a:t>攜帶借用單至中心領取工具</a:t>
          </a:r>
          <a:endParaRPr lang="zh-TW" altLang="en-US" dirty="0"/>
        </a:p>
      </dgm:t>
    </dgm:pt>
    <dgm:pt modelId="{C22303DC-1CBA-48E9-AACC-C21D4433A499}" type="parTrans" cxnId="{3BA00317-9005-46D7-80B9-641CCC954D2C}">
      <dgm:prSet/>
      <dgm:spPr/>
      <dgm:t>
        <a:bodyPr/>
        <a:lstStyle/>
        <a:p>
          <a:endParaRPr lang="zh-TW" altLang="en-US"/>
        </a:p>
      </dgm:t>
    </dgm:pt>
    <dgm:pt modelId="{542F5730-86F8-49F8-84BC-F4BB48F3A267}" type="sibTrans" cxnId="{3BA00317-9005-46D7-80B9-641CCC954D2C}">
      <dgm:prSet/>
      <dgm:spPr/>
      <dgm:t>
        <a:bodyPr/>
        <a:lstStyle/>
        <a:p>
          <a:endParaRPr lang="zh-TW" altLang="en-US"/>
        </a:p>
      </dgm:t>
    </dgm:pt>
    <dgm:pt modelId="{7682A945-5819-49A5-AB90-D5D43DD14562}" type="pres">
      <dgm:prSet presAssocID="{C76A66A5-7317-44EC-9792-12CACBA37E7C}" presName="Name0" presStyleCnt="0">
        <dgm:presLayoutVars>
          <dgm:dir/>
          <dgm:resizeHandles val="exact"/>
        </dgm:presLayoutVars>
      </dgm:prSet>
      <dgm:spPr/>
    </dgm:pt>
    <dgm:pt modelId="{28372E47-1E82-40BF-A875-4DE66DBB87FF}" type="pres">
      <dgm:prSet presAssocID="{7CB46768-98FD-49A7-8A58-19D712734F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9E250E-9B8E-45A0-99AA-08D1ECBE0756}" type="pres">
      <dgm:prSet presAssocID="{DA2BE99F-73E7-499C-9342-08C71357DA79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3FFB8F81-54EB-487D-991D-7F37C8563E15}" type="pres">
      <dgm:prSet presAssocID="{DA2BE99F-73E7-499C-9342-08C71357DA79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C7DEE116-13FC-434F-95D2-4C144F83F888}" type="pres">
      <dgm:prSet presAssocID="{87E9823D-CCB3-45EC-A44F-1D11BDCCB27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BB619-7999-4272-A25A-81917C764126}" type="pres">
      <dgm:prSet presAssocID="{A9BDFB4F-0F3A-4F57-9941-0C78D3054AFD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E8620231-5948-44E5-8E9F-A72C4C5D3C20}" type="pres">
      <dgm:prSet presAssocID="{A9BDFB4F-0F3A-4F57-9941-0C78D3054AFD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F0E07356-9568-47C8-A23D-C5DC258BAA7A}" type="pres">
      <dgm:prSet presAssocID="{FD6640CD-0401-4478-B6AE-6C953EA083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2961BA-3412-4056-9D34-8AF8256C6970}" type="presOf" srcId="{7CB46768-98FD-49A7-8A58-19D712734F27}" destId="{28372E47-1E82-40BF-A875-4DE66DBB87FF}" srcOrd="0" destOrd="0" presId="urn:microsoft.com/office/officeart/2005/8/layout/process1"/>
    <dgm:cxn modelId="{D86972B4-F6AD-48C8-954D-CA271F044815}" srcId="{C76A66A5-7317-44EC-9792-12CACBA37E7C}" destId="{7CB46768-98FD-49A7-8A58-19D712734F27}" srcOrd="0" destOrd="0" parTransId="{A29CDE3C-EB87-4368-86B1-F6682A413C62}" sibTransId="{DA2BE99F-73E7-499C-9342-08C71357DA79}"/>
    <dgm:cxn modelId="{C5F8028D-ABC2-4FA0-9673-0EB62477CE4E}" type="presOf" srcId="{A9BDFB4F-0F3A-4F57-9941-0C78D3054AFD}" destId="{E8620231-5948-44E5-8E9F-A72C4C5D3C20}" srcOrd="1" destOrd="0" presId="urn:microsoft.com/office/officeart/2005/8/layout/process1"/>
    <dgm:cxn modelId="{679D7D2D-EDC3-424A-AF07-44EC43C319E9}" type="presOf" srcId="{DA2BE99F-73E7-499C-9342-08C71357DA79}" destId="{E49E250E-9B8E-45A0-99AA-08D1ECBE0756}" srcOrd="0" destOrd="0" presId="urn:microsoft.com/office/officeart/2005/8/layout/process1"/>
    <dgm:cxn modelId="{2D81580B-B515-4B13-BFEF-DC372B7250D1}" type="presOf" srcId="{A9BDFB4F-0F3A-4F57-9941-0C78D3054AFD}" destId="{A07BB619-7999-4272-A25A-81917C764126}" srcOrd="0" destOrd="0" presId="urn:microsoft.com/office/officeart/2005/8/layout/process1"/>
    <dgm:cxn modelId="{344D438A-9803-4D87-94D2-B49EE6EDEF8E}" type="presOf" srcId="{C76A66A5-7317-44EC-9792-12CACBA37E7C}" destId="{7682A945-5819-49A5-AB90-D5D43DD14562}" srcOrd="0" destOrd="0" presId="urn:microsoft.com/office/officeart/2005/8/layout/process1"/>
    <dgm:cxn modelId="{D910C7B8-D545-40FB-A3DE-888F0311A9E4}" type="presOf" srcId="{87E9823D-CCB3-45EC-A44F-1D11BDCCB271}" destId="{C7DEE116-13FC-434F-95D2-4C144F83F888}" srcOrd="0" destOrd="0" presId="urn:microsoft.com/office/officeart/2005/8/layout/process1"/>
    <dgm:cxn modelId="{BE3FCD14-6AF8-469C-B11C-FFDD7212BAB2}" srcId="{C76A66A5-7317-44EC-9792-12CACBA37E7C}" destId="{87E9823D-CCB3-45EC-A44F-1D11BDCCB271}" srcOrd="1" destOrd="0" parTransId="{AC443493-E87A-4C2A-8320-3130E5F427D6}" sibTransId="{A9BDFB4F-0F3A-4F57-9941-0C78D3054AFD}"/>
    <dgm:cxn modelId="{D9A88D30-9420-45FB-88A3-3CD100659A32}" type="presOf" srcId="{DA2BE99F-73E7-499C-9342-08C71357DA79}" destId="{3FFB8F81-54EB-487D-991D-7F37C8563E15}" srcOrd="1" destOrd="0" presId="urn:microsoft.com/office/officeart/2005/8/layout/process1"/>
    <dgm:cxn modelId="{3BA00317-9005-46D7-80B9-641CCC954D2C}" srcId="{C76A66A5-7317-44EC-9792-12CACBA37E7C}" destId="{FD6640CD-0401-4478-B6AE-6C953EA08354}" srcOrd="2" destOrd="0" parTransId="{C22303DC-1CBA-48E9-AACC-C21D4433A499}" sibTransId="{542F5730-86F8-49F8-84BC-F4BB48F3A267}"/>
    <dgm:cxn modelId="{A8C919EA-7B8C-4075-8CA7-4B5DB3306111}" type="presOf" srcId="{FD6640CD-0401-4478-B6AE-6C953EA08354}" destId="{F0E07356-9568-47C8-A23D-C5DC258BAA7A}" srcOrd="0" destOrd="0" presId="urn:microsoft.com/office/officeart/2005/8/layout/process1"/>
    <dgm:cxn modelId="{4E0957A6-2DC7-434F-BC70-8D9CCE77744D}" type="presParOf" srcId="{7682A945-5819-49A5-AB90-D5D43DD14562}" destId="{28372E47-1E82-40BF-A875-4DE66DBB87FF}" srcOrd="0" destOrd="0" presId="urn:microsoft.com/office/officeart/2005/8/layout/process1"/>
    <dgm:cxn modelId="{8A1913FA-CF9A-44BB-BE7B-405DAD2752BB}" type="presParOf" srcId="{7682A945-5819-49A5-AB90-D5D43DD14562}" destId="{E49E250E-9B8E-45A0-99AA-08D1ECBE0756}" srcOrd="1" destOrd="0" presId="urn:microsoft.com/office/officeart/2005/8/layout/process1"/>
    <dgm:cxn modelId="{74F0F655-BE0A-44CF-9A88-57355E535363}" type="presParOf" srcId="{E49E250E-9B8E-45A0-99AA-08D1ECBE0756}" destId="{3FFB8F81-54EB-487D-991D-7F37C8563E15}" srcOrd="0" destOrd="0" presId="urn:microsoft.com/office/officeart/2005/8/layout/process1"/>
    <dgm:cxn modelId="{487FAB91-21BF-4D09-92C9-F8B01A0BD33C}" type="presParOf" srcId="{7682A945-5819-49A5-AB90-D5D43DD14562}" destId="{C7DEE116-13FC-434F-95D2-4C144F83F888}" srcOrd="2" destOrd="0" presId="urn:microsoft.com/office/officeart/2005/8/layout/process1"/>
    <dgm:cxn modelId="{B70E8F05-75EE-4E7C-BAB7-D07E04148EDF}" type="presParOf" srcId="{7682A945-5819-49A5-AB90-D5D43DD14562}" destId="{A07BB619-7999-4272-A25A-81917C764126}" srcOrd="3" destOrd="0" presId="urn:microsoft.com/office/officeart/2005/8/layout/process1"/>
    <dgm:cxn modelId="{8B210E13-51F1-4C6A-BAF3-0223E35FD9E1}" type="presParOf" srcId="{A07BB619-7999-4272-A25A-81917C764126}" destId="{E8620231-5948-44E5-8E9F-A72C4C5D3C20}" srcOrd="0" destOrd="0" presId="urn:microsoft.com/office/officeart/2005/8/layout/process1"/>
    <dgm:cxn modelId="{64D64372-DE1C-49C1-8B4A-B9D0FB7AD9E6}" type="presParOf" srcId="{7682A945-5819-49A5-AB90-D5D43DD14562}" destId="{F0E07356-9568-47C8-A23D-C5DC258BAA7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72E47-1E82-40BF-A875-4DE66DBB87FF}">
      <dsp:nvSpPr>
        <dsp:cNvPr id="0" name=""/>
        <dsp:cNvSpPr/>
      </dsp:nvSpPr>
      <dsp:spPr>
        <a:xfrm>
          <a:off x="7518" y="972485"/>
          <a:ext cx="2247076" cy="1348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上網填寫借用單</a:t>
          </a:r>
          <a:endParaRPr lang="zh-TW" altLang="en-US" sz="2500" kern="1200" dirty="0"/>
        </a:p>
      </dsp:txBody>
      <dsp:txXfrm>
        <a:off x="47007" y="1011974"/>
        <a:ext cx="2168098" cy="1269267"/>
      </dsp:txXfrm>
    </dsp:sp>
    <dsp:sp modelId="{E49E250E-9B8E-45A0-99AA-08D1ECBE0756}">
      <dsp:nvSpPr>
        <dsp:cNvPr id="0" name=""/>
        <dsp:cNvSpPr/>
      </dsp:nvSpPr>
      <dsp:spPr>
        <a:xfrm>
          <a:off x="2479301" y="1367970"/>
          <a:ext cx="476380" cy="5572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2479301" y="1479425"/>
        <a:ext cx="333466" cy="334364"/>
      </dsp:txXfrm>
    </dsp:sp>
    <dsp:sp modelId="{C7DEE116-13FC-434F-95D2-4C144F83F888}">
      <dsp:nvSpPr>
        <dsp:cNvPr id="0" name=""/>
        <dsp:cNvSpPr/>
      </dsp:nvSpPr>
      <dsp:spPr>
        <a:xfrm>
          <a:off x="3153424" y="972485"/>
          <a:ext cx="2247076" cy="1348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等待單據審核通過</a:t>
          </a:r>
          <a:endParaRPr lang="zh-TW" altLang="en-US" sz="2500" kern="1200" dirty="0"/>
        </a:p>
      </dsp:txBody>
      <dsp:txXfrm>
        <a:off x="3192913" y="1011974"/>
        <a:ext cx="2168098" cy="1269267"/>
      </dsp:txXfrm>
    </dsp:sp>
    <dsp:sp modelId="{A07BB619-7999-4272-A25A-81917C764126}">
      <dsp:nvSpPr>
        <dsp:cNvPr id="0" name=""/>
        <dsp:cNvSpPr/>
      </dsp:nvSpPr>
      <dsp:spPr>
        <a:xfrm>
          <a:off x="5625208" y="1367970"/>
          <a:ext cx="476380" cy="5572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5625208" y="1479425"/>
        <a:ext cx="333466" cy="334364"/>
      </dsp:txXfrm>
    </dsp:sp>
    <dsp:sp modelId="{F0E07356-9568-47C8-A23D-C5DC258BAA7A}">
      <dsp:nvSpPr>
        <dsp:cNvPr id="0" name=""/>
        <dsp:cNvSpPr/>
      </dsp:nvSpPr>
      <dsp:spPr>
        <a:xfrm>
          <a:off x="6299331" y="972485"/>
          <a:ext cx="2247076" cy="1348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攜帶借用單至中心領取工具</a:t>
          </a:r>
          <a:endParaRPr lang="zh-TW" altLang="en-US" sz="2500" kern="1200" dirty="0"/>
        </a:p>
      </dsp:txBody>
      <dsp:txXfrm>
        <a:off x="6338820" y="1011974"/>
        <a:ext cx="2168098" cy="1269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3"/>
          </p:nvPr>
        </p:nvSpPr>
        <p:spPr>
          <a:xfrm>
            <a:off x="2058818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algn="ctr"/>
            <a:fld id="{734F65EF-770F-43AF-8857-87573BA316E8}" type="slidenum">
              <a:rPr lang="zh-TW" altLang="en-US" smtClean="0"/>
              <a:pPr algn="ctr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5830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zh-TW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68350"/>
            <a:ext cx="53149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zh-TW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D75D48D-C67C-4957-AA63-DED876864B8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0356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92175" y="768350"/>
            <a:ext cx="531495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5D48D-C67C-4957-AA63-DED876864B8D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595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加入如何申請帳號的說明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5D48D-C67C-4957-AA63-DED876864B8D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614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加入如何申請帳號的說明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5D48D-C67C-4957-AA63-DED876864B8D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6617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提示工具名稱可以點進去，裡面會有更多工具可以選擇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5D48D-C67C-4957-AA63-DED876864B8D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88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679" y="2386744"/>
            <a:ext cx="7213005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1059" y="4352544"/>
            <a:ext cx="5302247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03C4-B25D-48CF-8699-8DCA0FB0512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10" name="圖片 9" descr="42532_5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80" y="857232"/>
            <a:ext cx="1039522" cy="10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3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EA7E-52FB-4022-82B6-AAE50DCC3A7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145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597" y="937260"/>
            <a:ext cx="1095503" cy="498348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9340" y="937260"/>
            <a:ext cx="4902037" cy="498348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1C03-6506-4DE0-AFE5-C8B470DF370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372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C4C7-D799-427C-B119-D24CEFE85F0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186586" y="6525344"/>
            <a:ext cx="1721454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5044" tIns="47522" rIns="95044" bIns="4752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04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71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3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028" y="2386744"/>
            <a:ext cx="7213812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1059" y="4352465"/>
            <a:ext cx="5302247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C8EB-E496-442E-A242-8E9823FA1DE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264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5679" y="2638044"/>
            <a:ext cx="3417603" cy="310198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080" y="2638044"/>
            <a:ext cx="3420195" cy="310198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DAF2-F997-48F7-90FC-CFE59510584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231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5678" y="2313435"/>
            <a:ext cx="341760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5678" y="3143250"/>
            <a:ext cx="3417604" cy="259677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1080" y="3143250"/>
            <a:ext cx="3420195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41080" y="2313435"/>
            <a:ext cx="3420195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22B1-5640-4782-A2CE-8CA25A0AF932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6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2028-3239-464F-BFAF-0256252FF98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733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F0FF-D5F5-48D8-BE7D-4BF47034251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653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752181" y="0"/>
            <a:ext cx="47521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53" y="2243830"/>
            <a:ext cx="342027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1161" y="804672"/>
            <a:ext cx="3754223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974" y="3549918"/>
            <a:ext cx="2958233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65953" y="6236208"/>
            <a:ext cx="3956407" cy="32004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142A-75B1-4A18-9DC0-81FAB155682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550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05" y="2243828"/>
            <a:ext cx="3421571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52182" y="0"/>
            <a:ext cx="4756935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974" y="3549920"/>
            <a:ext cx="2958233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65305" y="6236208"/>
            <a:ext cx="3953815" cy="32004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DB6B-3E85-4178-8AD8-034B660EF12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106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9339" y="964692"/>
            <a:ext cx="6171761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9339" y="2638046"/>
            <a:ext cx="6171761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4572" y="6238816"/>
            <a:ext cx="2146703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5678" y="6236208"/>
            <a:ext cx="4736241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853" y="6217920"/>
            <a:ext cx="380175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28BC8EB-E496-442E-A242-8E9823FA1DE0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7" name="圖片 6" descr="42532_5.jpg"/>
          <p:cNvPicPr>
            <a:picLocks noChangeAspect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796" y="428604"/>
            <a:ext cx="519773" cy="50006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 bwMode="auto">
          <a:xfrm>
            <a:off x="186586" y="6525344"/>
            <a:ext cx="1721454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5044" tIns="47522" rIns="95044" bIns="4752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04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71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6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南投縣特教資源中心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測驗工具借用系統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43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218" y="112374"/>
            <a:ext cx="6732257" cy="1520327"/>
          </a:xfrm>
          <a:noFill/>
          <a:ln>
            <a:noFill/>
          </a:ln>
        </p:spPr>
        <p:txBody>
          <a:bodyPr/>
          <a:lstStyle/>
          <a:p>
            <a:r>
              <a:rPr lang="zh-TW" altLang="en-US" dirty="0" smtClean="0"/>
              <a:t>可至「已申請測驗工具」查詢審核狀態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29" y="2638425"/>
            <a:ext cx="4619854" cy="3101975"/>
          </a:xfrm>
        </p:spPr>
      </p:pic>
    </p:spTree>
    <p:extLst>
      <p:ext uri="{BB962C8B-B14F-4D97-AF65-F5344CB8AC3E}">
        <p14:creationId xmlns:p14="http://schemas.microsoft.com/office/powerpoint/2010/main" val="372977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尚未審核前，可取消申請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93" y="2638425"/>
            <a:ext cx="5314326" cy="3101975"/>
          </a:xfrm>
        </p:spPr>
      </p:pic>
    </p:spTree>
    <p:extLst>
      <p:ext uri="{BB962C8B-B14F-4D97-AF65-F5344CB8AC3E}">
        <p14:creationId xmlns:p14="http://schemas.microsoft.com/office/powerpoint/2010/main" val="223854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審核通過後，再次登入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11" y="2638425"/>
            <a:ext cx="5171891" cy="3101975"/>
          </a:xfrm>
        </p:spPr>
      </p:pic>
    </p:spTree>
    <p:extLst>
      <p:ext uri="{BB962C8B-B14F-4D97-AF65-F5344CB8AC3E}">
        <p14:creationId xmlns:p14="http://schemas.microsoft.com/office/powerpoint/2010/main" val="226777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下載申請表並列印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93" y="2638425"/>
            <a:ext cx="5398727" cy="3101975"/>
          </a:xfrm>
        </p:spPr>
      </p:pic>
      <p:sp>
        <p:nvSpPr>
          <p:cNvPr id="5" name="矩形 4"/>
          <p:cNvSpPr/>
          <p:nvPr/>
        </p:nvSpPr>
        <p:spPr bwMode="auto">
          <a:xfrm>
            <a:off x="4239661" y="5373216"/>
            <a:ext cx="1025038" cy="3742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5044" tIns="47522" rIns="95044" bIns="47522" numCol="1" rtlCol="0" anchor="ctr" anchorCtr="0" compatLnSpc="1">
            <a:prstTxWarp prst="textNoShape">
              <a:avLst/>
            </a:prstTxWarp>
          </a:bodyPr>
          <a:lstStyle/>
          <a:p>
            <a:pPr defTabSz="950427"/>
            <a:endParaRPr lang="zh-TW" altLang="en-US" sz="1871"/>
          </a:p>
        </p:txBody>
      </p:sp>
      <p:sp>
        <p:nvSpPr>
          <p:cNvPr id="3" name="圓角矩形 2"/>
          <p:cNvSpPr/>
          <p:nvPr/>
        </p:nvSpPr>
        <p:spPr bwMode="auto">
          <a:xfrm>
            <a:off x="2519933" y="2276872"/>
            <a:ext cx="720080" cy="2160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5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印出此表並至中心領</a:t>
            </a:r>
            <a:r>
              <a:rPr lang="zh-TW" altLang="en-US" dirty="0"/>
              <a:t>取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15" y="2638425"/>
            <a:ext cx="3952683" cy="3101975"/>
          </a:xfrm>
        </p:spPr>
      </p:pic>
    </p:spTree>
    <p:extLst>
      <p:ext uri="{BB962C8B-B14F-4D97-AF65-F5344CB8AC3E}">
        <p14:creationId xmlns:p14="http://schemas.microsoft.com/office/powerpoint/2010/main" val="1907355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借用流程簡要說明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610337"/>
              </p:ext>
            </p:extLst>
          </p:nvPr>
        </p:nvGraphicFramePr>
        <p:xfrm>
          <a:off x="475218" y="1707546"/>
          <a:ext cx="8553926" cy="329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656498" y="4311791"/>
            <a:ext cx="4715286" cy="671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33333"/>
                </a:solidFill>
              </a:rPr>
              <a:t>超過三個工作天未審核，請來電洽詢承辦人，</a:t>
            </a:r>
            <a:r>
              <a:rPr lang="en-US" altLang="zh-TW" dirty="0" smtClean="0">
                <a:solidFill>
                  <a:srgbClr val="333333"/>
                </a:solidFill>
              </a:rPr>
              <a:t>049-2562609</a:t>
            </a:r>
            <a:r>
              <a:rPr lang="zh-TW" altLang="en-US" dirty="0" smtClean="0">
                <a:solidFill>
                  <a:srgbClr val="333333"/>
                </a:solidFill>
              </a:rPr>
              <a:t>，呂汶庭老師</a:t>
            </a:r>
            <a:endParaRPr lang="zh-TW" alt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8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歸還後，請確認歸還狀態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89" y="2638425"/>
            <a:ext cx="5166135" cy="3101975"/>
          </a:xfrm>
        </p:spPr>
      </p:pic>
    </p:spTree>
    <p:extLst>
      <p:ext uri="{BB962C8B-B14F-4D97-AF65-F5344CB8AC3E}">
        <p14:creationId xmlns:p14="http://schemas.microsoft.com/office/powerpoint/2010/main" val="107811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請用老師個人帳號登入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9" y="2492896"/>
            <a:ext cx="7762544" cy="3637797"/>
          </a:xfrm>
        </p:spPr>
      </p:pic>
      <p:sp>
        <p:nvSpPr>
          <p:cNvPr id="6" name="矩形 5"/>
          <p:cNvSpPr/>
          <p:nvPr/>
        </p:nvSpPr>
        <p:spPr bwMode="auto">
          <a:xfrm>
            <a:off x="7056437" y="2636912"/>
            <a:ext cx="504056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5044" tIns="47522" rIns="95044" bIns="47522" numCol="1" rtlCol="0" anchor="ctr" anchorCtr="0" compatLnSpc="1">
            <a:prstTxWarp prst="textNoShape">
              <a:avLst/>
            </a:prstTxWarp>
          </a:bodyPr>
          <a:lstStyle/>
          <a:p>
            <a:pPr defTabSz="950427"/>
            <a:endParaRPr lang="zh-TW" altLang="en-US" sz="1871"/>
          </a:p>
        </p:txBody>
      </p:sp>
    </p:spTree>
    <p:extLst>
      <p:ext uri="{BB962C8B-B14F-4D97-AF65-F5344CB8AC3E}">
        <p14:creationId xmlns:p14="http://schemas.microsoft.com/office/powerpoint/2010/main" val="69083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輸入登入資訊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88" y="2638425"/>
            <a:ext cx="5666736" cy="3101975"/>
          </a:xfrm>
        </p:spPr>
      </p:pic>
    </p:spTree>
    <p:extLst>
      <p:ext uri="{BB962C8B-B14F-4D97-AF65-F5344CB8AC3E}">
        <p14:creationId xmlns:p14="http://schemas.microsoft.com/office/powerpoint/2010/main" val="208398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3829" y="350279"/>
            <a:ext cx="6171761" cy="1188720"/>
          </a:xfrm>
        </p:spPr>
        <p:txBody>
          <a:bodyPr/>
          <a:lstStyle/>
          <a:p>
            <a:r>
              <a:rPr lang="zh-TW" altLang="en-US" dirty="0" smtClean="0"/>
              <a:t>輸入登入資訊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1" y="1622845"/>
            <a:ext cx="7511135" cy="4111600"/>
          </a:xfrm>
        </p:spPr>
      </p:pic>
      <p:sp>
        <p:nvSpPr>
          <p:cNvPr id="3" name="矩形 2"/>
          <p:cNvSpPr/>
          <p:nvPr/>
        </p:nvSpPr>
        <p:spPr bwMode="auto">
          <a:xfrm>
            <a:off x="3888085" y="5152491"/>
            <a:ext cx="576064" cy="50405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98241" y="4213645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若第一次使用，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請先註冊帳號，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註冊完需等待審核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/>
          <p:cNvCxnSpPr/>
          <p:nvPr/>
        </p:nvCxnSpPr>
        <p:spPr bwMode="auto">
          <a:xfrm flipV="1">
            <a:off x="6642457" y="2756086"/>
            <a:ext cx="1008112" cy="194421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666305" y="1772816"/>
            <a:ext cx="2838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須上傳教師證或聘書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若註冊帳號有問題，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請洽中心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承辦佳君老師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381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點選左方 測驗工具借用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89" y="2420888"/>
            <a:ext cx="5915859" cy="3958927"/>
          </a:xfrm>
        </p:spPr>
      </p:pic>
    </p:spTree>
    <p:extLst>
      <p:ext uri="{BB962C8B-B14F-4D97-AF65-F5344CB8AC3E}">
        <p14:creationId xmlns:p14="http://schemas.microsoft.com/office/powerpoint/2010/main" val="198048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9338" y="404664"/>
            <a:ext cx="6171761" cy="1188720"/>
          </a:xfrm>
        </p:spPr>
        <p:txBody>
          <a:bodyPr/>
          <a:lstStyle/>
          <a:p>
            <a:r>
              <a:rPr lang="zh-TW" altLang="en-US" dirty="0"/>
              <a:t>填寫領取日期與人員</a:t>
            </a:r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83319" y="1772816"/>
            <a:ext cx="5343798" cy="4383905"/>
          </a:xfrm>
        </p:spPr>
      </p:pic>
    </p:spTree>
    <p:extLst>
      <p:ext uri="{BB962C8B-B14F-4D97-AF65-F5344CB8AC3E}">
        <p14:creationId xmlns:p14="http://schemas.microsoft.com/office/powerpoint/2010/main" val="152299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9338" y="404664"/>
            <a:ext cx="6171761" cy="1188720"/>
          </a:xfrm>
        </p:spPr>
        <p:txBody>
          <a:bodyPr/>
          <a:lstStyle/>
          <a:p>
            <a:r>
              <a:rPr lang="zh-TW" altLang="en-US" dirty="0" smtClean="0"/>
              <a:t>從列表點選要借用的工具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91" y="1844824"/>
            <a:ext cx="5956254" cy="4460689"/>
          </a:xfrm>
        </p:spPr>
      </p:pic>
    </p:spTree>
    <p:extLst>
      <p:ext uri="{BB962C8B-B14F-4D97-AF65-F5344CB8AC3E}">
        <p14:creationId xmlns:p14="http://schemas.microsoft.com/office/powerpoint/2010/main" val="230769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確認借用之</a:t>
            </a:r>
            <a:r>
              <a:rPr lang="zh-TW" altLang="en-US" dirty="0"/>
              <a:t>項目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09" y="2638425"/>
            <a:ext cx="5307694" cy="3101975"/>
          </a:xfrm>
        </p:spPr>
      </p:pic>
    </p:spTree>
    <p:extLst>
      <p:ext uri="{BB962C8B-B14F-4D97-AF65-F5344CB8AC3E}">
        <p14:creationId xmlns:p14="http://schemas.microsoft.com/office/powerpoint/2010/main" val="35372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7685" y="476672"/>
            <a:ext cx="8352928" cy="167870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dirty="0" smtClean="0"/>
              <a:t>在最下面填寫個別工具借用數量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全部工具借完後，再按送出</a:t>
            </a: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19" y="2638425"/>
            <a:ext cx="5642275" cy="3101975"/>
          </a:xfrm>
        </p:spPr>
      </p:pic>
    </p:spTree>
    <p:extLst>
      <p:ext uri="{BB962C8B-B14F-4D97-AF65-F5344CB8AC3E}">
        <p14:creationId xmlns:p14="http://schemas.microsoft.com/office/powerpoint/2010/main" val="157627289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TM10001115[[fn=包裹]]</Template>
  <TotalTime>3407</TotalTime>
  <Words>191</Words>
  <Application>Microsoft Office PowerPoint</Application>
  <PresentationFormat>自訂</PresentationFormat>
  <Paragraphs>33</Paragraphs>
  <Slides>16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新細明體</vt:lpstr>
      <vt:lpstr>標楷體</vt:lpstr>
      <vt:lpstr>Arial</vt:lpstr>
      <vt:lpstr>Gill Sans MT</vt:lpstr>
      <vt:lpstr>Parcel</vt:lpstr>
      <vt:lpstr>南投縣特教資源中心 測驗工具借用系統</vt:lpstr>
      <vt:lpstr>請用老師個人帳號登入</vt:lpstr>
      <vt:lpstr>輸入登入資訊</vt:lpstr>
      <vt:lpstr>輸入登入資訊</vt:lpstr>
      <vt:lpstr>點選左方 測驗工具借用</vt:lpstr>
      <vt:lpstr>填寫領取日期與人員</vt:lpstr>
      <vt:lpstr>從列表點選要借用的工具</vt:lpstr>
      <vt:lpstr>確認借用之項目</vt:lpstr>
      <vt:lpstr>在最下面填寫個別工具借用數量 全部工具借完後，再按送出</vt:lpstr>
      <vt:lpstr>可至「已申請測驗工具」查詢審核狀態</vt:lpstr>
      <vt:lpstr>尚未審核前，可取消申請</vt:lpstr>
      <vt:lpstr>審核通過後，再次登入</vt:lpstr>
      <vt:lpstr>下載申請表並列印</vt:lpstr>
      <vt:lpstr>印出此表並至中心領取</vt:lpstr>
      <vt:lpstr>借用流程簡要說明</vt:lpstr>
      <vt:lpstr>歸還後，請確認歸還狀態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User</cp:lastModifiedBy>
  <cp:revision>591</cp:revision>
  <cp:lastPrinted>2020-02-06T05:39:54Z</cp:lastPrinted>
  <dcterms:created xsi:type="dcterms:W3CDTF">2016-12-28T23:56:40Z</dcterms:created>
  <dcterms:modified xsi:type="dcterms:W3CDTF">2025-08-22T01:36:10Z</dcterms:modified>
</cp:coreProperties>
</file>