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4"/>
  </p:notesMasterIdLst>
  <p:sldIdLst>
    <p:sldId id="256" r:id="rId3"/>
    <p:sldId id="383" r:id="rId4"/>
    <p:sldId id="375" r:id="rId5"/>
    <p:sldId id="376" r:id="rId6"/>
    <p:sldId id="325" r:id="rId7"/>
    <p:sldId id="326" r:id="rId8"/>
    <p:sldId id="327" r:id="rId9"/>
    <p:sldId id="385" r:id="rId10"/>
    <p:sldId id="328" r:id="rId11"/>
    <p:sldId id="384" r:id="rId12"/>
    <p:sldId id="330" r:id="rId13"/>
    <p:sldId id="331" r:id="rId14"/>
    <p:sldId id="332" r:id="rId15"/>
    <p:sldId id="333" r:id="rId16"/>
    <p:sldId id="334" r:id="rId17"/>
    <p:sldId id="337" r:id="rId18"/>
    <p:sldId id="340" r:id="rId19"/>
    <p:sldId id="342" r:id="rId20"/>
    <p:sldId id="343" r:id="rId21"/>
    <p:sldId id="382" r:id="rId22"/>
    <p:sldId id="339" r:id="rId23"/>
    <p:sldId id="344" r:id="rId24"/>
    <p:sldId id="346" r:id="rId25"/>
    <p:sldId id="345" r:id="rId26"/>
    <p:sldId id="347" r:id="rId27"/>
    <p:sldId id="348" r:id="rId28"/>
    <p:sldId id="307" r:id="rId29"/>
    <p:sldId id="363" r:id="rId30"/>
    <p:sldId id="353" r:id="rId31"/>
    <p:sldId id="354" r:id="rId32"/>
    <p:sldId id="358" r:id="rId33"/>
    <p:sldId id="359" r:id="rId34"/>
    <p:sldId id="361" r:id="rId35"/>
    <p:sldId id="364" r:id="rId36"/>
    <p:sldId id="365" r:id="rId37"/>
    <p:sldId id="368" r:id="rId38"/>
    <p:sldId id="349" r:id="rId39"/>
    <p:sldId id="369" r:id="rId40"/>
    <p:sldId id="371" r:id="rId41"/>
    <p:sldId id="372" r:id="rId42"/>
    <p:sldId id="271"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6F07"/>
    <a:srgbClr val="828979"/>
    <a:srgbClr val="FFFFFF"/>
    <a:srgbClr val="BDC2BC"/>
    <a:srgbClr val="CAB8AC"/>
    <a:srgbClr val="E0CCB4"/>
    <a:srgbClr val="EBE7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524" y="-3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包图简圆体" panose="02010601030101010101" pitchFamily="2" charset="-122"/>
                <a:ea typeface="包图简圆体" panose="0201060103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包图简圆体" panose="02010601030101010101" pitchFamily="2" charset="-122"/>
                <a:ea typeface="包图简圆体" panose="02010601030101010101" pitchFamily="2" charset="-122"/>
              </a:defRPr>
            </a:lvl1pPr>
          </a:lstStyle>
          <a:p>
            <a:fld id="{6B5B6D19-9080-44D9-93FB-5594790E5547}" type="datetimeFigureOut">
              <a:rPr lang="zh-CN" altLang="en-US" smtClean="0"/>
              <a:pPr/>
              <a:t>2024/11/20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包图简圆体" panose="02010601030101010101" pitchFamily="2" charset="-122"/>
                <a:ea typeface="包图简圆体" panose="0201060103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包图简圆体" panose="02010601030101010101" pitchFamily="2" charset="-122"/>
                <a:ea typeface="包图简圆体" panose="02010601030101010101" pitchFamily="2" charset="-122"/>
              </a:defRPr>
            </a:lvl1pPr>
          </a:lstStyle>
          <a:p>
            <a:fld id="{B23D907F-B762-4574-9F01-E1F7FF644034}" type="slidenum">
              <a:rPr lang="zh-CN" altLang="en-US" smtClean="0"/>
              <a:pPr/>
              <a:t>‹#›</a:t>
            </a:fld>
            <a:endParaRPr lang="zh-CN" altLang="en-US" dirty="0"/>
          </a:p>
        </p:txBody>
      </p:sp>
    </p:spTree>
    <p:extLst>
      <p:ext uri="{BB962C8B-B14F-4D97-AF65-F5344CB8AC3E}">
        <p14:creationId xmlns:p14="http://schemas.microsoft.com/office/powerpoint/2010/main" val="293557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包图简圆体" panose="02010601030101010101" pitchFamily="2" charset="-122"/>
        <a:ea typeface="包图简圆体" panose="02010601030101010101" pitchFamily="2" charset="-122"/>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4218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7281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2641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7106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5550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9"/>
        <p:cNvGrpSpPr/>
        <p:nvPr/>
      </p:nvGrpSpPr>
      <p:grpSpPr>
        <a:xfrm>
          <a:off x="0" y="0"/>
          <a:ext cx="0" cy="0"/>
          <a:chOff x="0" y="0"/>
          <a:chExt cx="0" cy="0"/>
        </a:xfrm>
      </p:grpSpPr>
      <p:sp>
        <p:nvSpPr>
          <p:cNvPr id="2450" name="Google Shape;2450;g1073a7668a6_0_18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51" name="Google Shape;2451;g1073a7668a6_0_18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8847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7836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080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0602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2521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20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32773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82879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73a7668a6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1073a7668a6_0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10551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9976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5721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6953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6404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9131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98243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5715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1073a7668a6_0_1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1" name="Google Shape;1951;g1073a7668a6_0_1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6730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7188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g1073a7668a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9" name="Google Shape;1179;g1073a7668a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90134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g1073a7668a6_0_5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7" name="Google Shape;1217;g1073a7668a6_0_5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20637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g1073a7668a6_0_5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7" name="Google Shape;1217;g1073a7668a6_0_5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85372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g1073a7668a6_0_5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7" name="Google Shape;1217;g1073a7668a6_0_5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26019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g108657a00ab_0_2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1" name="Google Shape;1091;g108657a00ab_0_2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6831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g108657a00ab_0_2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1" name="Google Shape;1091;g108657a00ab_0_2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1105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768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6716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0043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5772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0351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128e93ed4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g1128e93ed4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247704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1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6.svg"/><Relationship Id="rId3" Type="http://schemas.openxmlformats.org/officeDocument/2006/relationships/image" Target="../media/image20.svg"/><Relationship Id="rId7" Type="http://schemas.openxmlformats.org/officeDocument/2006/relationships/image" Target="../media/image24.svg"/><Relationship Id="rId12"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8.svg"/><Relationship Id="rId5" Type="http://schemas.openxmlformats.org/officeDocument/2006/relationships/image" Target="../media/image22.svg"/><Relationship Id="rId15" Type="http://schemas.openxmlformats.org/officeDocument/2006/relationships/image" Target="../media/image28.svg"/><Relationship Id="rId10"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18.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26.sv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8.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4.svg"/><Relationship Id="rId4" Type="http://schemas.openxmlformats.org/officeDocument/2006/relationships/image" Target="../media/image2.png"/><Relationship Id="rId9" Type="http://schemas.openxmlformats.org/officeDocument/2006/relationships/image" Target="../media/image2.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9F50A99F-A7F7-4290-9D08-60A7D4FEF23D}"/>
              </a:ext>
            </a:extLst>
          </p:cNvPr>
          <p:cNvGrpSpPr/>
          <p:nvPr userDrawn="1"/>
        </p:nvGrpSpPr>
        <p:grpSpPr>
          <a:xfrm>
            <a:off x="-1" y="0"/>
            <a:ext cx="1241425" cy="2482850"/>
            <a:chOff x="0" y="0"/>
            <a:chExt cx="400050" cy="800100"/>
          </a:xfrm>
        </p:grpSpPr>
        <p:pic>
          <p:nvPicPr>
            <p:cNvPr id="7" name="图形 6">
              <a:extLst>
                <a:ext uri="{FF2B5EF4-FFF2-40B4-BE49-F238E27FC236}">
                  <a16:creationId xmlns:a16="http://schemas.microsoft.com/office/drawing/2014/main" id="{925879AD-F645-423D-9540-464D8DC0933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0" y="0"/>
              <a:ext cx="400050" cy="400050"/>
            </a:xfrm>
            <a:prstGeom prst="rect">
              <a:avLst/>
            </a:prstGeom>
          </p:spPr>
        </p:pic>
        <p:pic>
          <p:nvPicPr>
            <p:cNvPr id="8" name="图形 7">
              <a:extLst>
                <a:ext uri="{FF2B5EF4-FFF2-40B4-BE49-F238E27FC236}">
                  <a16:creationId xmlns:a16="http://schemas.microsoft.com/office/drawing/2014/main" id="{B0FDC459-7A63-4FF2-8775-D616AF27B3A5}"/>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0" y="400050"/>
              <a:ext cx="400050" cy="400050"/>
            </a:xfrm>
            <a:prstGeom prst="rect">
              <a:avLst/>
            </a:prstGeom>
          </p:spPr>
        </p:pic>
      </p:grpSp>
      <p:pic>
        <p:nvPicPr>
          <p:cNvPr id="10" name="图形 9">
            <a:extLst>
              <a:ext uri="{FF2B5EF4-FFF2-40B4-BE49-F238E27FC236}">
                <a16:creationId xmlns:a16="http://schemas.microsoft.com/office/drawing/2014/main" id="{70B18128-9D81-4AB3-B67F-BFCFB3D7775C}"/>
              </a:ext>
            </a:extLst>
          </p:cNvPr>
          <p:cNvPicPr>
            <a:picLocks noChangeAspect="1"/>
          </p:cNvPicPr>
          <p:nvPr userDrawn="1"/>
        </p:nvPicPr>
        <p:blipFill>
          <a:blip r:embed="rId6">
            <a:extLst>
              <a:ext uri="{96DAC541-7B7A-43D3-8B79-37D633B846F1}">
                <asvg:svgBlip xmlns="" xmlns:asvg="http://schemas.microsoft.com/office/drawing/2016/SVG/main" r:embed="rId7"/>
              </a:ext>
            </a:extLst>
          </a:blip>
          <a:stretch>
            <a:fillRect/>
          </a:stretch>
        </p:blipFill>
        <p:spPr>
          <a:xfrm>
            <a:off x="9787254" y="0"/>
            <a:ext cx="1241425" cy="1241425"/>
          </a:xfrm>
          <a:prstGeom prst="rect">
            <a:avLst/>
          </a:prstGeom>
        </p:spPr>
      </p:pic>
      <p:pic>
        <p:nvPicPr>
          <p:cNvPr id="11" name="图形 10">
            <a:extLst>
              <a:ext uri="{FF2B5EF4-FFF2-40B4-BE49-F238E27FC236}">
                <a16:creationId xmlns:a16="http://schemas.microsoft.com/office/drawing/2014/main" id="{756B708E-21ED-4DC7-8EBB-BC399282812C}"/>
              </a:ext>
            </a:extLst>
          </p:cNvPr>
          <p:cNvPicPr>
            <a:picLocks noChangeAspect="1"/>
          </p:cNvPicPr>
          <p:nvPr userDrawn="1"/>
        </p:nvPicPr>
        <p:blipFill>
          <a:blip r:embed="rId8">
            <a:extLst>
              <a:ext uri="{96DAC541-7B7A-43D3-8B79-37D633B846F1}">
                <asvg:svgBlip xmlns="" xmlns:asvg="http://schemas.microsoft.com/office/drawing/2016/SVG/main" r:embed="rId9"/>
              </a:ext>
            </a:extLst>
          </a:blip>
          <a:stretch>
            <a:fillRect/>
          </a:stretch>
        </p:blipFill>
        <p:spPr>
          <a:xfrm>
            <a:off x="11180127" y="267969"/>
            <a:ext cx="730681" cy="705485"/>
          </a:xfrm>
          <a:prstGeom prst="rect">
            <a:avLst/>
          </a:prstGeom>
        </p:spPr>
      </p:pic>
      <p:grpSp>
        <p:nvGrpSpPr>
          <p:cNvPr id="17" name="组合 16">
            <a:extLst>
              <a:ext uri="{FF2B5EF4-FFF2-40B4-BE49-F238E27FC236}">
                <a16:creationId xmlns:a16="http://schemas.microsoft.com/office/drawing/2014/main" id="{9FDE73D7-4750-46BB-81E1-DCC9C5254FD0}"/>
              </a:ext>
            </a:extLst>
          </p:cNvPr>
          <p:cNvGrpSpPr/>
          <p:nvPr userDrawn="1"/>
        </p:nvGrpSpPr>
        <p:grpSpPr>
          <a:xfrm>
            <a:off x="9981959" y="4898583"/>
            <a:ext cx="3057570" cy="2436113"/>
            <a:chOff x="5376862" y="3252787"/>
            <a:chExt cx="1171575" cy="933450"/>
          </a:xfrm>
        </p:grpSpPr>
        <p:pic>
          <p:nvPicPr>
            <p:cNvPr id="12" name="图形 11">
              <a:extLst>
                <a:ext uri="{FF2B5EF4-FFF2-40B4-BE49-F238E27FC236}">
                  <a16:creationId xmlns:a16="http://schemas.microsoft.com/office/drawing/2014/main" id="{2AFFA6CC-7DCB-4B6D-B33C-2F8570FED05A}"/>
                </a:ext>
              </a:extLst>
            </p:cNvPr>
            <p:cNvPicPr>
              <a:picLocks noChangeAspect="1"/>
            </p:cNvPicPr>
            <p:nvPr userDrawn="1"/>
          </p:nvPicPr>
          <p:blipFill>
            <a:blip r:embed="rId10">
              <a:extLst>
                <a:ext uri="{96DAC541-7B7A-43D3-8B79-37D633B846F1}">
                  <asvg:svgBlip xmlns="" xmlns:asvg="http://schemas.microsoft.com/office/drawing/2016/SVG/main" r:embed="rId11"/>
                </a:ext>
              </a:extLst>
            </a:blip>
            <a:stretch>
              <a:fillRect/>
            </a:stretch>
          </p:blipFill>
          <p:spPr>
            <a:xfrm>
              <a:off x="5958215" y="3252787"/>
              <a:ext cx="266700" cy="352425"/>
            </a:xfrm>
            <a:prstGeom prst="rect">
              <a:avLst/>
            </a:prstGeom>
          </p:spPr>
        </p:pic>
        <p:pic>
          <p:nvPicPr>
            <p:cNvPr id="13" name="图形 12">
              <a:extLst>
                <a:ext uri="{FF2B5EF4-FFF2-40B4-BE49-F238E27FC236}">
                  <a16:creationId xmlns:a16="http://schemas.microsoft.com/office/drawing/2014/main" id="{77915A0F-E46D-429C-BFA5-24E5102C03BD}"/>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5610225" y="3252787"/>
              <a:ext cx="352425" cy="352425"/>
            </a:xfrm>
            <a:prstGeom prst="rect">
              <a:avLst/>
            </a:prstGeom>
          </p:spPr>
        </p:pic>
        <p:pic>
          <p:nvPicPr>
            <p:cNvPr id="14" name="图形 13">
              <a:extLst>
                <a:ext uri="{FF2B5EF4-FFF2-40B4-BE49-F238E27FC236}">
                  <a16:creationId xmlns:a16="http://schemas.microsoft.com/office/drawing/2014/main" id="{A9EF71CF-4ECA-4F36-97D1-B1DDC6D2F60F}"/>
                </a:ext>
              </a:extLst>
            </p:cNvPr>
            <p:cNvPicPr>
              <a:picLocks noChangeAspect="1"/>
            </p:cNvPicPr>
            <p:nvPr userDrawn="1"/>
          </p:nvPicPr>
          <p:blipFill>
            <a:blip r:embed="rId14">
              <a:extLst>
                <a:ext uri="{96DAC541-7B7A-43D3-8B79-37D633B846F1}">
                  <asvg:svgBlip xmlns="" xmlns:asvg="http://schemas.microsoft.com/office/drawing/2016/SVG/main" r:embed="rId15"/>
                </a:ext>
              </a:extLst>
            </a:blip>
            <a:stretch>
              <a:fillRect/>
            </a:stretch>
          </p:blipFill>
          <p:spPr>
            <a:xfrm>
              <a:off x="5376862" y="3605212"/>
              <a:ext cx="1171575" cy="581025"/>
            </a:xfrm>
            <a:prstGeom prst="rect">
              <a:avLst/>
            </a:prstGeom>
          </p:spPr>
        </p:pic>
      </p:grpSp>
      <p:pic>
        <p:nvPicPr>
          <p:cNvPr id="15" name="图形 14">
            <a:extLst>
              <a:ext uri="{FF2B5EF4-FFF2-40B4-BE49-F238E27FC236}">
                <a16:creationId xmlns:a16="http://schemas.microsoft.com/office/drawing/2014/main" id="{57CA3E03-7DCF-4B32-B016-8ECA8D0C7AF3}"/>
              </a:ext>
            </a:extLst>
          </p:cNvPr>
          <p:cNvPicPr>
            <a:picLocks noChangeAspect="1"/>
          </p:cNvPicPr>
          <p:nvPr userDrawn="1"/>
        </p:nvPicPr>
        <p:blipFill>
          <a:blip r:embed="rId16">
            <a:extLst>
              <a:ext uri="{96DAC541-7B7A-43D3-8B79-37D633B846F1}">
                <asvg:svgBlip xmlns="" xmlns:asvg="http://schemas.microsoft.com/office/drawing/2016/SVG/main" r:embed="rId17"/>
              </a:ext>
            </a:extLst>
          </a:blip>
          <a:stretch>
            <a:fillRect/>
          </a:stretch>
        </p:blipFill>
        <p:spPr>
          <a:xfrm>
            <a:off x="0" y="3237548"/>
            <a:ext cx="1595120" cy="1595120"/>
          </a:xfrm>
          <a:prstGeom prst="rect">
            <a:avLst/>
          </a:prstGeom>
        </p:spPr>
      </p:pic>
      <p:pic>
        <p:nvPicPr>
          <p:cNvPr id="16" name="图形 15">
            <a:extLst>
              <a:ext uri="{FF2B5EF4-FFF2-40B4-BE49-F238E27FC236}">
                <a16:creationId xmlns:a16="http://schemas.microsoft.com/office/drawing/2014/main" id="{6015F8A7-807E-4884-B60B-2FAB0C2D43B3}"/>
              </a:ext>
            </a:extLst>
          </p:cNvPr>
          <p:cNvPicPr>
            <a:picLocks noChangeAspect="1"/>
          </p:cNvPicPr>
          <p:nvPr userDrawn="1"/>
        </p:nvPicPr>
        <p:blipFill>
          <a:blip r:embed="rId18">
            <a:extLst>
              <a:ext uri="{96DAC541-7B7A-43D3-8B79-37D633B846F1}">
                <asvg:svgBlip xmlns="" xmlns:asvg="http://schemas.microsoft.com/office/drawing/2016/SVG/main" r:embed="rId19"/>
              </a:ext>
            </a:extLst>
          </a:blip>
          <a:stretch>
            <a:fillRect/>
          </a:stretch>
        </p:blipFill>
        <p:spPr>
          <a:xfrm>
            <a:off x="11043083" y="1548753"/>
            <a:ext cx="1148917" cy="1148917"/>
          </a:xfrm>
          <a:prstGeom prst="rect">
            <a:avLst/>
          </a:prstGeom>
        </p:spPr>
      </p:pic>
      <p:pic>
        <p:nvPicPr>
          <p:cNvPr id="18" name="图形 17">
            <a:extLst>
              <a:ext uri="{FF2B5EF4-FFF2-40B4-BE49-F238E27FC236}">
                <a16:creationId xmlns:a16="http://schemas.microsoft.com/office/drawing/2014/main" id="{DE9C7FBD-7042-4F18-B149-9B844192ACA5}"/>
              </a:ext>
            </a:extLst>
          </p:cNvPr>
          <p:cNvPicPr>
            <a:picLocks noChangeAspect="1"/>
          </p:cNvPicPr>
          <p:nvPr userDrawn="1"/>
        </p:nvPicPr>
        <p:blipFill>
          <a:blip r:embed="rId8">
            <a:extLst>
              <a:ext uri="{96DAC541-7B7A-43D3-8B79-37D633B846F1}">
                <asvg:svgBlip xmlns="" xmlns:asvg="http://schemas.microsoft.com/office/drawing/2016/SVG/main" r:embed="rId9"/>
              </a:ext>
            </a:extLst>
          </a:blip>
          <a:stretch>
            <a:fillRect/>
          </a:stretch>
        </p:blipFill>
        <p:spPr>
          <a:xfrm>
            <a:off x="421844" y="5616575"/>
            <a:ext cx="912177" cy="880722"/>
          </a:xfrm>
          <a:prstGeom prst="rect">
            <a:avLst/>
          </a:prstGeom>
        </p:spPr>
      </p:pic>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TextBox 8"/>
          <p:cNvSpPr txBox="1"/>
          <p:nvPr userDrawn="1"/>
        </p:nvSpPr>
        <p:spPr>
          <a:xfrm>
            <a:off x="1007605" y="6710568"/>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1634984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1 column" type="tx">
  <p:cSld name="Title + 1 column">
    <p:bg>
      <p:bgPr>
        <a:solidFill>
          <a:schemeClr val="accent1"/>
        </a:solidFill>
        <a:effectLst/>
      </p:bgPr>
    </p:bg>
    <p:spTree>
      <p:nvGrpSpPr>
        <p:cNvPr id="1" name="Shape 529"/>
        <p:cNvGrpSpPr/>
        <p:nvPr/>
      </p:nvGrpSpPr>
      <p:grpSpPr>
        <a:xfrm>
          <a:off x="0" y="0"/>
          <a:ext cx="0" cy="0"/>
          <a:chOff x="0" y="0"/>
          <a:chExt cx="0" cy="0"/>
        </a:xfrm>
      </p:grpSpPr>
      <p:sp>
        <p:nvSpPr>
          <p:cNvPr id="530" name="Google Shape;530;p5"/>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grpSp>
        <p:nvGrpSpPr>
          <p:cNvPr id="531" name="Google Shape;531;p5"/>
          <p:cNvGrpSpPr/>
          <p:nvPr/>
        </p:nvGrpSpPr>
        <p:grpSpPr>
          <a:xfrm>
            <a:off x="1747608" y="442468"/>
            <a:ext cx="8697105" cy="5973064"/>
            <a:chOff x="2621411" y="663702"/>
            <a:chExt cx="13045658" cy="8959596"/>
          </a:xfrm>
        </p:grpSpPr>
        <p:sp>
          <p:nvSpPr>
            <p:cNvPr id="532" name="Google Shape;532;p5"/>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3" name="Google Shape;533;p5"/>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4" name="Google Shape;534;p5"/>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535" name="Google Shape;535;p5"/>
          <p:cNvGrpSpPr/>
          <p:nvPr/>
        </p:nvGrpSpPr>
        <p:grpSpPr>
          <a:xfrm rot="378893">
            <a:off x="970154" y="4228089"/>
            <a:ext cx="1848484" cy="2443380"/>
            <a:chOff x="1454246" y="6341485"/>
            <a:chExt cx="2772537" cy="3664902"/>
          </a:xfrm>
        </p:grpSpPr>
        <p:sp>
          <p:nvSpPr>
            <p:cNvPr id="536" name="Google Shape;536;p5"/>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7" name="Google Shape;537;p5"/>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8" name="Google Shape;538;p5"/>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39" name="Google Shape;539;p5"/>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0" name="Google Shape;540;p5"/>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1" name="Google Shape;541;p5"/>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2" name="Google Shape;542;p5"/>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3" name="Google Shape;543;p5"/>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4" name="Google Shape;544;p5"/>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5" name="Google Shape;545;p5"/>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6" name="Google Shape;546;p5"/>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7" name="Google Shape;547;p5"/>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8" name="Google Shape;548;p5"/>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49" name="Google Shape;549;p5"/>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0" name="Google Shape;550;p5"/>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1" name="Google Shape;551;p5"/>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2" name="Google Shape;552;p5"/>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3" name="Google Shape;553;p5"/>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grpSp>
        <p:nvGrpSpPr>
          <p:cNvPr id="554" name="Google Shape;554;p5"/>
          <p:cNvGrpSpPr/>
          <p:nvPr/>
        </p:nvGrpSpPr>
        <p:grpSpPr>
          <a:xfrm rot="-578930">
            <a:off x="9111957" y="1353293"/>
            <a:ext cx="1586785" cy="1201596"/>
            <a:chOff x="13668738" y="2028184"/>
            <a:chExt cx="2380307" cy="1802492"/>
          </a:xfrm>
        </p:grpSpPr>
        <p:grpSp>
          <p:nvGrpSpPr>
            <p:cNvPr id="555" name="Google Shape;555;p5"/>
            <p:cNvGrpSpPr/>
            <p:nvPr/>
          </p:nvGrpSpPr>
          <p:grpSpPr>
            <a:xfrm>
              <a:off x="13672163" y="2104781"/>
              <a:ext cx="2376882" cy="1725895"/>
              <a:chOff x="13672163" y="2104781"/>
              <a:chExt cx="2376882" cy="1725895"/>
            </a:xfrm>
          </p:grpSpPr>
          <p:sp>
            <p:nvSpPr>
              <p:cNvPr id="556" name="Google Shape;556;p5"/>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7" name="Google Shape;557;p5"/>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8" name="Google Shape;558;p5"/>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9" name="Google Shape;559;p5"/>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560" name="Google Shape;560;p5"/>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45725" tIns="22850" rIns="45725" bIns="22850" anchor="ctr"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grpSp>
      <p:sp>
        <p:nvSpPr>
          <p:cNvPr id="561" name="Google Shape;561;p5"/>
          <p:cNvSpPr>
            <a:spLocks noGrp="1"/>
          </p:cNvSpPr>
          <p:nvPr>
            <p:ph type="pic" idx="2"/>
          </p:nvPr>
        </p:nvSpPr>
        <p:spPr>
          <a:xfrm>
            <a:off x="6168933" y="2679367"/>
            <a:ext cx="3268000" cy="2632000"/>
          </a:xfrm>
          <a:prstGeom prst="rect">
            <a:avLst/>
          </a:prstGeom>
          <a:noFill/>
          <a:ln>
            <a:noFill/>
          </a:ln>
        </p:spPr>
      </p:sp>
      <p:sp>
        <p:nvSpPr>
          <p:cNvPr id="562" name="Google Shape;562;p5"/>
          <p:cNvSpPr txBox="1">
            <a:spLocks noGrp="1"/>
          </p:cNvSpPr>
          <p:nvPr>
            <p:ph type="body" idx="1"/>
          </p:nvPr>
        </p:nvSpPr>
        <p:spPr>
          <a:xfrm>
            <a:off x="2650667" y="2679367"/>
            <a:ext cx="3225200" cy="2632000"/>
          </a:xfrm>
          <a:prstGeom prst="rect">
            <a:avLst/>
          </a:prstGeom>
        </p:spPr>
        <p:txBody>
          <a:bodyPr spcFirstLastPara="1" wrap="square" lIns="0" tIns="0" rIns="0" bIns="0" anchor="t" anchorCtr="0">
            <a:noAutofit/>
          </a:bodyPr>
          <a:lstStyle>
            <a:lvl1pPr marL="609585" lvl="0" indent="-457189" algn="ctr" rtl="0">
              <a:spcBef>
                <a:spcPts val="0"/>
              </a:spcBef>
              <a:spcAft>
                <a:spcPts val="0"/>
              </a:spcAft>
              <a:buClr>
                <a:schemeClr val="accent1"/>
              </a:buClr>
              <a:buSzPts val="1800"/>
              <a:buChar char="●"/>
              <a:defRPr sz="2400">
                <a:solidFill>
                  <a:schemeClr val="accent1"/>
                </a:solidFill>
              </a:defRPr>
            </a:lvl1pPr>
            <a:lvl2pPr marL="1219170" lvl="1" indent="-457189" algn="ctr" rtl="0">
              <a:spcBef>
                <a:spcPts val="1067"/>
              </a:spcBef>
              <a:spcAft>
                <a:spcPts val="0"/>
              </a:spcAft>
              <a:buClr>
                <a:schemeClr val="accent1"/>
              </a:buClr>
              <a:buSzPts val="1800"/>
              <a:buChar char="○"/>
              <a:defRPr sz="2400">
                <a:solidFill>
                  <a:schemeClr val="accent1"/>
                </a:solidFill>
              </a:defRPr>
            </a:lvl2pPr>
            <a:lvl3pPr marL="1828754" lvl="2" indent="-457189" algn="ctr" rtl="0">
              <a:spcBef>
                <a:spcPts val="1067"/>
              </a:spcBef>
              <a:spcAft>
                <a:spcPts val="0"/>
              </a:spcAft>
              <a:buClr>
                <a:schemeClr val="accent1"/>
              </a:buClr>
              <a:buSzPts val="1800"/>
              <a:buChar char="■"/>
              <a:defRPr sz="2400">
                <a:solidFill>
                  <a:schemeClr val="accent1"/>
                </a:solidFill>
              </a:defRPr>
            </a:lvl3pPr>
            <a:lvl4pPr marL="2438339" lvl="3" indent="-457189" algn="ctr" rtl="0">
              <a:spcBef>
                <a:spcPts val="1067"/>
              </a:spcBef>
              <a:spcAft>
                <a:spcPts val="0"/>
              </a:spcAft>
              <a:buClr>
                <a:schemeClr val="accent1"/>
              </a:buClr>
              <a:buSzPts val="1800"/>
              <a:buChar char="●"/>
              <a:defRPr sz="2400">
                <a:solidFill>
                  <a:schemeClr val="accent1"/>
                </a:solidFill>
              </a:defRPr>
            </a:lvl4pPr>
            <a:lvl5pPr marL="3047924" lvl="4" indent="-457189" algn="ctr" rtl="0">
              <a:spcBef>
                <a:spcPts val="1067"/>
              </a:spcBef>
              <a:spcAft>
                <a:spcPts val="0"/>
              </a:spcAft>
              <a:buClr>
                <a:schemeClr val="accent1"/>
              </a:buClr>
              <a:buSzPts val="1800"/>
              <a:buChar char="○"/>
              <a:defRPr sz="2400">
                <a:solidFill>
                  <a:schemeClr val="accent1"/>
                </a:solidFill>
              </a:defRPr>
            </a:lvl5pPr>
            <a:lvl6pPr marL="3657509" lvl="5" indent="-457189" algn="ctr" rtl="0">
              <a:spcBef>
                <a:spcPts val="1067"/>
              </a:spcBef>
              <a:spcAft>
                <a:spcPts val="0"/>
              </a:spcAft>
              <a:buClr>
                <a:schemeClr val="accent1"/>
              </a:buClr>
              <a:buSzPts val="1800"/>
              <a:buChar char="■"/>
              <a:defRPr sz="2400">
                <a:solidFill>
                  <a:schemeClr val="accent1"/>
                </a:solidFill>
              </a:defRPr>
            </a:lvl6pPr>
            <a:lvl7pPr marL="4267093" lvl="6" indent="-457189" algn="ctr" rtl="0">
              <a:spcBef>
                <a:spcPts val="1067"/>
              </a:spcBef>
              <a:spcAft>
                <a:spcPts val="0"/>
              </a:spcAft>
              <a:buClr>
                <a:schemeClr val="accent1"/>
              </a:buClr>
              <a:buSzPts val="1800"/>
              <a:buChar char="●"/>
              <a:defRPr sz="2400">
                <a:solidFill>
                  <a:schemeClr val="accent1"/>
                </a:solidFill>
              </a:defRPr>
            </a:lvl7pPr>
            <a:lvl8pPr marL="4876678" lvl="7" indent="-457189" algn="ctr" rtl="0">
              <a:spcBef>
                <a:spcPts val="1067"/>
              </a:spcBef>
              <a:spcAft>
                <a:spcPts val="0"/>
              </a:spcAft>
              <a:buClr>
                <a:schemeClr val="accent1"/>
              </a:buClr>
              <a:buSzPts val="1800"/>
              <a:buChar char="○"/>
              <a:defRPr sz="2400">
                <a:solidFill>
                  <a:schemeClr val="accent1"/>
                </a:solidFill>
              </a:defRPr>
            </a:lvl8pPr>
            <a:lvl9pPr marL="5486263" lvl="8" indent="-457189" algn="ctr" rtl="0">
              <a:spcBef>
                <a:spcPts val="1067"/>
              </a:spcBef>
              <a:spcAft>
                <a:spcPts val="1067"/>
              </a:spcAft>
              <a:buClr>
                <a:schemeClr val="accent1"/>
              </a:buClr>
              <a:buSzPts val="1800"/>
              <a:buChar char="■"/>
              <a:defRPr sz="2400">
                <a:solidFill>
                  <a:schemeClr val="accent1"/>
                </a:solidFill>
              </a:defRPr>
            </a:lvl9pPr>
          </a:lstStyle>
          <a:p>
            <a:endParaRPr/>
          </a:p>
        </p:txBody>
      </p:sp>
      <p:sp>
        <p:nvSpPr>
          <p:cNvPr id="563" name="Google Shape;563;p5"/>
          <p:cNvSpPr txBox="1">
            <a:spLocks noGrp="1"/>
          </p:cNvSpPr>
          <p:nvPr>
            <p:ph type="title"/>
          </p:nvPr>
        </p:nvSpPr>
        <p:spPr>
          <a:xfrm>
            <a:off x="3695600" y="1375333"/>
            <a:ext cx="4800800" cy="1061600"/>
          </a:xfrm>
          <a:prstGeom prst="rect">
            <a:avLst/>
          </a:prstGeom>
        </p:spPr>
        <p:txBody>
          <a:bodyPr spcFirstLastPara="1" wrap="square" lIns="0" tIns="0" rIns="0" bIns="0" anchor="b" anchorCtr="0">
            <a:noAutofit/>
          </a:bodyPr>
          <a:lstStyle>
            <a:lvl1pPr lvl="0" algn="ctr" rtl="0">
              <a:spcBef>
                <a:spcPts val="0"/>
              </a:spcBef>
              <a:spcAft>
                <a:spcPts val="0"/>
              </a:spcAft>
              <a:buClr>
                <a:schemeClr val="accent1"/>
              </a:buClr>
              <a:buSzPts val="3200"/>
              <a:buNone/>
              <a:defRPr>
                <a:solidFill>
                  <a:schemeClr val="accent1"/>
                </a:solidFill>
              </a:defRPr>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spTree>
    <p:extLst>
      <p:ext uri="{BB962C8B-B14F-4D97-AF65-F5344CB8AC3E}">
        <p14:creationId xmlns:p14="http://schemas.microsoft.com/office/powerpoint/2010/main" val="3456924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2024/11/20</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535626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2024/11/20</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25189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760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BB55F31-8B33-4A26-9D96-613E4603CD5D}"/>
              </a:ext>
            </a:extLst>
          </p:cNvPr>
          <p:cNvSpPr/>
          <p:nvPr userDrawn="1"/>
        </p:nvSpPr>
        <p:spPr>
          <a:xfrm>
            <a:off x="0" y="0"/>
            <a:ext cx="2604304" cy="6858000"/>
          </a:xfrm>
          <a:prstGeom prst="rect">
            <a:avLst/>
          </a:prstGeom>
          <a:solidFill>
            <a:srgbClr val="EBE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pic>
        <p:nvPicPr>
          <p:cNvPr id="10" name="图形 9">
            <a:extLst>
              <a:ext uri="{FF2B5EF4-FFF2-40B4-BE49-F238E27FC236}">
                <a16:creationId xmlns:a16="http://schemas.microsoft.com/office/drawing/2014/main" id="{65C68B84-189B-4E58-A984-1D1AEE3E71BD}"/>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 y="-1"/>
            <a:ext cx="1203767" cy="1203767"/>
          </a:xfrm>
          <a:prstGeom prst="rect">
            <a:avLst/>
          </a:prstGeom>
        </p:spPr>
      </p:pic>
      <p:pic>
        <p:nvPicPr>
          <p:cNvPr id="11" name="图形 10">
            <a:extLst>
              <a:ext uri="{FF2B5EF4-FFF2-40B4-BE49-F238E27FC236}">
                <a16:creationId xmlns:a16="http://schemas.microsoft.com/office/drawing/2014/main" id="{45A2A128-4EAB-4A6C-9000-40A08BC5D05C}"/>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469621" y="3286849"/>
            <a:ext cx="1123106" cy="1123106"/>
          </a:xfrm>
          <a:prstGeom prst="rect">
            <a:avLst/>
          </a:prstGeom>
        </p:spPr>
      </p:pic>
      <p:pic>
        <p:nvPicPr>
          <p:cNvPr id="12" name="图形 11">
            <a:extLst>
              <a:ext uri="{FF2B5EF4-FFF2-40B4-BE49-F238E27FC236}">
                <a16:creationId xmlns:a16="http://schemas.microsoft.com/office/drawing/2014/main" id="{297C92F7-8C58-4394-9A08-0211BF81C0FD}"/>
              </a:ext>
            </a:extLst>
          </p:cNvPr>
          <p:cNvPicPr>
            <a:picLocks noChangeAspect="1"/>
          </p:cNvPicPr>
          <p:nvPr userDrawn="1"/>
        </p:nvPicPr>
        <p:blipFill>
          <a:blip r:embed="rId6">
            <a:extLst>
              <a:ext uri="{96DAC541-7B7A-43D3-8B79-37D633B846F1}">
                <asvg:svgBlip xmlns="" xmlns:asvg="http://schemas.microsoft.com/office/drawing/2016/SVG/main" r:embed="rId7"/>
              </a:ext>
            </a:extLst>
          </a:blip>
          <a:stretch>
            <a:fillRect/>
          </a:stretch>
        </p:blipFill>
        <p:spPr>
          <a:xfrm flipV="1">
            <a:off x="1475228" y="2163743"/>
            <a:ext cx="1123106" cy="1123106"/>
          </a:xfrm>
          <a:prstGeom prst="rect">
            <a:avLst/>
          </a:prstGeom>
        </p:spPr>
      </p:pic>
      <p:pic>
        <p:nvPicPr>
          <p:cNvPr id="13" name="图形 12">
            <a:extLst>
              <a:ext uri="{FF2B5EF4-FFF2-40B4-BE49-F238E27FC236}">
                <a16:creationId xmlns:a16="http://schemas.microsoft.com/office/drawing/2014/main" id="{B295E4B0-5E4E-4896-86A7-F4B513ECF669}"/>
              </a:ext>
            </a:extLst>
          </p:cNvPr>
          <p:cNvPicPr>
            <a:picLocks noChangeAspect="1"/>
          </p:cNvPicPr>
          <p:nvPr userDrawn="1"/>
        </p:nvPicPr>
        <p:blipFill>
          <a:blip r:embed="rId8">
            <a:extLst>
              <a:ext uri="{96DAC541-7B7A-43D3-8B79-37D633B846F1}">
                <asvg:svgBlip xmlns="" xmlns:asvg="http://schemas.microsoft.com/office/drawing/2016/SVG/main" r:embed="rId9"/>
              </a:ext>
            </a:extLst>
          </a:blip>
          <a:stretch>
            <a:fillRect/>
          </a:stretch>
        </p:blipFill>
        <p:spPr>
          <a:xfrm>
            <a:off x="1000411" y="7070"/>
            <a:ext cx="1595120" cy="1595120"/>
          </a:xfrm>
          <a:prstGeom prst="rect">
            <a:avLst/>
          </a:prstGeom>
        </p:spPr>
      </p:pic>
      <p:pic>
        <p:nvPicPr>
          <p:cNvPr id="14" name="图形 13">
            <a:extLst>
              <a:ext uri="{FF2B5EF4-FFF2-40B4-BE49-F238E27FC236}">
                <a16:creationId xmlns:a16="http://schemas.microsoft.com/office/drawing/2014/main" id="{EF8064E5-E7B3-4F68-B074-C7170CB33653}"/>
              </a:ext>
            </a:extLst>
          </p:cNvPr>
          <p:cNvPicPr>
            <a:picLocks noChangeAspect="1"/>
          </p:cNvPicPr>
          <p:nvPr userDrawn="1"/>
        </p:nvPicPr>
        <p:blipFill>
          <a:blip r:embed="rId10">
            <a:extLst>
              <a:ext uri="{96DAC541-7B7A-43D3-8B79-37D633B846F1}">
                <asvg:svgBlip xmlns="" xmlns:asvg="http://schemas.microsoft.com/office/drawing/2016/SVG/main" r:embed="rId11"/>
              </a:ext>
            </a:extLst>
          </a:blip>
          <a:stretch>
            <a:fillRect/>
          </a:stretch>
        </p:blipFill>
        <p:spPr>
          <a:xfrm>
            <a:off x="291589" y="3437126"/>
            <a:ext cx="912177" cy="880722"/>
          </a:xfrm>
          <a:prstGeom prst="rect">
            <a:avLst/>
          </a:prstGeom>
        </p:spPr>
      </p:pic>
      <p:pic>
        <p:nvPicPr>
          <p:cNvPr id="15" name="图形 14">
            <a:extLst>
              <a:ext uri="{FF2B5EF4-FFF2-40B4-BE49-F238E27FC236}">
                <a16:creationId xmlns:a16="http://schemas.microsoft.com/office/drawing/2014/main" id="{8ED0521F-856D-464E-AB65-545213FA340F}"/>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1627874" y="5804673"/>
            <a:ext cx="737516" cy="712084"/>
          </a:xfrm>
          <a:prstGeom prst="rect">
            <a:avLst/>
          </a:prstGeom>
        </p:spPr>
      </p:pic>
      <p:pic>
        <p:nvPicPr>
          <p:cNvPr id="16" name="图形 15">
            <a:extLst>
              <a:ext uri="{FF2B5EF4-FFF2-40B4-BE49-F238E27FC236}">
                <a16:creationId xmlns:a16="http://schemas.microsoft.com/office/drawing/2014/main" id="{875754B4-CB49-4C86-A173-418C6DCDA46A}"/>
              </a:ext>
            </a:extLst>
          </p:cNvPr>
          <p:cNvPicPr>
            <a:picLocks noChangeAspect="1"/>
          </p:cNvPicPr>
          <p:nvPr userDrawn="1"/>
        </p:nvPicPr>
        <p:blipFill>
          <a:blip r:embed="rId14">
            <a:extLst>
              <a:ext uri="{96DAC541-7B7A-43D3-8B79-37D633B846F1}">
                <asvg:svgBlip xmlns="" xmlns:asvg="http://schemas.microsoft.com/office/drawing/2016/SVG/main" r:embed="rId15"/>
              </a:ext>
            </a:extLst>
          </a:blip>
          <a:stretch>
            <a:fillRect/>
          </a:stretch>
        </p:blipFill>
        <p:spPr>
          <a:xfrm flipH="1">
            <a:off x="-5608" y="5463431"/>
            <a:ext cx="1394569" cy="1394569"/>
          </a:xfrm>
          <a:prstGeom prst="rect">
            <a:avLst/>
          </a:prstGeom>
        </p:spPr>
      </p:pic>
      <p:sp>
        <p:nvSpPr>
          <p:cNvPr id="17" name="矩形 16">
            <a:extLst>
              <a:ext uri="{FF2B5EF4-FFF2-40B4-BE49-F238E27FC236}">
                <a16:creationId xmlns:a16="http://schemas.microsoft.com/office/drawing/2014/main" id="{F5C706B0-EF97-4AF3-949E-6EC36AEDE6F6}"/>
              </a:ext>
            </a:extLst>
          </p:cNvPr>
          <p:cNvSpPr/>
          <p:nvPr userDrawn="1"/>
        </p:nvSpPr>
        <p:spPr>
          <a:xfrm>
            <a:off x="11900410" y="7070"/>
            <a:ext cx="291589" cy="6858000"/>
          </a:xfrm>
          <a:prstGeom prst="rect">
            <a:avLst/>
          </a:prstGeom>
          <a:solidFill>
            <a:srgbClr val="EBE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形 8">
            <a:extLst>
              <a:ext uri="{FF2B5EF4-FFF2-40B4-BE49-F238E27FC236}">
                <a16:creationId xmlns:a16="http://schemas.microsoft.com/office/drawing/2014/main" id="{9B80A360-18C9-470B-B188-214F8B46344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0" y="3237548"/>
            <a:ext cx="1595120" cy="1595120"/>
          </a:xfrm>
          <a:prstGeom prst="rect">
            <a:avLst/>
          </a:prstGeom>
        </p:spPr>
      </p:pic>
      <p:pic>
        <p:nvPicPr>
          <p:cNvPr id="10" name="图形 9">
            <a:extLst>
              <a:ext uri="{FF2B5EF4-FFF2-40B4-BE49-F238E27FC236}">
                <a16:creationId xmlns:a16="http://schemas.microsoft.com/office/drawing/2014/main" id="{9F4E78E7-E8BD-4059-94B1-35235239D0C2}"/>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421844" y="5616575"/>
            <a:ext cx="912177" cy="880722"/>
          </a:xfrm>
          <a:prstGeom prst="rect">
            <a:avLst/>
          </a:prstGeom>
        </p:spPr>
      </p:pic>
      <p:pic>
        <p:nvPicPr>
          <p:cNvPr id="11" name="图形 10">
            <a:extLst>
              <a:ext uri="{FF2B5EF4-FFF2-40B4-BE49-F238E27FC236}">
                <a16:creationId xmlns:a16="http://schemas.microsoft.com/office/drawing/2014/main" id="{3A25727D-FF44-48CC-8F0B-62976C2D5EDC}"/>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180127" y="267969"/>
            <a:ext cx="730681" cy="705485"/>
          </a:xfrm>
          <a:prstGeom prst="rect">
            <a:avLst/>
          </a:prstGeom>
        </p:spPr>
      </p:pic>
      <p:pic>
        <p:nvPicPr>
          <p:cNvPr id="12" name="图形 11">
            <a:extLst>
              <a:ext uri="{FF2B5EF4-FFF2-40B4-BE49-F238E27FC236}">
                <a16:creationId xmlns:a16="http://schemas.microsoft.com/office/drawing/2014/main" id="{2262A4EE-C7A9-419B-954F-8633C83D55DF}"/>
              </a:ext>
            </a:extLst>
          </p:cNvPr>
          <p:cNvPicPr>
            <a:picLocks noChangeAspect="1"/>
          </p:cNvPicPr>
          <p:nvPr userDrawn="1"/>
        </p:nvPicPr>
        <p:blipFill>
          <a:blip r:embed="rId6">
            <a:extLst>
              <a:ext uri="{96DAC541-7B7A-43D3-8B79-37D633B846F1}">
                <asvg:svgBlip xmlns="" xmlns:asvg="http://schemas.microsoft.com/office/drawing/2016/SVG/main" r:embed="rId7"/>
              </a:ext>
            </a:extLst>
          </a:blip>
          <a:stretch>
            <a:fillRect/>
          </a:stretch>
        </p:blipFill>
        <p:spPr>
          <a:xfrm>
            <a:off x="11043083" y="1548753"/>
            <a:ext cx="1148917" cy="1148917"/>
          </a:xfrm>
          <a:prstGeom prst="rect">
            <a:avLst/>
          </a:prstGeom>
        </p:spPr>
      </p:pic>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CAB8AC"/>
        </a:solidFill>
        <a:effectLst/>
      </p:bgPr>
    </p:bg>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FEA53D22-8CF8-4480-A56F-2D03C877E6BB}"/>
              </a:ext>
            </a:extLst>
          </p:cNvPr>
          <p:cNvSpPr/>
          <p:nvPr userDrawn="1"/>
        </p:nvSpPr>
        <p:spPr>
          <a:xfrm flipH="1">
            <a:off x="-1" y="0"/>
            <a:ext cx="12192000" cy="6858000"/>
          </a:xfrm>
          <a:prstGeom prst="rtTriangle">
            <a:avLst/>
          </a:prstGeom>
          <a:solidFill>
            <a:srgbClr val="E0C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sp>
        <p:nvSpPr>
          <p:cNvPr id="9" name="直角三角形 8">
            <a:extLst>
              <a:ext uri="{FF2B5EF4-FFF2-40B4-BE49-F238E27FC236}">
                <a16:creationId xmlns:a16="http://schemas.microsoft.com/office/drawing/2014/main" id="{A2A69E36-9D33-40E5-9F1E-5E03217DAD62}"/>
              </a:ext>
            </a:extLst>
          </p:cNvPr>
          <p:cNvSpPr/>
          <p:nvPr userDrawn="1"/>
        </p:nvSpPr>
        <p:spPr>
          <a:xfrm>
            <a:off x="0" y="0"/>
            <a:ext cx="12192000" cy="6858000"/>
          </a:xfrm>
          <a:prstGeom prst="rtTriangl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sp>
        <p:nvSpPr>
          <p:cNvPr id="10" name="矩形 9">
            <a:extLst>
              <a:ext uri="{FF2B5EF4-FFF2-40B4-BE49-F238E27FC236}">
                <a16:creationId xmlns:a16="http://schemas.microsoft.com/office/drawing/2014/main" id="{DCD26EAA-6D87-4FBD-B50B-4992B7419C43}"/>
              </a:ext>
            </a:extLst>
          </p:cNvPr>
          <p:cNvSpPr/>
          <p:nvPr userDrawn="1"/>
        </p:nvSpPr>
        <p:spPr>
          <a:xfrm>
            <a:off x="1365813" y="778398"/>
            <a:ext cx="9460375" cy="5301205"/>
          </a:xfrm>
          <a:prstGeom prst="rect">
            <a:avLst/>
          </a:prstGeom>
          <a:noFill/>
          <a:ln w="76200">
            <a:solidFill>
              <a:srgbClr val="EBE7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sp>
        <p:nvSpPr>
          <p:cNvPr id="11" name="矩形 10">
            <a:extLst>
              <a:ext uri="{FF2B5EF4-FFF2-40B4-BE49-F238E27FC236}">
                <a16:creationId xmlns:a16="http://schemas.microsoft.com/office/drawing/2014/main" id="{FD038DD7-C961-46CA-A78B-CC9D15F94949}"/>
              </a:ext>
            </a:extLst>
          </p:cNvPr>
          <p:cNvSpPr/>
          <p:nvPr userDrawn="1"/>
        </p:nvSpPr>
        <p:spPr>
          <a:xfrm>
            <a:off x="1633959" y="999763"/>
            <a:ext cx="8924081" cy="48584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包图简圆体" panose="02010601030101010101" pitchFamily="2" charset="-122"/>
              <a:ea typeface="包图简圆体" panose="02010601030101010101" pitchFamily="2" charset="-122"/>
            </a:endParaRPr>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形 9">
            <a:extLst>
              <a:ext uri="{FF2B5EF4-FFF2-40B4-BE49-F238E27FC236}">
                <a16:creationId xmlns:a16="http://schemas.microsoft.com/office/drawing/2014/main" id="{234A5E42-E68C-48B1-8D49-5D5EFA4AE3C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32599" y="5986965"/>
            <a:ext cx="689326" cy="665556"/>
          </a:xfrm>
          <a:prstGeom prst="rect">
            <a:avLst/>
          </a:prstGeom>
        </p:spPr>
      </p:pic>
      <p:pic>
        <p:nvPicPr>
          <p:cNvPr id="11" name="图形 10">
            <a:extLst>
              <a:ext uri="{FF2B5EF4-FFF2-40B4-BE49-F238E27FC236}">
                <a16:creationId xmlns:a16="http://schemas.microsoft.com/office/drawing/2014/main" id="{A8737E8A-C171-4116-B166-4E34F7393994}"/>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 y="0"/>
            <a:ext cx="717630" cy="717630"/>
          </a:xfrm>
          <a:prstGeom prst="rect">
            <a:avLst/>
          </a:prstGeom>
        </p:spPr>
      </p:pic>
      <p:pic>
        <p:nvPicPr>
          <p:cNvPr id="12" name="图形 11">
            <a:extLst>
              <a:ext uri="{FF2B5EF4-FFF2-40B4-BE49-F238E27FC236}">
                <a16:creationId xmlns:a16="http://schemas.microsoft.com/office/drawing/2014/main" id="{687DACB9-F3D1-48C7-AEC4-6DF704750710}"/>
              </a:ext>
            </a:extLst>
          </p:cNvPr>
          <p:cNvPicPr>
            <a:picLocks noChangeAspect="1"/>
          </p:cNvPicPr>
          <p:nvPr userDrawn="1"/>
        </p:nvPicPr>
        <p:blipFill>
          <a:blip r:embed="rId6">
            <a:extLst>
              <a:ext uri="{96DAC541-7B7A-43D3-8B79-37D633B846F1}">
                <asvg:svgBlip xmlns="" xmlns:asvg="http://schemas.microsoft.com/office/drawing/2016/SVG/main" r:embed="rId7"/>
              </a:ext>
            </a:extLst>
          </a:blip>
          <a:stretch>
            <a:fillRect/>
          </a:stretch>
        </p:blipFill>
        <p:spPr>
          <a:xfrm flipH="1">
            <a:off x="11526444" y="5321409"/>
            <a:ext cx="665556" cy="665556"/>
          </a:xfrm>
          <a:prstGeom prst="rect">
            <a:avLst/>
          </a:prstGeom>
        </p:spPr>
      </p:pic>
      <p:pic>
        <p:nvPicPr>
          <p:cNvPr id="13" name="图形 12">
            <a:extLst>
              <a:ext uri="{FF2B5EF4-FFF2-40B4-BE49-F238E27FC236}">
                <a16:creationId xmlns:a16="http://schemas.microsoft.com/office/drawing/2014/main" id="{B752D7E8-358A-47B5-88DC-C6EB5C6891C1}"/>
              </a:ext>
            </a:extLst>
          </p:cNvPr>
          <p:cNvPicPr>
            <a:picLocks noChangeAspect="1"/>
          </p:cNvPicPr>
          <p:nvPr userDrawn="1"/>
        </p:nvPicPr>
        <p:blipFill>
          <a:blip r:embed="rId8">
            <a:extLst>
              <a:ext uri="{96DAC541-7B7A-43D3-8B79-37D633B846F1}">
                <asvg:svgBlip xmlns="" xmlns:asvg="http://schemas.microsoft.com/office/drawing/2016/SVG/main" r:embed="rId9"/>
              </a:ext>
            </a:extLst>
          </a:blip>
          <a:stretch>
            <a:fillRect/>
          </a:stretch>
        </p:blipFill>
        <p:spPr>
          <a:xfrm>
            <a:off x="0" y="717630"/>
            <a:ext cx="370390" cy="370390"/>
          </a:xfrm>
          <a:prstGeom prst="rect">
            <a:avLst/>
          </a:prstGeom>
        </p:spPr>
      </p:pic>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Contents slide layout">
    <p:spTree>
      <p:nvGrpSpPr>
        <p:cNvPr id="1" name=""/>
        <p:cNvGrpSpPr/>
        <p:nvPr/>
      </p:nvGrpSpPr>
      <p:grpSpPr>
        <a:xfrm>
          <a:off x="0" y="0"/>
          <a:ext cx="0" cy="0"/>
          <a:chOff x="0" y="0"/>
          <a:chExt cx="0" cy="0"/>
        </a:xfrm>
      </p:grpSpPr>
      <p:sp>
        <p:nvSpPr>
          <p:cNvPr id="9" name="Rectangle 8"/>
          <p:cNvSpPr/>
          <p:nvPr userDrawn="1"/>
        </p:nvSpPr>
        <p:spPr>
          <a:xfrm>
            <a:off x="0" y="0"/>
            <a:ext cx="12192000" cy="45719"/>
          </a:xfrm>
          <a:prstGeom prst="rect">
            <a:avLst/>
          </a:prstGeom>
          <a:solidFill>
            <a:srgbClr val="8289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包图简圆体" panose="02010601030101010101" pitchFamily="2" charset="-122"/>
            </a:endParaRPr>
          </a:p>
        </p:txBody>
      </p:sp>
      <p:sp>
        <p:nvSpPr>
          <p:cNvPr id="5" name="Rectangle 4">
            <a:extLst>
              <a:ext uri="{FF2B5EF4-FFF2-40B4-BE49-F238E27FC236}">
                <a16:creationId xmlns:a16="http://schemas.microsoft.com/office/drawing/2014/main" id="{1358E8E3-65D9-40AE-AB43-260FC8171432}"/>
              </a:ext>
            </a:extLst>
          </p:cNvPr>
          <p:cNvSpPr/>
          <p:nvPr userDrawn="1"/>
        </p:nvSpPr>
        <p:spPr>
          <a:xfrm>
            <a:off x="0" y="1516233"/>
            <a:ext cx="12192000" cy="3089126"/>
          </a:xfrm>
          <a:prstGeom prst="rect">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包图简圆体" panose="02010601030101010101" pitchFamily="2" charset="-122"/>
            </a:endParaRPr>
          </a:p>
        </p:txBody>
      </p:sp>
      <p:sp>
        <p:nvSpPr>
          <p:cNvPr id="6" name="그림 개체 틀 2">
            <a:extLst>
              <a:ext uri="{FF2B5EF4-FFF2-40B4-BE49-F238E27FC236}">
                <a16:creationId xmlns:a16="http://schemas.microsoft.com/office/drawing/2014/main" id="{D314C571-5614-4B71-9ADB-250736C678B2}"/>
              </a:ext>
            </a:extLst>
          </p:cNvPr>
          <p:cNvSpPr>
            <a:spLocks noGrp="1"/>
          </p:cNvSpPr>
          <p:nvPr>
            <p:ph type="pic" sz="quarter" idx="14" hasCustomPrompt="1"/>
          </p:nvPr>
        </p:nvSpPr>
        <p:spPr>
          <a:xfrm>
            <a:off x="0" y="1516234"/>
            <a:ext cx="6096000" cy="3096344"/>
          </a:xfrm>
          <a:prstGeom prst="rect">
            <a:avLst/>
          </a:prstGeom>
          <a:solidFill>
            <a:schemeClr val="bg1">
              <a:lumMod val="95000"/>
            </a:schemeClr>
          </a:solidFill>
        </p:spPr>
        <p:txBody>
          <a:bodyPr anchor="ctr"/>
          <a:lstStyle>
            <a:lvl1pPr marL="0" indent="0" algn="ctr">
              <a:buNone/>
              <a:defRPr sz="1200"/>
            </a:lvl1pPr>
          </a:lstStyle>
          <a:p>
            <a:r>
              <a:rPr lang="en-US" altLang="ko-KR" dirty="0"/>
              <a:t>Place Your Picture Here</a:t>
            </a:r>
            <a:endParaRPr lang="ko-KR" altLang="en-US" dirty="0"/>
          </a:p>
        </p:txBody>
      </p:sp>
      <p:sp>
        <p:nvSpPr>
          <p:cNvPr id="7" name="Rectangle 6">
            <a:extLst>
              <a:ext uri="{FF2B5EF4-FFF2-40B4-BE49-F238E27FC236}">
                <a16:creationId xmlns:a16="http://schemas.microsoft.com/office/drawing/2014/main" id="{1E55FE90-4345-4608-89CB-8F5EA3EEC124}"/>
              </a:ext>
            </a:extLst>
          </p:cNvPr>
          <p:cNvSpPr/>
          <p:nvPr userDrawn="1"/>
        </p:nvSpPr>
        <p:spPr>
          <a:xfrm>
            <a:off x="0" y="1323451"/>
            <a:ext cx="12192000" cy="144016"/>
          </a:xfrm>
          <a:prstGeom prst="rect">
            <a:avLst/>
          </a:prstGeom>
          <a:solidFill>
            <a:srgbClr val="E0C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包图简圆体" panose="02010601030101010101" pitchFamily="2" charset="-122"/>
            </a:endParaRPr>
          </a:p>
        </p:txBody>
      </p:sp>
    </p:spTree>
    <p:extLst>
      <p:ext uri="{BB962C8B-B14F-4D97-AF65-F5344CB8AC3E}">
        <p14:creationId xmlns:p14="http://schemas.microsoft.com/office/powerpoint/2010/main" val="2571198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2024/11/20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D997B5FA-0921-464F-AAE1-844C04324D75}" type="datetimeFigureOut">
              <a:rPr lang="zh-CN" altLang="en-US" smtClean="0"/>
              <a:pPr/>
              <a:t>2024/11/20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65CE74E-AB26-4998-AD42-012C4C1AD076}" type="slidenum">
              <a:rPr lang="zh-CN" altLang="en-US" smtClean="0"/>
              <a:pPr/>
              <a:t>‹#›</a:t>
            </a:fld>
            <a:endParaRPr lang="zh-CN" altLang="en-US" dirty="0"/>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61" r:id="rId11"/>
    <p:sldLayoutId id="2147483658" r:id="rId12"/>
    <p:sldLayoutId id="2147483659" r:id="rId13"/>
    <p:sldLayoutId id="2147483667" r:id="rId14"/>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01246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00&#23560;&#26989;&#23416;&#32722;&#31038;&#32676;&#35413;&#20272;&#25351;&#27161;&#21450;&#33258;&#35413;&#24037;&#20855;.docx"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hyperlink" Target="&#32080;%20%20&#35542;.docx" TargetMode="External"/><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hyperlink" Target="00-&#31934;&#31777;&#29256;-&#25506;&#32034;&#32773;&#35336;&#30059;&#32147;&#39511;&#20998;&#20139;&#31777;&#22577;1111113.pptx" TargetMode="External"/><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hyperlink" Target="&#25104;&#26524;&#20998;&#20139;-&#38263;&#27054;&#22823;.ppt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30465;&#24605;&#33287;&#21839;&#38988;&#33287;&#22256;&#22659;.pptx" TargetMode="Externa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32.svg"/></Relationships>
</file>

<file path=ppt/slides/_rels/slide6.xml.rels><?xml version="1.0" encoding="UTF-8" standalone="yes"?>
<Relationships xmlns="http://schemas.openxmlformats.org/package/2006/relationships"><Relationship Id="rId3" Type="http://schemas.openxmlformats.org/officeDocument/2006/relationships/hyperlink" Target="00-&#31934;&#31777;&#29256;-&#25506;&#32034;&#32773;&#35336;&#30059;&#32147;&#39511;&#20998;&#20139;&#31777;&#22577;18.pptx"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形 12">
            <a:extLst>
              <a:ext uri="{FF2B5EF4-FFF2-40B4-BE49-F238E27FC236}">
                <a16:creationId xmlns:a16="http://schemas.microsoft.com/office/drawing/2014/main" id="{CC7F49E9-275D-4C05-A6EA-382AC1086EF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260012" y="179008"/>
            <a:ext cx="1645453" cy="1645453"/>
          </a:xfrm>
          <a:prstGeom prst="rect">
            <a:avLst/>
          </a:prstGeom>
        </p:spPr>
      </p:pic>
      <p:cxnSp>
        <p:nvCxnSpPr>
          <p:cNvPr id="7" name="直接连接符 6">
            <a:extLst>
              <a:ext uri="{FF2B5EF4-FFF2-40B4-BE49-F238E27FC236}">
                <a16:creationId xmlns:a16="http://schemas.microsoft.com/office/drawing/2014/main" id="{683AC098-CC05-45F6-9F0B-3C498A435E53}"/>
              </a:ext>
            </a:extLst>
          </p:cNvPr>
          <p:cNvCxnSpPr>
            <a:cxnSpLocks/>
          </p:cNvCxnSpPr>
          <p:nvPr/>
        </p:nvCxnSpPr>
        <p:spPr>
          <a:xfrm flipV="1">
            <a:off x="1870364" y="4313069"/>
            <a:ext cx="7735739" cy="17862"/>
          </a:xfrm>
          <a:prstGeom prst="line">
            <a:avLst/>
          </a:prstGeom>
          <a:ln w="28575">
            <a:solidFill>
              <a:srgbClr val="373C3F"/>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78A14A54-74C3-409B-80B2-C042F9E0D3A7}"/>
              </a:ext>
            </a:extLst>
          </p:cNvPr>
          <p:cNvGrpSpPr/>
          <p:nvPr/>
        </p:nvGrpSpPr>
        <p:grpSpPr>
          <a:xfrm>
            <a:off x="5581774" y="5298310"/>
            <a:ext cx="1028453" cy="104172"/>
            <a:chOff x="4259484" y="4803494"/>
            <a:chExt cx="1028453" cy="104172"/>
          </a:xfrm>
        </p:grpSpPr>
        <p:sp>
          <p:nvSpPr>
            <p:cNvPr id="8" name="椭圆 7">
              <a:extLst>
                <a:ext uri="{FF2B5EF4-FFF2-40B4-BE49-F238E27FC236}">
                  <a16:creationId xmlns:a16="http://schemas.microsoft.com/office/drawing/2014/main" id="{6D981746-00E3-4FD8-9C12-0F4569871685}"/>
                </a:ext>
              </a:extLst>
            </p:cNvPr>
            <p:cNvSpPr/>
            <p:nvPr/>
          </p:nvSpPr>
          <p:spPr>
            <a:xfrm>
              <a:off x="4259484" y="4803494"/>
              <a:ext cx="104172" cy="104172"/>
            </a:xfrm>
            <a:prstGeom prst="ellipse">
              <a:avLst/>
            </a:prstGeom>
            <a:solidFill>
              <a:srgbClr val="828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a:extLst>
                <a:ext uri="{FF2B5EF4-FFF2-40B4-BE49-F238E27FC236}">
                  <a16:creationId xmlns:a16="http://schemas.microsoft.com/office/drawing/2014/main" id="{A9FD19D4-BC73-44A9-A3A1-84416E8124B6}"/>
                </a:ext>
              </a:extLst>
            </p:cNvPr>
            <p:cNvSpPr/>
            <p:nvPr/>
          </p:nvSpPr>
          <p:spPr>
            <a:xfrm>
              <a:off x="4567578" y="4803494"/>
              <a:ext cx="104172" cy="104172"/>
            </a:xfrm>
            <a:prstGeom prst="ellipse">
              <a:avLst/>
            </a:prstGeom>
            <a:solidFill>
              <a:srgbClr val="CAB8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a:extLst>
                <a:ext uri="{FF2B5EF4-FFF2-40B4-BE49-F238E27FC236}">
                  <a16:creationId xmlns:a16="http://schemas.microsoft.com/office/drawing/2014/main" id="{BF64C8BB-1047-49A3-BB05-D53888EE9D36}"/>
                </a:ext>
              </a:extLst>
            </p:cNvPr>
            <p:cNvSpPr/>
            <p:nvPr/>
          </p:nvSpPr>
          <p:spPr>
            <a:xfrm>
              <a:off x="4875671" y="4803494"/>
              <a:ext cx="104172" cy="104172"/>
            </a:xfrm>
            <a:prstGeom prst="ellipse">
              <a:avLst/>
            </a:prstGeom>
            <a:solidFill>
              <a:srgbClr val="E0C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a:extLst>
                <a:ext uri="{FF2B5EF4-FFF2-40B4-BE49-F238E27FC236}">
                  <a16:creationId xmlns:a16="http://schemas.microsoft.com/office/drawing/2014/main" id="{61688FBC-DCB0-4B52-ACF9-B147A0C89A90}"/>
                </a:ext>
              </a:extLst>
            </p:cNvPr>
            <p:cNvSpPr/>
            <p:nvPr/>
          </p:nvSpPr>
          <p:spPr>
            <a:xfrm>
              <a:off x="5183765" y="4803494"/>
              <a:ext cx="104172" cy="104172"/>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矩形 1"/>
          <p:cNvSpPr/>
          <p:nvPr/>
        </p:nvSpPr>
        <p:spPr>
          <a:xfrm>
            <a:off x="2822044" y="2414207"/>
            <a:ext cx="6853158" cy="1323439"/>
          </a:xfrm>
          <a:prstGeom prst="rect">
            <a:avLst/>
          </a:prstGeom>
        </p:spPr>
        <p:txBody>
          <a:bodyPr wrap="none">
            <a:spAutoFit/>
          </a:bodyPr>
          <a:lstStyle/>
          <a:p>
            <a:r>
              <a:rPr lang="zh-TW" altLang="en-US" sz="4000" dirty="0">
                <a:solidFill>
                  <a:srgbClr val="FF0000"/>
                </a:solidFill>
              </a:rPr>
              <a:t>特殊教育專業學習社群之</a:t>
            </a:r>
            <a:r>
              <a:rPr lang="zh-TW" altLang="en-US" sz="4000" dirty="0" smtClean="0">
                <a:solidFill>
                  <a:srgbClr val="FF0000"/>
                </a:solidFill>
              </a:rPr>
              <a:t>精神</a:t>
            </a:r>
            <a:endParaRPr lang="en-US" altLang="zh-TW" sz="4000" dirty="0" smtClean="0">
              <a:solidFill>
                <a:srgbClr val="FF0000"/>
              </a:solidFill>
            </a:endParaRPr>
          </a:p>
          <a:p>
            <a:pPr algn="ctr"/>
            <a:r>
              <a:rPr lang="zh-TW" altLang="en-US" sz="4000" dirty="0" smtClean="0">
                <a:solidFill>
                  <a:srgbClr val="FF0000"/>
                </a:solidFill>
              </a:rPr>
              <a:t>執行</a:t>
            </a:r>
            <a:r>
              <a:rPr lang="zh-TW" altLang="en-US" sz="4000" dirty="0">
                <a:solidFill>
                  <a:srgbClr val="FF0000"/>
                </a:solidFill>
              </a:rPr>
              <a:t>與省思</a:t>
            </a:r>
          </a:p>
        </p:txBody>
      </p:sp>
    </p:spTree>
    <p:extLst>
      <p:ext uri="{BB962C8B-B14F-4D97-AF65-F5344CB8AC3E}">
        <p14:creationId xmlns:p14="http://schemas.microsoft.com/office/powerpoint/2010/main" val="846748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514967" y="1537241"/>
            <a:ext cx="6075212" cy="4841626"/>
            <a:chOff x="6364" y="-100773"/>
            <a:chExt cx="8995068" cy="9683252"/>
          </a:xfrm>
        </p:grpSpPr>
        <p:sp>
          <p:nvSpPr>
            <p:cNvPr id="1128" name="Google Shape;1128;p12"/>
            <p:cNvSpPr txBox="1"/>
            <p:nvPr/>
          </p:nvSpPr>
          <p:spPr>
            <a:xfrm>
              <a:off x="6364" y="1826509"/>
              <a:ext cx="8995068" cy="7755970"/>
            </a:xfrm>
            <a:prstGeom prst="rect">
              <a:avLst/>
            </a:prstGeom>
            <a:noFill/>
            <a:ln>
              <a:noFill/>
            </a:ln>
          </p:spPr>
          <p:txBody>
            <a:bodyPr spcFirstLastPara="1" wrap="square" lIns="0" tIns="0" rIns="0" bIns="0" anchor="t" anchorCtr="0">
              <a:spAutoFit/>
            </a:bodyPr>
            <a:lstStyle/>
            <a:p>
              <a:pPr lvl="1">
                <a:lnSpc>
                  <a:spcPct val="150000"/>
                </a:lnSpc>
              </a:pPr>
              <a:r>
                <a:rPr lang="zh-TW" altLang="en-US" sz="2400" dirty="0" smtClean="0">
                  <a:solidFill>
                    <a:srgbClr val="0070C0"/>
                  </a:solidFill>
                </a:rPr>
                <a:t>議題研發</a:t>
              </a:r>
              <a:r>
                <a:rPr lang="en-US" altLang="zh-TW" sz="2400" dirty="0" smtClean="0">
                  <a:solidFill>
                    <a:srgbClr val="0070C0"/>
                  </a:solidFill>
                </a:rPr>
                <a:t>: </a:t>
              </a:r>
              <a:r>
                <a:rPr lang="en-US" altLang="zh-TW" sz="2400" dirty="0">
                  <a:solidFill>
                    <a:srgbClr val="0070C0"/>
                  </a:solidFill>
                </a:rPr>
                <a:t>CRPD</a:t>
              </a:r>
              <a:r>
                <a:rPr lang="zh-TW" altLang="zh-TW" sz="2400" dirty="0">
                  <a:solidFill>
                    <a:srgbClr val="0070C0"/>
                  </a:solidFill>
                </a:rPr>
                <a:t>、融合教育</a:t>
              </a:r>
              <a:r>
                <a:rPr lang="zh-TW" altLang="en-US" sz="2400" dirty="0">
                  <a:solidFill>
                    <a:srgbClr val="0070C0"/>
                  </a:solidFill>
                </a:rPr>
                <a:t>、通用設計、通用學習設計</a:t>
              </a:r>
              <a:r>
                <a:rPr lang="zh-TW" altLang="en-US" sz="2400" dirty="0" smtClean="0">
                  <a:solidFill>
                    <a:srgbClr val="0070C0"/>
                  </a:solidFill>
                </a:rPr>
                <a:t>、教材</a:t>
              </a:r>
              <a:r>
                <a:rPr lang="zh-TW" altLang="en-US" sz="2400" dirty="0">
                  <a:solidFill>
                    <a:srgbClr val="0070C0"/>
                  </a:solidFill>
                </a:rPr>
                <a:t>教具，科技與輔</a:t>
              </a:r>
              <a:r>
                <a:rPr lang="zh-TW" altLang="en-US" sz="2400" dirty="0" smtClean="0">
                  <a:solidFill>
                    <a:srgbClr val="0070C0"/>
                  </a:solidFill>
                </a:rPr>
                <a:t>具、</a:t>
              </a:r>
              <a:r>
                <a:rPr lang="zh-TW" altLang="en-US" sz="2400" dirty="0" smtClean="0">
                  <a:solidFill>
                    <a:srgbClr val="0070C0"/>
                  </a:solidFill>
                  <a:sym typeface="+mn-lt"/>
                </a:rPr>
                <a:t>生成</a:t>
              </a:r>
              <a:r>
                <a:rPr lang="zh-TW" altLang="en-US" sz="2400" dirty="0">
                  <a:solidFill>
                    <a:srgbClr val="0070C0"/>
                  </a:solidFill>
                  <a:sym typeface="+mn-lt"/>
                </a:rPr>
                <a:t>式</a:t>
              </a:r>
              <a:r>
                <a:rPr lang="en-US" altLang="zh-TW" sz="2400" dirty="0">
                  <a:solidFill>
                    <a:srgbClr val="0070C0"/>
                  </a:solidFill>
                  <a:sym typeface="+mn-lt"/>
                </a:rPr>
                <a:t>AI</a:t>
              </a:r>
              <a:r>
                <a:rPr lang="zh-TW" altLang="en-US" sz="2400" dirty="0">
                  <a:solidFill>
                    <a:srgbClr val="0070C0"/>
                  </a:solidFill>
                  <a:sym typeface="+mn-lt"/>
                </a:rPr>
                <a:t> </a:t>
              </a:r>
              <a:r>
                <a:rPr lang="zh-TW" altLang="en-US" sz="2400" dirty="0" smtClean="0">
                  <a:solidFill>
                    <a:srgbClr val="0070C0"/>
                  </a:solidFill>
                  <a:sym typeface="+mn-lt"/>
                </a:rPr>
                <a:t>、生</a:t>
              </a:r>
              <a:r>
                <a:rPr lang="zh-TW" altLang="en-US" sz="2400" dirty="0">
                  <a:solidFill>
                    <a:srgbClr val="0070C0"/>
                  </a:solidFill>
                  <a:sym typeface="+mn-lt"/>
                </a:rPr>
                <a:t>生用平板 </a:t>
              </a:r>
              <a:r>
                <a:rPr lang="zh-TW" altLang="en-US" sz="2400" dirty="0" smtClean="0">
                  <a:solidFill>
                    <a:srgbClr val="0070C0"/>
                  </a:solidFill>
                  <a:sym typeface="+mn-lt"/>
                </a:rPr>
                <a:t>、自主</a:t>
              </a:r>
              <a:r>
                <a:rPr lang="zh-TW" altLang="en-US" sz="2400" dirty="0">
                  <a:solidFill>
                    <a:srgbClr val="0070C0"/>
                  </a:solidFill>
                  <a:sym typeface="+mn-lt"/>
                </a:rPr>
                <a:t>學習 </a:t>
              </a:r>
              <a:r>
                <a:rPr lang="zh-TW" altLang="en-US" sz="2400" dirty="0" smtClean="0">
                  <a:solidFill>
                    <a:srgbClr val="0070C0"/>
                  </a:solidFill>
                  <a:sym typeface="+mn-lt"/>
                </a:rPr>
                <a:t>、</a:t>
              </a:r>
              <a:endParaRPr lang="en-US" altLang="zh-TW" sz="2400" dirty="0" smtClean="0">
                <a:solidFill>
                  <a:srgbClr val="0070C0"/>
                </a:solidFill>
                <a:sym typeface="+mn-lt"/>
              </a:endParaRPr>
            </a:p>
            <a:p>
              <a:pPr lvl="1">
                <a:lnSpc>
                  <a:spcPct val="150000"/>
                </a:lnSpc>
              </a:pPr>
              <a:r>
                <a:rPr lang="zh-TW" altLang="en-US" sz="2400" smtClean="0">
                  <a:solidFill>
                    <a:srgbClr val="0070C0"/>
                  </a:solidFill>
                  <a:sym typeface="+mn-lt"/>
                </a:rPr>
                <a:t>雙</a:t>
              </a:r>
              <a:r>
                <a:rPr lang="zh-TW" altLang="en-US" sz="2400" dirty="0" smtClean="0">
                  <a:solidFill>
                    <a:srgbClr val="0070C0"/>
                  </a:solidFill>
                  <a:sym typeface="+mn-lt"/>
                </a:rPr>
                <a:t>特輔導、生涯轉</a:t>
              </a:r>
              <a:r>
                <a:rPr lang="zh-TW" altLang="en-US" sz="2400" smtClean="0">
                  <a:solidFill>
                    <a:srgbClr val="0070C0"/>
                  </a:solidFill>
                  <a:sym typeface="+mn-lt"/>
                </a:rPr>
                <a:t>銜、</a:t>
              </a:r>
              <a:r>
                <a:rPr lang="zh-TW" altLang="en-US" sz="2400">
                  <a:solidFill>
                    <a:srgbClr val="0070C0"/>
                  </a:solidFill>
                  <a:sym typeface="+mn-lt"/>
                </a:rPr>
                <a:t>融合藝術、適應體育、適應</a:t>
              </a:r>
              <a:r>
                <a:rPr lang="zh-TW" altLang="en-US" sz="2400">
                  <a:solidFill>
                    <a:srgbClr val="0070C0"/>
                  </a:solidFill>
                  <a:sym typeface="+mn-lt"/>
                </a:rPr>
                <a:t>藝術</a:t>
              </a:r>
              <a:r>
                <a:rPr lang="zh-TW" altLang="en-US" sz="2400" smtClean="0">
                  <a:solidFill>
                    <a:srgbClr val="0070C0"/>
                  </a:solidFill>
                  <a:sym typeface="+mn-lt"/>
                </a:rPr>
                <a:t>、園藝治療 </a:t>
              </a:r>
              <a:r>
                <a:rPr lang="en-US" altLang="zh-TW" sz="2400" smtClean="0">
                  <a:solidFill>
                    <a:srgbClr val="0070C0"/>
                  </a:solidFill>
                  <a:sym typeface="+mn-lt"/>
                </a:rPr>
                <a:t>……</a:t>
              </a:r>
              <a:endParaRPr lang="en-US" altLang="zh-TW" sz="2400" dirty="0">
                <a:solidFill>
                  <a:srgbClr val="0070C0"/>
                </a:solidFill>
                <a:sym typeface="+mn-lt"/>
              </a:endParaRPr>
            </a:p>
            <a:p>
              <a:pPr lvl="1">
                <a:lnSpc>
                  <a:spcPct val="150000"/>
                </a:lnSpc>
              </a:pPr>
              <a:endParaRPr lang="en-US" altLang="zh-TW" sz="2400" dirty="0">
                <a:solidFill>
                  <a:srgbClr val="0070C0"/>
                </a:solidFill>
              </a:endParaRPr>
            </a:p>
            <a:p>
              <a:pPr lvl="1">
                <a:lnSpc>
                  <a:spcPct val="150000"/>
                </a:lnSpc>
              </a:pPr>
              <a:endParaRPr lang="en-US" altLang="zh-TW" sz="2400" dirty="0">
                <a:solidFill>
                  <a:srgbClr val="0070C0"/>
                </a:solidFill>
                <a:latin typeface="+mn-ea"/>
              </a:endParaRPr>
            </a:p>
          </p:txBody>
        </p:sp>
        <p:sp>
          <p:nvSpPr>
            <p:cNvPr id="1129" name="Google Shape;1129;p12"/>
            <p:cNvSpPr txBox="1"/>
            <p:nvPr/>
          </p:nvSpPr>
          <p:spPr>
            <a:xfrm>
              <a:off x="569052" y="-100773"/>
              <a:ext cx="7790280" cy="1477328"/>
            </a:xfrm>
            <a:prstGeom prst="rect">
              <a:avLst/>
            </a:prstGeom>
            <a:noFill/>
            <a:ln>
              <a:noFill/>
            </a:ln>
          </p:spPr>
          <p:txBody>
            <a:bodyPr spcFirstLastPara="1" wrap="square" lIns="0" tIns="0" rIns="0" bIns="0" anchor="t" anchorCtr="0">
              <a:spAutoFit/>
            </a:bodyPr>
            <a:lstStyle/>
            <a:p>
              <a:pPr lvl="0">
                <a:lnSpc>
                  <a:spcPct val="200000"/>
                </a:lnSpc>
              </a:pPr>
              <a:r>
                <a:rPr lang="en-US" altLang="zh-TW" sz="2400" dirty="0">
                  <a:solidFill>
                    <a:srgbClr val="FF0000"/>
                  </a:solidFill>
                  <a:sym typeface="+mn-lt"/>
                </a:rPr>
                <a:t>4</a:t>
              </a:r>
              <a:r>
                <a:rPr lang="en-US" altLang="zh-TW" sz="2400" dirty="0" smtClean="0">
                  <a:solidFill>
                    <a:srgbClr val="FF0000"/>
                  </a:solidFill>
                  <a:sym typeface="+mn-lt"/>
                </a:rPr>
                <a:t>.</a:t>
              </a:r>
              <a:r>
                <a:rPr lang="zh-TW" altLang="zh-TW" sz="2400" dirty="0" smtClean="0">
                  <a:solidFill>
                    <a:srgbClr val="FF0000"/>
                  </a:solidFill>
                </a:rPr>
                <a:t>共同探究 </a:t>
              </a:r>
              <a:r>
                <a:rPr lang="en-US" altLang="zh-TW" sz="2400" dirty="0">
                  <a:solidFill>
                    <a:srgbClr val="FF0000"/>
                  </a:solidFill>
                </a:rPr>
                <a:t>(Collective Inquiry)</a:t>
              </a:r>
              <a:endParaRPr lang="zh-TW" altLang="zh-TW" sz="2400" dirty="0">
                <a:solidFill>
                  <a:srgbClr val="FF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41066411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809377" y="1445145"/>
            <a:ext cx="5264282" cy="4287628"/>
            <a:chOff x="6364" y="-100773"/>
            <a:chExt cx="8995068" cy="8575256"/>
          </a:xfrm>
        </p:grpSpPr>
        <p:sp>
          <p:nvSpPr>
            <p:cNvPr id="1128" name="Google Shape;1128;p12"/>
            <p:cNvSpPr txBox="1"/>
            <p:nvPr/>
          </p:nvSpPr>
          <p:spPr>
            <a:xfrm>
              <a:off x="6364" y="1826509"/>
              <a:ext cx="8995068" cy="6647974"/>
            </a:xfrm>
            <a:prstGeom prst="rect">
              <a:avLst/>
            </a:prstGeom>
            <a:noFill/>
            <a:ln>
              <a:noFill/>
            </a:ln>
          </p:spPr>
          <p:txBody>
            <a:bodyPr spcFirstLastPara="1" wrap="square" lIns="0" tIns="0" rIns="0" bIns="0" anchor="t" anchorCtr="0">
              <a:spAutoFit/>
            </a:bodyPr>
            <a:lstStyle/>
            <a:p>
              <a:pPr lvl="1">
                <a:lnSpc>
                  <a:spcPct val="150000"/>
                </a:lnSpc>
              </a:pPr>
              <a:r>
                <a:rPr lang="zh-TW" altLang="zh-TW" sz="2400" dirty="0">
                  <a:solidFill>
                    <a:srgbClr val="0070C0"/>
                  </a:solidFill>
                </a:rPr>
                <a:t>共同學習的目標是</a:t>
              </a:r>
              <a:r>
                <a:rPr lang="zh-TW" altLang="en-US" sz="2400" dirty="0">
                  <a:solidFill>
                    <a:srgbClr val="0070C0"/>
                  </a:solidFill>
                </a:rPr>
                <a:t>依循</a:t>
              </a:r>
              <a:r>
                <a:rPr lang="zh-TW" altLang="zh-TW" sz="2400" dirty="0">
                  <a:solidFill>
                    <a:srgbClr val="0070C0"/>
                  </a:solidFill>
                </a:rPr>
                <a:t>行動取向，從做中學</a:t>
              </a:r>
              <a:r>
                <a:rPr lang="en-US" altLang="zh-TW" sz="2400" dirty="0">
                  <a:solidFill>
                    <a:srgbClr val="0070C0"/>
                  </a:solidFill>
                </a:rPr>
                <a:t>(leaning by doing)</a:t>
              </a:r>
              <a:r>
                <a:rPr lang="zh-TW" altLang="zh-TW" sz="2400" dirty="0">
                  <a:solidFill>
                    <a:srgbClr val="0070C0"/>
                  </a:solidFill>
                </a:rPr>
                <a:t>，將特教理念轉換成</a:t>
              </a:r>
              <a:r>
                <a:rPr lang="zh-TW" altLang="en-US" sz="2400" dirty="0">
                  <a:solidFill>
                    <a:srgbClr val="0070C0"/>
                  </a:solidFill>
                </a:rPr>
                <a:t>特教</a:t>
              </a:r>
              <a:r>
                <a:rPr lang="zh-TW" altLang="zh-TW" sz="2400" dirty="0">
                  <a:solidFill>
                    <a:srgbClr val="0070C0"/>
                  </a:solidFill>
                </a:rPr>
                <a:t>教學與輔導行動，從一起討論到一起去做，進行</a:t>
              </a:r>
              <a:r>
                <a:rPr lang="zh-TW" altLang="en-US" sz="2400" dirty="0">
                  <a:solidFill>
                    <a:srgbClr val="0070C0"/>
                  </a:solidFill>
                </a:rPr>
                <a:t>特教</a:t>
              </a:r>
              <a:r>
                <a:rPr lang="zh-TW" altLang="zh-TW" sz="2400" dirty="0">
                  <a:solidFill>
                    <a:srgbClr val="0070C0"/>
                  </a:solidFill>
                </a:rPr>
                <a:t>教學試驗、反思，檢驗成效，付諸教學實踐。</a:t>
              </a:r>
              <a:endParaRPr lang="en-US" altLang="zh-TW" sz="2400" dirty="0">
                <a:solidFill>
                  <a:srgbClr val="0070C0"/>
                </a:solidFill>
              </a:endParaRPr>
            </a:p>
          </p:txBody>
        </p:sp>
        <p:sp>
          <p:nvSpPr>
            <p:cNvPr id="1129" name="Google Shape;1129;p12"/>
            <p:cNvSpPr txBox="1"/>
            <p:nvPr/>
          </p:nvSpPr>
          <p:spPr>
            <a:xfrm>
              <a:off x="569052" y="-100773"/>
              <a:ext cx="7790280" cy="1292662"/>
            </a:xfrm>
            <a:prstGeom prst="rect">
              <a:avLst/>
            </a:prstGeom>
            <a:noFill/>
            <a:ln>
              <a:noFill/>
            </a:ln>
          </p:spPr>
          <p:txBody>
            <a:bodyPr spcFirstLastPara="1" wrap="square" lIns="0" tIns="0" rIns="0" bIns="0" anchor="t" anchorCtr="0">
              <a:spAutoFit/>
            </a:bodyPr>
            <a:lstStyle/>
            <a:p>
              <a:r>
                <a:rPr lang="en-US" altLang="zh-TW" sz="2400" dirty="0">
                  <a:solidFill>
                    <a:srgbClr val="C00000"/>
                  </a:solidFill>
                  <a:sym typeface="+mn-lt"/>
                </a:rPr>
                <a:t>5.</a:t>
              </a:r>
              <a:r>
                <a:rPr lang="zh-TW" altLang="zh-TW" sz="2400" dirty="0">
                  <a:solidFill>
                    <a:srgbClr val="C00000"/>
                  </a:solidFill>
                </a:rPr>
                <a:t>實踐檢驗：有行動力，從做中學</a:t>
              </a:r>
              <a:r>
                <a:rPr lang="en-US" altLang="zh-TW" sz="2400" dirty="0">
                  <a:solidFill>
                    <a:srgbClr val="C00000"/>
                  </a:solidFill>
                </a:rPr>
                <a:t> </a:t>
              </a:r>
              <a:r>
                <a:rPr lang="en-US" altLang="zh-TW" dirty="0">
                  <a:solidFill>
                    <a:srgbClr val="C00000"/>
                  </a:solidFill>
                </a:rPr>
                <a:t>(Action Orientation: Learning by Doing)</a:t>
              </a:r>
              <a:endParaRPr lang="zh-TW" altLang="zh-TW" dirty="0">
                <a:solidFill>
                  <a:srgbClr val="C0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18261683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853493" y="1578735"/>
            <a:ext cx="4888499" cy="3918296"/>
            <a:chOff x="6364" y="-100773"/>
            <a:chExt cx="8352968" cy="7836592"/>
          </a:xfrm>
        </p:grpSpPr>
        <p:sp>
          <p:nvSpPr>
            <p:cNvPr id="1128" name="Google Shape;1128;p12"/>
            <p:cNvSpPr txBox="1"/>
            <p:nvPr/>
          </p:nvSpPr>
          <p:spPr>
            <a:xfrm>
              <a:off x="6364" y="1826509"/>
              <a:ext cx="8352968" cy="5909310"/>
            </a:xfrm>
            <a:prstGeom prst="rect">
              <a:avLst/>
            </a:prstGeom>
            <a:noFill/>
            <a:ln>
              <a:noFill/>
            </a:ln>
          </p:spPr>
          <p:txBody>
            <a:bodyPr spcFirstLastPara="1" wrap="square" lIns="0" tIns="0" rIns="0" bIns="0" anchor="t" anchorCtr="0">
              <a:spAutoFit/>
            </a:bodyPr>
            <a:lstStyle/>
            <a:p>
              <a:pPr lvl="1">
                <a:lnSpc>
                  <a:spcPct val="200000"/>
                </a:lnSpc>
              </a:pPr>
              <a:r>
                <a:rPr lang="zh-TW" altLang="en-US" sz="2400" dirty="0" smtClean="0">
                  <a:solidFill>
                    <a:srgbClr val="0070C0"/>
                  </a:solidFill>
                </a:rPr>
                <a:t>特</a:t>
              </a:r>
              <a:r>
                <a:rPr lang="zh-TW" altLang="en-US" sz="2400" dirty="0">
                  <a:solidFill>
                    <a:srgbClr val="0070C0"/>
                  </a:solidFill>
                </a:rPr>
                <a:t>教</a:t>
              </a:r>
              <a:r>
                <a:rPr lang="zh-TW" altLang="zh-TW" sz="2400" dirty="0">
                  <a:solidFill>
                    <a:srgbClr val="0070C0"/>
                  </a:solidFill>
                </a:rPr>
                <a:t>專業學習社群是一個持續不斷循環的精進歷程，需要建立共同願景、</a:t>
              </a:r>
              <a:r>
                <a:rPr lang="zh-TW" altLang="en-US" sz="2400" dirty="0">
                  <a:solidFill>
                    <a:srgbClr val="0070C0"/>
                  </a:solidFill>
                </a:rPr>
                <a:t>特教</a:t>
              </a:r>
              <a:r>
                <a:rPr lang="zh-TW" altLang="zh-TW" sz="2400" dirty="0">
                  <a:solidFill>
                    <a:srgbClr val="0070C0"/>
                  </a:solidFill>
                </a:rPr>
                <a:t>目標、行動策略及評估成效。</a:t>
              </a:r>
              <a:endParaRPr lang="en-US" altLang="zh-TW" sz="2400" dirty="0">
                <a:solidFill>
                  <a:srgbClr val="0070C0"/>
                </a:solidFill>
              </a:endParaRPr>
            </a:p>
          </p:txBody>
        </p:sp>
        <p:sp>
          <p:nvSpPr>
            <p:cNvPr id="1129" name="Google Shape;1129;p12"/>
            <p:cNvSpPr txBox="1"/>
            <p:nvPr/>
          </p:nvSpPr>
          <p:spPr>
            <a:xfrm>
              <a:off x="569052" y="-100773"/>
              <a:ext cx="7790280" cy="1477328"/>
            </a:xfrm>
            <a:prstGeom prst="rect">
              <a:avLst/>
            </a:prstGeom>
            <a:noFill/>
            <a:ln>
              <a:noFill/>
            </a:ln>
          </p:spPr>
          <p:txBody>
            <a:bodyPr spcFirstLastPara="1" wrap="square" lIns="0" tIns="0" rIns="0" bIns="0" anchor="t" anchorCtr="0">
              <a:spAutoFit/>
            </a:bodyPr>
            <a:lstStyle/>
            <a:p>
              <a:r>
                <a:rPr lang="en-US" altLang="zh-TW" sz="2400" dirty="0">
                  <a:solidFill>
                    <a:srgbClr val="C00000"/>
                  </a:solidFill>
                  <a:sym typeface="+mn-lt"/>
                </a:rPr>
                <a:t>6.</a:t>
              </a:r>
              <a:r>
                <a:rPr lang="zh-TW" altLang="zh-TW" sz="2400" dirty="0">
                  <a:solidFill>
                    <a:srgbClr val="C00000"/>
                  </a:solidFill>
                </a:rPr>
                <a:t>持續</a:t>
              </a:r>
              <a:r>
                <a:rPr lang="zh-TW" altLang="zh-TW" sz="2400" dirty="0" smtClean="0">
                  <a:solidFill>
                    <a:srgbClr val="C00000"/>
                  </a:solidFill>
                </a:rPr>
                <a:t>改進</a:t>
              </a:r>
              <a:endParaRPr lang="en-US" altLang="zh-TW" sz="2400" dirty="0" smtClean="0">
                <a:solidFill>
                  <a:srgbClr val="C00000"/>
                </a:solidFill>
              </a:endParaRPr>
            </a:p>
            <a:p>
              <a:r>
                <a:rPr lang="zh-TW" altLang="zh-TW" sz="2400" dirty="0" smtClean="0">
                  <a:solidFill>
                    <a:srgbClr val="C00000"/>
                  </a:solidFill>
                </a:rPr>
                <a:t> </a:t>
              </a:r>
              <a:r>
                <a:rPr lang="en-US" altLang="zh-TW" sz="2400" dirty="0">
                  <a:solidFill>
                    <a:srgbClr val="C00000"/>
                  </a:solidFill>
                </a:rPr>
                <a:t>(Continuous Improvement)</a:t>
              </a:r>
              <a:endParaRPr lang="zh-TW" altLang="zh-TW" sz="2400" dirty="0">
                <a:solidFill>
                  <a:srgbClr val="C0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34356347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699203" y="1696319"/>
            <a:ext cx="5264282" cy="4445524"/>
            <a:chOff x="6364" y="322099"/>
            <a:chExt cx="8995068" cy="8891048"/>
          </a:xfrm>
        </p:grpSpPr>
        <p:sp>
          <p:nvSpPr>
            <p:cNvPr id="1128" name="Google Shape;1128;p12"/>
            <p:cNvSpPr txBox="1"/>
            <p:nvPr/>
          </p:nvSpPr>
          <p:spPr>
            <a:xfrm>
              <a:off x="6364" y="1826509"/>
              <a:ext cx="8995068" cy="7386638"/>
            </a:xfrm>
            <a:prstGeom prst="rect">
              <a:avLst/>
            </a:prstGeom>
            <a:noFill/>
            <a:ln>
              <a:noFill/>
            </a:ln>
          </p:spPr>
          <p:txBody>
            <a:bodyPr spcFirstLastPara="1" wrap="square" lIns="0" tIns="0" rIns="0" bIns="0" anchor="t" anchorCtr="0">
              <a:spAutoFit/>
            </a:bodyPr>
            <a:lstStyle/>
            <a:p>
              <a:pPr lvl="1">
                <a:lnSpc>
                  <a:spcPct val="250000"/>
                </a:lnSpc>
              </a:pPr>
              <a:r>
                <a:rPr lang="zh-TW" altLang="zh-TW" sz="2400" dirty="0" smtClean="0">
                  <a:solidFill>
                    <a:srgbClr val="0070C0"/>
                  </a:solidFill>
                </a:rPr>
                <a:t>蒐集</a:t>
              </a:r>
              <a:r>
                <a:rPr lang="zh-TW" altLang="zh-TW" sz="2400" dirty="0">
                  <a:solidFill>
                    <a:srgbClr val="0070C0"/>
                  </a:solidFill>
                </a:rPr>
                <a:t>和分析</a:t>
              </a:r>
              <a:r>
                <a:rPr lang="zh-TW" altLang="en-US" sz="2400" dirty="0">
                  <a:solidFill>
                    <a:srgbClr val="0070C0"/>
                  </a:solidFill>
                </a:rPr>
                <a:t>特教</a:t>
              </a:r>
              <a:r>
                <a:rPr lang="zh-TW" altLang="zh-TW" sz="2400" dirty="0">
                  <a:solidFill>
                    <a:srgbClr val="0070C0"/>
                  </a:solidFill>
                </a:rPr>
                <a:t>學生學習結果，以判斷</a:t>
              </a:r>
              <a:r>
                <a:rPr lang="zh-TW" altLang="en-US" sz="2400" dirty="0">
                  <a:solidFill>
                    <a:srgbClr val="0070C0"/>
                  </a:solidFill>
                </a:rPr>
                <a:t>特教</a:t>
              </a:r>
              <a:r>
                <a:rPr lang="zh-TW" altLang="zh-TW" sz="2400" dirty="0">
                  <a:solidFill>
                    <a:srgbClr val="0070C0"/>
                  </a:solidFill>
                </a:rPr>
                <a:t>教師專業學習社群的成效，作為評估教師教學成效和持續改進的基礎。</a:t>
              </a:r>
            </a:p>
          </p:txBody>
        </p:sp>
        <p:sp>
          <p:nvSpPr>
            <p:cNvPr id="1129" name="Google Shape;1129;p12"/>
            <p:cNvSpPr txBox="1"/>
            <p:nvPr/>
          </p:nvSpPr>
          <p:spPr>
            <a:xfrm>
              <a:off x="546343" y="322099"/>
              <a:ext cx="7915109" cy="738664"/>
            </a:xfrm>
            <a:prstGeom prst="rect">
              <a:avLst/>
            </a:prstGeom>
            <a:noFill/>
            <a:ln>
              <a:noFill/>
            </a:ln>
          </p:spPr>
          <p:txBody>
            <a:bodyPr spcFirstLastPara="1" wrap="square" lIns="0" tIns="0" rIns="0" bIns="0" anchor="t" anchorCtr="0">
              <a:spAutoFit/>
            </a:bodyPr>
            <a:lstStyle/>
            <a:p>
              <a:r>
                <a:rPr lang="en-US" altLang="zh-TW" sz="2400" dirty="0">
                  <a:solidFill>
                    <a:srgbClr val="C00000"/>
                  </a:solidFill>
                </a:rPr>
                <a:t>7.</a:t>
              </a:r>
              <a:r>
                <a:rPr lang="zh-TW" altLang="zh-TW" sz="2400" dirty="0">
                  <a:solidFill>
                    <a:srgbClr val="C00000"/>
                  </a:solidFill>
                </a:rPr>
                <a:t>檢視結果 </a:t>
              </a:r>
              <a:r>
                <a:rPr lang="en-US" altLang="zh-TW" sz="2400" dirty="0">
                  <a:solidFill>
                    <a:srgbClr val="C00000"/>
                  </a:solidFill>
                </a:rPr>
                <a:t>(Results Orientation)</a:t>
              </a:r>
              <a:endParaRPr lang="zh-TW" altLang="zh-TW" sz="2400" dirty="0">
                <a:solidFill>
                  <a:srgbClr val="C0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21196412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340058" y="399989"/>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14</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00099" y="1487693"/>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972498" y="3596177"/>
            <a:ext cx="5861205" cy="1569660"/>
          </a:xfrm>
          <a:prstGeom prst="rect">
            <a:avLst/>
          </a:prstGeom>
          <a:noFill/>
        </p:spPr>
        <p:txBody>
          <a:bodyPr wrap="square" rtlCol="0">
            <a:spAutoFit/>
          </a:bodyPr>
          <a:lstStyle/>
          <a:p>
            <a:pPr algn="ctr"/>
            <a:r>
              <a:rPr lang="zh-TW" altLang="en-US" sz="4800" dirty="0">
                <a:solidFill>
                  <a:srgbClr val="FFC000"/>
                </a:solidFill>
              </a:rPr>
              <a:t>特殊</a:t>
            </a:r>
            <a:r>
              <a:rPr lang="zh-TW" altLang="zh-TW" sz="4800" dirty="0">
                <a:solidFill>
                  <a:srgbClr val="FFC000"/>
                </a:solidFill>
              </a:rPr>
              <a:t>教</a:t>
            </a:r>
            <a:r>
              <a:rPr lang="zh-TW" altLang="en-US" sz="4800" dirty="0">
                <a:solidFill>
                  <a:srgbClr val="FFC000"/>
                </a:solidFill>
              </a:rPr>
              <a:t>育</a:t>
            </a:r>
            <a:r>
              <a:rPr lang="zh-TW" altLang="zh-TW" sz="4800" dirty="0">
                <a:solidFill>
                  <a:srgbClr val="FFC000"/>
                </a:solidFill>
              </a:rPr>
              <a:t>專業學習社</a:t>
            </a:r>
            <a:r>
              <a:rPr lang="zh-TW" altLang="zh-TW" sz="4800" dirty="0" smtClean="0">
                <a:solidFill>
                  <a:srgbClr val="FFC000"/>
                </a:solidFill>
              </a:rPr>
              <a:t>群</a:t>
            </a:r>
            <a:r>
              <a:rPr lang="zh-TW" altLang="en-US" sz="4800" dirty="0" smtClean="0">
                <a:solidFill>
                  <a:srgbClr val="FFC000"/>
                </a:solidFill>
              </a:rPr>
              <a:t>的價值</a:t>
            </a:r>
            <a:endParaRPr lang="zh-CN" altLang="en-US" sz="4800" b="1" dirty="0">
              <a:solidFill>
                <a:srgbClr val="FFC000"/>
              </a:solidFill>
              <a:latin typeface="標楷體" panose="03000509000000000000" pitchFamily="65" charset="-120"/>
              <a:ea typeface="標楷體" panose="03000509000000000000" pitchFamily="65" charset="-120"/>
              <a:cs typeface="+mn-ea"/>
              <a:sym typeface="+mn-lt"/>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398295" y="1777779"/>
            <a:ext cx="1178528" cy="1107996"/>
          </a:xfrm>
          <a:prstGeom prst="rect">
            <a:avLst/>
          </a:prstGeom>
          <a:noFill/>
        </p:spPr>
        <p:txBody>
          <a:bodyPr wrap="square" rtlCol="0">
            <a:spAutoFit/>
          </a:bodyPr>
          <a:lstStyle/>
          <a:p>
            <a:pPr algn="ctr"/>
            <a:r>
              <a:rPr lang="en-US" altLang="zh-CN" sz="6600" dirty="0" smtClean="0">
                <a:solidFill>
                  <a:schemeClr val="bg1"/>
                </a:solidFill>
                <a:cs typeface="+mn-ea"/>
                <a:sym typeface="+mn-lt"/>
              </a:rPr>
              <a:t>0</a:t>
            </a:r>
            <a:r>
              <a:rPr lang="en-US" altLang="zh-TW" sz="6600" dirty="0" smtClean="0">
                <a:solidFill>
                  <a:schemeClr val="bg1"/>
                </a:solidFill>
                <a:cs typeface="+mn-ea"/>
                <a:sym typeface="+mn-lt"/>
              </a:rPr>
              <a:t>2</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38904180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42452"/>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a:solidFill>
                  <a:srgbClr val="0070C0"/>
                </a:solidFill>
              </a:rPr>
              <a:t>的價值</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82710" y="1511153"/>
            <a:ext cx="3140241" cy="984885"/>
          </a:xfrm>
          <a:prstGeom prst="rect">
            <a:avLst/>
          </a:prstGeom>
          <a:noFill/>
          <a:ln>
            <a:noFill/>
          </a:ln>
        </p:spPr>
        <p:txBody>
          <a:bodyPr spcFirstLastPara="1" wrap="square" lIns="0" tIns="0" rIns="0" bIns="0" anchor="t" anchorCtr="0">
            <a:spAutoFit/>
          </a:bodyPr>
          <a:lstStyle/>
          <a:p>
            <a:r>
              <a:rPr lang="zh-TW" altLang="zh-TW" sz="3200" dirty="0" smtClean="0"/>
              <a:t>減少</a:t>
            </a:r>
            <a:r>
              <a:rPr lang="zh-TW" altLang="en-US" sz="3200" dirty="0" smtClean="0"/>
              <a:t>特教</a:t>
            </a:r>
            <a:r>
              <a:rPr lang="zh-TW" altLang="zh-TW" sz="3200" dirty="0" smtClean="0"/>
              <a:t>教師</a:t>
            </a:r>
            <a:r>
              <a:rPr lang="zh-TW" altLang="zh-TW" sz="3200" dirty="0"/>
              <a:t>之間的孤立與隔閡</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5400" y="3256315"/>
            <a:ext cx="3118758" cy="1477328"/>
          </a:xfrm>
          <a:prstGeom prst="rect">
            <a:avLst/>
          </a:prstGeom>
          <a:noFill/>
          <a:ln>
            <a:noFill/>
          </a:ln>
        </p:spPr>
        <p:txBody>
          <a:bodyPr spcFirstLastPara="1" wrap="square" lIns="0" tIns="0" rIns="0" bIns="0" anchor="t" anchorCtr="0">
            <a:spAutoFit/>
          </a:bodyPr>
          <a:lstStyle/>
          <a:p>
            <a:r>
              <a:rPr lang="zh-TW" altLang="zh-TW" sz="3200" dirty="0" smtClean="0"/>
              <a:t>激發</a:t>
            </a:r>
            <a:r>
              <a:rPr lang="zh-TW" altLang="en-US" sz="3200" dirty="0" smtClean="0"/>
              <a:t>特教</a:t>
            </a:r>
            <a:r>
              <a:rPr lang="zh-TW" altLang="zh-TW" sz="3200" dirty="0" smtClean="0"/>
              <a:t>教師</a:t>
            </a:r>
            <a:r>
              <a:rPr lang="zh-TW" altLang="zh-TW" sz="3200" dirty="0"/>
              <a:t>進行自我反思與成長</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226867" y="5029195"/>
            <a:ext cx="3078302" cy="1477328"/>
          </a:xfrm>
          <a:prstGeom prst="rect">
            <a:avLst/>
          </a:prstGeom>
          <a:noFill/>
          <a:ln>
            <a:noFill/>
          </a:ln>
        </p:spPr>
        <p:txBody>
          <a:bodyPr spcFirstLastPara="1" wrap="square" lIns="0" tIns="0" rIns="0" bIns="0" anchor="t" anchorCtr="0">
            <a:spAutoFit/>
          </a:bodyPr>
          <a:lstStyle/>
          <a:p>
            <a:r>
              <a:rPr lang="zh-TW" altLang="zh-TW" sz="3200" dirty="0" smtClean="0"/>
              <a:t>提高</a:t>
            </a:r>
            <a:r>
              <a:rPr lang="zh-TW" altLang="en-US" sz="3200" dirty="0"/>
              <a:t>特教</a:t>
            </a:r>
            <a:r>
              <a:rPr lang="zh-TW" altLang="zh-TW" sz="3200" dirty="0" smtClean="0"/>
              <a:t>教師</a:t>
            </a:r>
            <a:r>
              <a:rPr lang="zh-TW" altLang="zh-TW" sz="3200" dirty="0"/>
              <a:t>的自我效能</a:t>
            </a:r>
            <a:r>
              <a:rPr lang="zh-TW" altLang="zh-TW" sz="3200" dirty="0" smtClean="0"/>
              <a:t>與</a:t>
            </a:r>
            <a:r>
              <a:rPr lang="zh-TW" altLang="en-US" sz="3200" dirty="0" smtClean="0"/>
              <a:t>團</a:t>
            </a:r>
            <a:r>
              <a:rPr lang="zh-TW" altLang="zh-TW" sz="3200" dirty="0" smtClean="0"/>
              <a:t>體</a:t>
            </a:r>
            <a:r>
              <a:rPr lang="zh-TW" altLang="zh-TW" sz="3200" dirty="0"/>
              <a:t>效能</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188894"/>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434310" y="4903603"/>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1312043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42452"/>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a:solidFill>
                  <a:srgbClr val="0070C0"/>
                </a:solidFill>
              </a:rPr>
              <a:t>的價值</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82710" y="1511153"/>
            <a:ext cx="3140241" cy="1477328"/>
          </a:xfrm>
          <a:prstGeom prst="rect">
            <a:avLst/>
          </a:prstGeom>
          <a:noFill/>
          <a:ln>
            <a:noFill/>
          </a:ln>
        </p:spPr>
        <p:txBody>
          <a:bodyPr spcFirstLastPara="1" wrap="square" lIns="0" tIns="0" rIns="0" bIns="0" anchor="t" anchorCtr="0">
            <a:spAutoFit/>
          </a:bodyPr>
          <a:lstStyle/>
          <a:p>
            <a:r>
              <a:rPr lang="zh-TW" altLang="zh-TW" sz="3200" dirty="0" smtClean="0"/>
              <a:t>促進</a:t>
            </a:r>
            <a:r>
              <a:rPr lang="zh-TW" altLang="en-US" sz="3200" dirty="0"/>
              <a:t>特</a:t>
            </a:r>
            <a:r>
              <a:rPr lang="zh-TW" altLang="zh-TW" sz="3200" dirty="0" smtClean="0"/>
              <a:t>教</a:t>
            </a:r>
            <a:r>
              <a:rPr lang="zh-TW" altLang="en-US" sz="3200" dirty="0" smtClean="0"/>
              <a:t>教</a:t>
            </a:r>
            <a:r>
              <a:rPr lang="zh-TW" altLang="zh-TW" sz="3200" dirty="0" smtClean="0"/>
              <a:t>師</a:t>
            </a:r>
            <a:r>
              <a:rPr lang="zh-TW" altLang="zh-TW" sz="3200" dirty="0"/>
              <a:t>實踐知識的分享與創新</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4152"/>
            <a:ext cx="3118758" cy="1477328"/>
          </a:xfrm>
          <a:prstGeom prst="rect">
            <a:avLst/>
          </a:prstGeom>
          <a:noFill/>
          <a:ln>
            <a:noFill/>
          </a:ln>
        </p:spPr>
        <p:txBody>
          <a:bodyPr spcFirstLastPara="1" wrap="square" lIns="0" tIns="0" rIns="0" bIns="0" anchor="t" anchorCtr="0">
            <a:spAutoFit/>
          </a:bodyPr>
          <a:lstStyle/>
          <a:p>
            <a:r>
              <a:rPr lang="zh-TW" altLang="zh-TW" sz="3200" dirty="0" smtClean="0"/>
              <a:t>提升</a:t>
            </a:r>
            <a:r>
              <a:rPr lang="zh-TW" altLang="en-US" sz="3200" dirty="0"/>
              <a:t>特教</a:t>
            </a:r>
            <a:r>
              <a:rPr lang="zh-TW" altLang="zh-TW" sz="3200" dirty="0" smtClean="0"/>
              <a:t>教師</a:t>
            </a:r>
            <a:r>
              <a:rPr lang="zh-TW" altLang="zh-TW" sz="3200" dirty="0"/>
              <a:t>素質</a:t>
            </a:r>
            <a:r>
              <a:rPr lang="zh-TW" altLang="zh-TW" sz="3200" dirty="0" smtClean="0"/>
              <a:t>，</a:t>
            </a:r>
            <a:r>
              <a:rPr lang="zh-TW" altLang="en-US" sz="3200" dirty="0" smtClean="0"/>
              <a:t>增進特教</a:t>
            </a:r>
            <a:r>
              <a:rPr lang="zh-TW" altLang="zh-TW" sz="3200" dirty="0" smtClean="0"/>
              <a:t>生</a:t>
            </a:r>
            <a:r>
              <a:rPr lang="zh-TW" altLang="zh-TW" sz="3200" dirty="0"/>
              <a:t>學習成效</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304397" y="4955559"/>
            <a:ext cx="3078302" cy="1477328"/>
          </a:xfrm>
          <a:prstGeom prst="rect">
            <a:avLst/>
          </a:prstGeom>
          <a:noFill/>
          <a:ln>
            <a:noFill/>
          </a:ln>
        </p:spPr>
        <p:txBody>
          <a:bodyPr spcFirstLastPara="1" wrap="square" lIns="0" tIns="0" rIns="0" bIns="0" anchor="t" anchorCtr="0">
            <a:spAutoFit/>
          </a:bodyPr>
          <a:lstStyle/>
          <a:p>
            <a:r>
              <a:rPr lang="zh-TW" altLang="zh-TW" sz="3200" dirty="0" smtClean="0"/>
              <a:t>促使學校</a:t>
            </a:r>
            <a:r>
              <a:rPr lang="zh-TW" altLang="en-US" sz="3200" dirty="0"/>
              <a:t>特教</a:t>
            </a:r>
            <a:r>
              <a:rPr lang="zh-TW" altLang="zh-TW" sz="3200" dirty="0" smtClean="0"/>
              <a:t>文化質變，行政</a:t>
            </a:r>
            <a:r>
              <a:rPr lang="zh-TW" altLang="en-US" sz="3200" dirty="0" smtClean="0"/>
              <a:t>與</a:t>
            </a:r>
            <a:r>
              <a:rPr lang="zh-TW" altLang="zh-TW" sz="3200" dirty="0" smtClean="0"/>
              <a:t>教學相輔相成</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402373" y="4809164"/>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7177058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340058" y="399989"/>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17</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00099" y="1487693"/>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972498" y="3596177"/>
            <a:ext cx="5861205" cy="1569660"/>
          </a:xfrm>
          <a:prstGeom prst="rect">
            <a:avLst/>
          </a:prstGeom>
          <a:noFill/>
        </p:spPr>
        <p:txBody>
          <a:bodyPr wrap="square" rtlCol="0">
            <a:spAutoFit/>
          </a:bodyPr>
          <a:lstStyle/>
          <a:p>
            <a:pPr algn="ctr"/>
            <a:r>
              <a:rPr lang="zh-TW" altLang="en-US" sz="4800" dirty="0">
                <a:solidFill>
                  <a:srgbClr val="FFC000"/>
                </a:solidFill>
              </a:rPr>
              <a:t>特殊</a:t>
            </a:r>
            <a:r>
              <a:rPr lang="zh-TW" altLang="zh-TW" sz="4800" dirty="0">
                <a:solidFill>
                  <a:srgbClr val="FFC000"/>
                </a:solidFill>
              </a:rPr>
              <a:t>教</a:t>
            </a:r>
            <a:r>
              <a:rPr lang="zh-TW" altLang="en-US" sz="4800" dirty="0">
                <a:solidFill>
                  <a:srgbClr val="FFC000"/>
                </a:solidFill>
              </a:rPr>
              <a:t>育</a:t>
            </a:r>
            <a:r>
              <a:rPr lang="zh-TW" altLang="zh-TW" sz="4800" dirty="0">
                <a:solidFill>
                  <a:srgbClr val="FFC000"/>
                </a:solidFill>
              </a:rPr>
              <a:t>專業學習社</a:t>
            </a:r>
            <a:r>
              <a:rPr lang="zh-TW" altLang="zh-TW" sz="4800" dirty="0" smtClean="0">
                <a:solidFill>
                  <a:srgbClr val="FFC000"/>
                </a:solidFill>
              </a:rPr>
              <a:t>群</a:t>
            </a:r>
            <a:r>
              <a:rPr lang="zh-TW" altLang="en-US" sz="4800" dirty="0" smtClean="0">
                <a:solidFill>
                  <a:srgbClr val="FFC000"/>
                </a:solidFill>
              </a:rPr>
              <a:t>的功能</a:t>
            </a:r>
            <a:endParaRPr lang="zh-CN" altLang="en-US" sz="4800" b="1" dirty="0">
              <a:solidFill>
                <a:srgbClr val="FFC000"/>
              </a:solidFill>
              <a:latin typeface="標楷體" panose="03000509000000000000" pitchFamily="65" charset="-120"/>
              <a:ea typeface="標楷體" panose="03000509000000000000" pitchFamily="65" charset="-120"/>
              <a:cs typeface="+mn-ea"/>
              <a:sym typeface="+mn-lt"/>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398295" y="1777779"/>
            <a:ext cx="1178528" cy="1107996"/>
          </a:xfrm>
          <a:prstGeom prst="rect">
            <a:avLst/>
          </a:prstGeom>
          <a:noFill/>
        </p:spPr>
        <p:txBody>
          <a:bodyPr wrap="square" rtlCol="0">
            <a:spAutoFit/>
          </a:bodyPr>
          <a:lstStyle/>
          <a:p>
            <a:pPr algn="ctr"/>
            <a:r>
              <a:rPr lang="en-US" altLang="zh-TW" sz="6600" dirty="0" smtClean="0">
                <a:solidFill>
                  <a:schemeClr val="bg1"/>
                </a:solidFill>
                <a:cs typeface="+mn-ea"/>
                <a:sym typeface="+mn-lt"/>
              </a:rPr>
              <a:t>03</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33773857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52"/>
        <p:cNvGrpSpPr/>
        <p:nvPr/>
      </p:nvGrpSpPr>
      <p:grpSpPr>
        <a:xfrm>
          <a:off x="0" y="0"/>
          <a:ext cx="0" cy="0"/>
          <a:chOff x="0" y="0"/>
          <a:chExt cx="0" cy="0"/>
        </a:xfrm>
      </p:grpSpPr>
      <p:cxnSp>
        <p:nvCxnSpPr>
          <p:cNvPr id="2453" name="Google Shape;2453;p29"/>
          <p:cNvCxnSpPr/>
          <p:nvPr/>
        </p:nvCxnSpPr>
        <p:spPr>
          <a:xfrm rot="5400000">
            <a:off x="-2416360" y="3509154"/>
            <a:ext cx="6156400" cy="0"/>
          </a:xfrm>
          <a:prstGeom prst="straightConnector1">
            <a:avLst/>
          </a:prstGeom>
          <a:noFill/>
          <a:ln w="9525" cap="rnd" cmpd="sng">
            <a:solidFill>
              <a:schemeClr val="dk1"/>
            </a:solidFill>
            <a:prstDash val="solid"/>
            <a:round/>
            <a:headEnd type="none" w="sm" len="sm"/>
            <a:tailEnd type="none" w="sm" len="sm"/>
          </a:ln>
        </p:spPr>
      </p:cxnSp>
      <p:grpSp>
        <p:nvGrpSpPr>
          <p:cNvPr id="2458" name="Google Shape;2458;p29"/>
          <p:cNvGrpSpPr/>
          <p:nvPr/>
        </p:nvGrpSpPr>
        <p:grpSpPr>
          <a:xfrm rot="443276">
            <a:off x="7752558" y="-42417"/>
            <a:ext cx="5683872" cy="6660416"/>
            <a:chOff x="10304226" y="-148773"/>
            <a:chExt cx="9853721" cy="9989599"/>
          </a:xfrm>
        </p:grpSpPr>
        <p:sp>
          <p:nvSpPr>
            <p:cNvPr id="2459" name="Google Shape;2459;p29"/>
            <p:cNvSpPr/>
            <p:nvPr/>
          </p:nvSpPr>
          <p:spPr>
            <a:xfrm>
              <a:off x="10304226" y="-148773"/>
              <a:ext cx="9853721" cy="9989599"/>
            </a:xfrm>
            <a:custGeom>
              <a:avLst/>
              <a:gdLst/>
              <a:ahLst/>
              <a:cxnLst/>
              <a:rect l="l" t="t" r="r" b="b"/>
              <a:pathLst>
                <a:path w="9853721" h="9989599" extrusionOk="0">
                  <a:moveTo>
                    <a:pt x="2" y="162959"/>
                  </a:moveTo>
                  <a:cubicBezTo>
                    <a:pt x="-497" y="71914"/>
                    <a:pt x="74025" y="-1669"/>
                    <a:pt x="165000" y="29"/>
                  </a:cubicBezTo>
                  <a:cubicBezTo>
                    <a:pt x="10012565" y="184097"/>
                    <a:pt x="9844873" y="11337"/>
                    <a:pt x="9846450" y="294103"/>
                  </a:cubicBezTo>
                  <a:cubicBezTo>
                    <a:pt x="9848727" y="705775"/>
                    <a:pt x="9853719" y="9825394"/>
                    <a:pt x="9853719" y="9824055"/>
                  </a:cubicBezTo>
                  <a:cubicBezTo>
                    <a:pt x="9854218" y="9914261"/>
                    <a:pt x="9781014" y="9987505"/>
                    <a:pt x="9690858" y="9987005"/>
                  </a:cubicBezTo>
                  <a:cubicBezTo>
                    <a:pt x="-151536" y="9932702"/>
                    <a:pt x="8848" y="10104344"/>
                    <a:pt x="7271" y="9818621"/>
                  </a:cubicBezTo>
                  <a:cubicBezTo>
                    <a:pt x="4975" y="9401195"/>
                    <a:pt x="2" y="161641"/>
                    <a:pt x="2" y="1629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60" name="Google Shape;2460;p29"/>
            <p:cNvSpPr/>
            <p:nvPr/>
          </p:nvSpPr>
          <p:spPr>
            <a:xfrm>
              <a:off x="10985384" y="654675"/>
              <a:ext cx="8534865" cy="8592072"/>
            </a:xfrm>
            <a:custGeom>
              <a:avLst/>
              <a:gdLst/>
              <a:ahLst/>
              <a:cxnLst/>
              <a:rect l="l" t="t" r="r" b="b"/>
              <a:pathLst>
                <a:path w="8534865" h="8592072" extrusionOk="0">
                  <a:moveTo>
                    <a:pt x="2467506" y="1020643"/>
                  </a:moveTo>
                  <a:cubicBezTo>
                    <a:pt x="2469483" y="1077184"/>
                    <a:pt x="2396360" y="1120859"/>
                    <a:pt x="2343064" y="1071250"/>
                  </a:cubicBezTo>
                  <a:cubicBezTo>
                    <a:pt x="2299913" y="1031072"/>
                    <a:pt x="2326910" y="946960"/>
                    <a:pt x="2395301" y="947419"/>
                  </a:cubicBezTo>
                  <a:cubicBezTo>
                    <a:pt x="2431024" y="947659"/>
                    <a:pt x="2465929" y="974691"/>
                    <a:pt x="2467506" y="1020643"/>
                  </a:cubicBezTo>
                  <a:close/>
                  <a:moveTo>
                    <a:pt x="2401432" y="15029"/>
                  </a:moveTo>
                  <a:cubicBezTo>
                    <a:pt x="2333180" y="14569"/>
                    <a:pt x="2305964" y="98622"/>
                    <a:pt x="2349195" y="138860"/>
                  </a:cubicBezTo>
                  <a:cubicBezTo>
                    <a:pt x="2402530" y="188488"/>
                    <a:pt x="2475573" y="144734"/>
                    <a:pt x="2473657" y="88232"/>
                  </a:cubicBezTo>
                  <a:cubicBezTo>
                    <a:pt x="2472059" y="42300"/>
                    <a:pt x="2437174" y="15248"/>
                    <a:pt x="2401432" y="15029"/>
                  </a:cubicBezTo>
                  <a:close/>
                  <a:moveTo>
                    <a:pt x="2389131" y="1879810"/>
                  </a:moveTo>
                  <a:cubicBezTo>
                    <a:pt x="2320940" y="1879370"/>
                    <a:pt x="2293623" y="1963363"/>
                    <a:pt x="2336914" y="2003661"/>
                  </a:cubicBezTo>
                  <a:cubicBezTo>
                    <a:pt x="2390229" y="2053289"/>
                    <a:pt x="2463333" y="2009495"/>
                    <a:pt x="2461356" y="1953054"/>
                  </a:cubicBezTo>
                  <a:cubicBezTo>
                    <a:pt x="2459778" y="1907161"/>
                    <a:pt x="2424954" y="1880049"/>
                    <a:pt x="2389131" y="1879810"/>
                  </a:cubicBezTo>
                  <a:close/>
                  <a:moveTo>
                    <a:pt x="2382981" y="2812200"/>
                  </a:moveTo>
                  <a:cubicBezTo>
                    <a:pt x="2314750" y="2811741"/>
                    <a:pt x="2287493" y="2895774"/>
                    <a:pt x="2330744" y="2936032"/>
                  </a:cubicBezTo>
                  <a:cubicBezTo>
                    <a:pt x="2384059" y="2985660"/>
                    <a:pt x="2457163" y="2941926"/>
                    <a:pt x="2455186" y="2885424"/>
                  </a:cubicBezTo>
                  <a:cubicBezTo>
                    <a:pt x="2453628" y="2839472"/>
                    <a:pt x="2418724" y="2812440"/>
                    <a:pt x="2382981" y="2812200"/>
                  </a:cubicBezTo>
                  <a:close/>
                  <a:moveTo>
                    <a:pt x="3103732" y="8411579"/>
                  </a:moveTo>
                  <a:cubicBezTo>
                    <a:pt x="3035621" y="8411119"/>
                    <a:pt x="3008164" y="8495092"/>
                    <a:pt x="3051495" y="8535410"/>
                  </a:cubicBezTo>
                  <a:cubicBezTo>
                    <a:pt x="3104830" y="8585038"/>
                    <a:pt x="3177874" y="8541284"/>
                    <a:pt x="3175957" y="8484783"/>
                  </a:cubicBezTo>
                  <a:cubicBezTo>
                    <a:pt x="3174360" y="8438850"/>
                    <a:pt x="3139475" y="8411819"/>
                    <a:pt x="3103732" y="8411579"/>
                  </a:cubicBezTo>
                  <a:close/>
                  <a:moveTo>
                    <a:pt x="3116033" y="6546798"/>
                  </a:moveTo>
                  <a:cubicBezTo>
                    <a:pt x="3047821" y="6546338"/>
                    <a:pt x="3020525" y="6630351"/>
                    <a:pt x="3063816" y="6670629"/>
                  </a:cubicBezTo>
                  <a:cubicBezTo>
                    <a:pt x="3117111" y="6720238"/>
                    <a:pt x="3190195" y="6676563"/>
                    <a:pt x="3188258" y="6620021"/>
                  </a:cubicBezTo>
                  <a:cubicBezTo>
                    <a:pt x="3186680" y="6574070"/>
                    <a:pt x="3151776" y="6547038"/>
                    <a:pt x="3116033" y="6546798"/>
                  </a:cubicBezTo>
                  <a:close/>
                  <a:moveTo>
                    <a:pt x="3109883" y="7479189"/>
                  </a:moveTo>
                  <a:cubicBezTo>
                    <a:pt x="3041691" y="7478729"/>
                    <a:pt x="3014375" y="7562741"/>
                    <a:pt x="3057666" y="7603020"/>
                  </a:cubicBezTo>
                  <a:cubicBezTo>
                    <a:pt x="3110961" y="7652628"/>
                    <a:pt x="3184044" y="7608954"/>
                    <a:pt x="3182107" y="7552393"/>
                  </a:cubicBezTo>
                  <a:cubicBezTo>
                    <a:pt x="3180530" y="7506460"/>
                    <a:pt x="3145625" y="7479428"/>
                    <a:pt x="3109883" y="7479189"/>
                  </a:cubicBezTo>
                  <a:close/>
                  <a:moveTo>
                    <a:pt x="2364530" y="5609393"/>
                  </a:moveTo>
                  <a:cubicBezTo>
                    <a:pt x="2296319" y="5608933"/>
                    <a:pt x="2269023" y="5692946"/>
                    <a:pt x="2312314" y="5733224"/>
                  </a:cubicBezTo>
                  <a:cubicBezTo>
                    <a:pt x="2365329" y="5782572"/>
                    <a:pt x="2438712" y="5739457"/>
                    <a:pt x="2436775" y="5682617"/>
                  </a:cubicBezTo>
                  <a:cubicBezTo>
                    <a:pt x="2435158" y="5636644"/>
                    <a:pt x="2400273" y="5609632"/>
                    <a:pt x="2364530" y="5609393"/>
                  </a:cubicBezTo>
                  <a:close/>
                  <a:moveTo>
                    <a:pt x="2346060" y="8406584"/>
                  </a:moveTo>
                  <a:cubicBezTo>
                    <a:pt x="2277868" y="8406124"/>
                    <a:pt x="2250552" y="8490157"/>
                    <a:pt x="2293843" y="8530415"/>
                  </a:cubicBezTo>
                  <a:cubicBezTo>
                    <a:pt x="2347138" y="8580024"/>
                    <a:pt x="2420221" y="8536349"/>
                    <a:pt x="2418285" y="8479788"/>
                  </a:cubicBezTo>
                  <a:cubicBezTo>
                    <a:pt x="2416707" y="8433856"/>
                    <a:pt x="2381803" y="8406824"/>
                    <a:pt x="2346060" y="8406584"/>
                  </a:cubicBezTo>
                  <a:close/>
                  <a:moveTo>
                    <a:pt x="2352210" y="7474174"/>
                  </a:moveTo>
                  <a:cubicBezTo>
                    <a:pt x="2283999" y="7473714"/>
                    <a:pt x="2256702" y="7557727"/>
                    <a:pt x="2299993" y="7598005"/>
                  </a:cubicBezTo>
                  <a:cubicBezTo>
                    <a:pt x="2353288" y="7647613"/>
                    <a:pt x="2426372" y="7603939"/>
                    <a:pt x="2424435" y="7547398"/>
                  </a:cubicBezTo>
                  <a:cubicBezTo>
                    <a:pt x="2422857" y="7501465"/>
                    <a:pt x="2387953" y="7474413"/>
                    <a:pt x="2352210" y="7474174"/>
                  </a:cubicBezTo>
                  <a:close/>
                  <a:moveTo>
                    <a:pt x="1637629" y="942404"/>
                  </a:moveTo>
                  <a:cubicBezTo>
                    <a:pt x="1569497" y="941945"/>
                    <a:pt x="1542081" y="1025918"/>
                    <a:pt x="1585392" y="1066236"/>
                  </a:cubicBezTo>
                  <a:cubicBezTo>
                    <a:pt x="1638727" y="1115864"/>
                    <a:pt x="1711771" y="1072110"/>
                    <a:pt x="1709854" y="1015608"/>
                  </a:cubicBezTo>
                  <a:cubicBezTo>
                    <a:pt x="1708256" y="969676"/>
                    <a:pt x="1673352" y="942644"/>
                    <a:pt x="1637629" y="942404"/>
                  </a:cubicBezTo>
                  <a:close/>
                  <a:moveTo>
                    <a:pt x="3122183" y="5614407"/>
                  </a:moveTo>
                  <a:cubicBezTo>
                    <a:pt x="3053972" y="5613948"/>
                    <a:pt x="3026695" y="5697980"/>
                    <a:pt x="3069966" y="5738239"/>
                  </a:cubicBezTo>
                  <a:cubicBezTo>
                    <a:pt x="3123321" y="5787887"/>
                    <a:pt x="3196385" y="5743993"/>
                    <a:pt x="3194408" y="5687611"/>
                  </a:cubicBezTo>
                  <a:cubicBezTo>
                    <a:pt x="3192830" y="5641679"/>
                    <a:pt x="3157926" y="5614627"/>
                    <a:pt x="3122183" y="5614407"/>
                  </a:cubicBezTo>
                  <a:close/>
                  <a:moveTo>
                    <a:pt x="2370681" y="4677002"/>
                  </a:moveTo>
                  <a:cubicBezTo>
                    <a:pt x="2302509" y="4676542"/>
                    <a:pt x="2275153" y="4760555"/>
                    <a:pt x="2318464" y="4800833"/>
                  </a:cubicBezTo>
                  <a:cubicBezTo>
                    <a:pt x="2371799" y="4850501"/>
                    <a:pt x="2444842" y="4806627"/>
                    <a:pt x="2442905" y="4750206"/>
                  </a:cubicBezTo>
                  <a:cubicBezTo>
                    <a:pt x="2441328" y="4704273"/>
                    <a:pt x="2406424" y="4677242"/>
                    <a:pt x="2370681" y="4677002"/>
                  </a:cubicBezTo>
                  <a:close/>
                  <a:moveTo>
                    <a:pt x="2358380" y="6541783"/>
                  </a:moveTo>
                  <a:cubicBezTo>
                    <a:pt x="2290169" y="6541323"/>
                    <a:pt x="2262872" y="6625336"/>
                    <a:pt x="2306163" y="6665614"/>
                  </a:cubicBezTo>
                  <a:cubicBezTo>
                    <a:pt x="2359518" y="6715262"/>
                    <a:pt x="2432582" y="6671368"/>
                    <a:pt x="2430605" y="6614987"/>
                  </a:cubicBezTo>
                  <a:cubicBezTo>
                    <a:pt x="2429008" y="6569055"/>
                    <a:pt x="2394103" y="6542023"/>
                    <a:pt x="2358380" y="6541783"/>
                  </a:cubicBezTo>
                  <a:close/>
                  <a:moveTo>
                    <a:pt x="2376831" y="3744611"/>
                  </a:moveTo>
                  <a:cubicBezTo>
                    <a:pt x="2308639" y="3744151"/>
                    <a:pt x="2281323" y="3828184"/>
                    <a:pt x="2324614" y="3868442"/>
                  </a:cubicBezTo>
                  <a:cubicBezTo>
                    <a:pt x="2377909" y="3918051"/>
                    <a:pt x="2450992" y="3874376"/>
                    <a:pt x="2449056" y="3817815"/>
                  </a:cubicBezTo>
                  <a:cubicBezTo>
                    <a:pt x="2447478" y="3771863"/>
                    <a:pt x="2412574" y="3744831"/>
                    <a:pt x="2376831" y="3744611"/>
                  </a:cubicBezTo>
                  <a:close/>
                  <a:moveTo>
                    <a:pt x="1643779" y="10014"/>
                  </a:moveTo>
                  <a:cubicBezTo>
                    <a:pt x="1575588" y="9554"/>
                    <a:pt x="1548251" y="93567"/>
                    <a:pt x="1591562" y="133845"/>
                  </a:cubicBezTo>
                  <a:cubicBezTo>
                    <a:pt x="1644518" y="183134"/>
                    <a:pt x="1717961" y="140138"/>
                    <a:pt x="1716004" y="83238"/>
                  </a:cubicBezTo>
                  <a:cubicBezTo>
                    <a:pt x="1714406" y="37285"/>
                    <a:pt x="1679502" y="10253"/>
                    <a:pt x="1643779" y="10014"/>
                  </a:cubicBezTo>
                  <a:close/>
                  <a:moveTo>
                    <a:pt x="3879855" y="5619402"/>
                  </a:moveTo>
                  <a:cubicBezTo>
                    <a:pt x="3811644" y="5618943"/>
                    <a:pt x="3784348" y="5702955"/>
                    <a:pt x="3827619" y="5743233"/>
                  </a:cubicBezTo>
                  <a:cubicBezTo>
                    <a:pt x="3880914" y="5792842"/>
                    <a:pt x="3954037" y="5749147"/>
                    <a:pt x="3952060" y="5692626"/>
                  </a:cubicBezTo>
                  <a:cubicBezTo>
                    <a:pt x="3950503" y="5646674"/>
                    <a:pt x="3915598" y="5619642"/>
                    <a:pt x="3879855" y="5619402"/>
                  </a:cubicBezTo>
                  <a:close/>
                  <a:moveTo>
                    <a:pt x="3867555" y="7484183"/>
                  </a:moveTo>
                  <a:cubicBezTo>
                    <a:pt x="3799443" y="7483724"/>
                    <a:pt x="3771987" y="7567696"/>
                    <a:pt x="3815318" y="7608015"/>
                  </a:cubicBezTo>
                  <a:cubicBezTo>
                    <a:pt x="3868653" y="7657643"/>
                    <a:pt x="3941697" y="7613888"/>
                    <a:pt x="3939780" y="7557407"/>
                  </a:cubicBezTo>
                  <a:cubicBezTo>
                    <a:pt x="3938183" y="7511455"/>
                    <a:pt x="3903298" y="7484423"/>
                    <a:pt x="3867555" y="7484183"/>
                  </a:cubicBezTo>
                  <a:close/>
                  <a:moveTo>
                    <a:pt x="3886006" y="4687012"/>
                  </a:moveTo>
                  <a:cubicBezTo>
                    <a:pt x="3817794" y="4686552"/>
                    <a:pt x="3790518" y="4770584"/>
                    <a:pt x="3833789" y="4810843"/>
                  </a:cubicBezTo>
                  <a:cubicBezTo>
                    <a:pt x="3887144" y="4860491"/>
                    <a:pt x="3960207" y="4816597"/>
                    <a:pt x="3958231" y="4760235"/>
                  </a:cubicBezTo>
                  <a:cubicBezTo>
                    <a:pt x="3956653" y="4714283"/>
                    <a:pt x="3921748" y="4687251"/>
                    <a:pt x="3886006" y="4687012"/>
                  </a:cubicBezTo>
                  <a:close/>
                  <a:moveTo>
                    <a:pt x="3873705" y="6551793"/>
                  </a:moveTo>
                  <a:cubicBezTo>
                    <a:pt x="3805514" y="6551333"/>
                    <a:pt x="3778197" y="6635346"/>
                    <a:pt x="3821488" y="6675624"/>
                  </a:cubicBezTo>
                  <a:cubicBezTo>
                    <a:pt x="3874784" y="6725233"/>
                    <a:pt x="3947867" y="6681558"/>
                    <a:pt x="3945930" y="6624997"/>
                  </a:cubicBezTo>
                  <a:cubicBezTo>
                    <a:pt x="3944353" y="6579064"/>
                    <a:pt x="3909448" y="6552032"/>
                    <a:pt x="3873705" y="6551793"/>
                  </a:cubicBezTo>
                  <a:close/>
                  <a:moveTo>
                    <a:pt x="3910606" y="957429"/>
                  </a:moveTo>
                  <a:cubicBezTo>
                    <a:pt x="3842275" y="956969"/>
                    <a:pt x="3815198" y="1041062"/>
                    <a:pt x="3858390" y="1081260"/>
                  </a:cubicBezTo>
                  <a:cubicBezTo>
                    <a:pt x="3911705" y="1130888"/>
                    <a:pt x="3984808" y="1087094"/>
                    <a:pt x="3982831" y="1030633"/>
                  </a:cubicBezTo>
                  <a:cubicBezTo>
                    <a:pt x="3981254" y="984700"/>
                    <a:pt x="3946349" y="957669"/>
                    <a:pt x="3910606" y="957429"/>
                  </a:cubicBezTo>
                  <a:close/>
                  <a:moveTo>
                    <a:pt x="3898306" y="2822210"/>
                  </a:moveTo>
                  <a:cubicBezTo>
                    <a:pt x="3830055" y="2821751"/>
                    <a:pt x="3802818" y="2905803"/>
                    <a:pt x="3846089" y="2946041"/>
                  </a:cubicBezTo>
                  <a:cubicBezTo>
                    <a:pt x="3899384" y="2995650"/>
                    <a:pt x="3972468" y="2951975"/>
                    <a:pt x="3970531" y="2895434"/>
                  </a:cubicBezTo>
                  <a:cubicBezTo>
                    <a:pt x="3968954" y="2849482"/>
                    <a:pt x="3934049" y="2822450"/>
                    <a:pt x="3898306" y="2822210"/>
                  </a:cubicBezTo>
                  <a:close/>
                  <a:moveTo>
                    <a:pt x="3892156" y="3754621"/>
                  </a:moveTo>
                  <a:cubicBezTo>
                    <a:pt x="3824064" y="3754161"/>
                    <a:pt x="3796568" y="3838094"/>
                    <a:pt x="3839919" y="3878452"/>
                  </a:cubicBezTo>
                  <a:cubicBezTo>
                    <a:pt x="3892935" y="3927801"/>
                    <a:pt x="3966318" y="3884685"/>
                    <a:pt x="3964381" y="3827825"/>
                  </a:cubicBezTo>
                  <a:cubicBezTo>
                    <a:pt x="3962783" y="3781792"/>
                    <a:pt x="3927599" y="3754840"/>
                    <a:pt x="3892156" y="3754621"/>
                  </a:cubicBezTo>
                  <a:close/>
                  <a:moveTo>
                    <a:pt x="3159104" y="20023"/>
                  </a:moveTo>
                  <a:cubicBezTo>
                    <a:pt x="3090913" y="19564"/>
                    <a:pt x="3063596" y="103576"/>
                    <a:pt x="3106867" y="143855"/>
                  </a:cubicBezTo>
                  <a:cubicBezTo>
                    <a:pt x="3160142" y="193443"/>
                    <a:pt x="3233286" y="149808"/>
                    <a:pt x="3231309" y="93247"/>
                  </a:cubicBezTo>
                  <a:cubicBezTo>
                    <a:pt x="3229751" y="47295"/>
                    <a:pt x="3194847" y="20263"/>
                    <a:pt x="3159104" y="20023"/>
                  </a:cubicBezTo>
                  <a:close/>
                  <a:moveTo>
                    <a:pt x="3140654" y="2817215"/>
                  </a:moveTo>
                  <a:cubicBezTo>
                    <a:pt x="3072462" y="2816756"/>
                    <a:pt x="3045146" y="2900789"/>
                    <a:pt x="3088437" y="2941047"/>
                  </a:cubicBezTo>
                  <a:cubicBezTo>
                    <a:pt x="3141732" y="2990655"/>
                    <a:pt x="3214815" y="2946980"/>
                    <a:pt x="3212878" y="2890419"/>
                  </a:cubicBezTo>
                  <a:cubicBezTo>
                    <a:pt x="3211281" y="2844487"/>
                    <a:pt x="3176377" y="2817455"/>
                    <a:pt x="3140654" y="2817215"/>
                  </a:cubicBezTo>
                  <a:close/>
                  <a:moveTo>
                    <a:pt x="3861405" y="8416593"/>
                  </a:moveTo>
                  <a:cubicBezTo>
                    <a:pt x="3793194" y="8416134"/>
                    <a:pt x="3765897" y="8500147"/>
                    <a:pt x="3809168" y="8540425"/>
                  </a:cubicBezTo>
                  <a:cubicBezTo>
                    <a:pt x="3862463" y="8590033"/>
                    <a:pt x="3935587" y="8546359"/>
                    <a:pt x="3933610" y="8489797"/>
                  </a:cubicBezTo>
                  <a:cubicBezTo>
                    <a:pt x="3932032" y="8443865"/>
                    <a:pt x="3897128" y="8416834"/>
                    <a:pt x="3861405" y="8416593"/>
                  </a:cubicBezTo>
                  <a:close/>
                  <a:moveTo>
                    <a:pt x="3146804" y="1884805"/>
                  </a:moveTo>
                  <a:cubicBezTo>
                    <a:pt x="3078612" y="1884365"/>
                    <a:pt x="3051296" y="1968358"/>
                    <a:pt x="3094587" y="2008656"/>
                  </a:cubicBezTo>
                  <a:cubicBezTo>
                    <a:pt x="3147902" y="2058284"/>
                    <a:pt x="3221006" y="2014490"/>
                    <a:pt x="3219029" y="1958049"/>
                  </a:cubicBezTo>
                  <a:cubicBezTo>
                    <a:pt x="3217431" y="1912096"/>
                    <a:pt x="3182527" y="1885044"/>
                    <a:pt x="3146804" y="1884805"/>
                  </a:cubicBezTo>
                  <a:close/>
                  <a:moveTo>
                    <a:pt x="3134503" y="3749606"/>
                  </a:moveTo>
                  <a:cubicBezTo>
                    <a:pt x="3066332" y="3749146"/>
                    <a:pt x="3038975" y="3833159"/>
                    <a:pt x="3082266" y="3873437"/>
                  </a:cubicBezTo>
                  <a:cubicBezTo>
                    <a:pt x="3135562" y="3923046"/>
                    <a:pt x="3208645" y="3879371"/>
                    <a:pt x="3206708" y="3822810"/>
                  </a:cubicBezTo>
                  <a:cubicBezTo>
                    <a:pt x="3205131" y="3776877"/>
                    <a:pt x="3170226" y="3749846"/>
                    <a:pt x="3134503" y="3749606"/>
                  </a:cubicBezTo>
                  <a:close/>
                  <a:moveTo>
                    <a:pt x="3128333" y="4681997"/>
                  </a:moveTo>
                  <a:cubicBezTo>
                    <a:pt x="3060222" y="4681537"/>
                    <a:pt x="3032765" y="4765490"/>
                    <a:pt x="3076096" y="4805828"/>
                  </a:cubicBezTo>
                  <a:cubicBezTo>
                    <a:pt x="3129112" y="4855177"/>
                    <a:pt x="3202495" y="4812061"/>
                    <a:pt x="3200558" y="4755201"/>
                  </a:cubicBezTo>
                  <a:cubicBezTo>
                    <a:pt x="3198980" y="4709268"/>
                    <a:pt x="3164076" y="4682236"/>
                    <a:pt x="3128333" y="4681997"/>
                  </a:cubicBezTo>
                  <a:close/>
                  <a:moveTo>
                    <a:pt x="3152954" y="952414"/>
                  </a:moveTo>
                  <a:cubicBezTo>
                    <a:pt x="3084583" y="951954"/>
                    <a:pt x="3057566" y="1036087"/>
                    <a:pt x="3100737" y="1076245"/>
                  </a:cubicBezTo>
                  <a:cubicBezTo>
                    <a:pt x="3154052" y="1125874"/>
                    <a:pt x="3227156" y="1082079"/>
                    <a:pt x="3225179" y="1025618"/>
                  </a:cubicBezTo>
                  <a:cubicBezTo>
                    <a:pt x="3223601" y="979765"/>
                    <a:pt x="3188777" y="952654"/>
                    <a:pt x="3152954" y="952414"/>
                  </a:cubicBezTo>
                  <a:close/>
                  <a:moveTo>
                    <a:pt x="3904456" y="1889819"/>
                  </a:moveTo>
                  <a:cubicBezTo>
                    <a:pt x="3836305" y="1889380"/>
                    <a:pt x="3808908" y="1973352"/>
                    <a:pt x="3852239" y="2013651"/>
                  </a:cubicBezTo>
                  <a:cubicBezTo>
                    <a:pt x="3905554" y="2063279"/>
                    <a:pt x="3978658" y="2019505"/>
                    <a:pt x="3976681" y="1963023"/>
                  </a:cubicBezTo>
                  <a:cubicBezTo>
                    <a:pt x="3975104" y="1917091"/>
                    <a:pt x="3940199" y="1890059"/>
                    <a:pt x="3904456" y="1889819"/>
                  </a:cubicBezTo>
                  <a:close/>
                  <a:moveTo>
                    <a:pt x="116134" y="1864805"/>
                  </a:moveTo>
                  <a:cubicBezTo>
                    <a:pt x="47922" y="1864346"/>
                    <a:pt x="20626" y="1948378"/>
                    <a:pt x="63917" y="1988637"/>
                  </a:cubicBezTo>
                  <a:cubicBezTo>
                    <a:pt x="117212" y="2038245"/>
                    <a:pt x="190295" y="1994571"/>
                    <a:pt x="188358" y="1938029"/>
                  </a:cubicBezTo>
                  <a:cubicBezTo>
                    <a:pt x="186761" y="1892077"/>
                    <a:pt x="151877" y="1865025"/>
                    <a:pt x="116134" y="1864805"/>
                  </a:cubicBezTo>
                  <a:close/>
                  <a:moveTo>
                    <a:pt x="843035" y="6531773"/>
                  </a:moveTo>
                  <a:cubicBezTo>
                    <a:pt x="774944" y="6531314"/>
                    <a:pt x="747447" y="6615247"/>
                    <a:pt x="790798" y="6655605"/>
                  </a:cubicBezTo>
                  <a:cubicBezTo>
                    <a:pt x="843814" y="6704953"/>
                    <a:pt x="917197" y="6661838"/>
                    <a:pt x="915260" y="6604977"/>
                  </a:cubicBezTo>
                  <a:cubicBezTo>
                    <a:pt x="913662" y="6559045"/>
                    <a:pt x="878778" y="6532013"/>
                    <a:pt x="843035" y="6531773"/>
                  </a:cubicBezTo>
                  <a:close/>
                  <a:moveTo>
                    <a:pt x="122284" y="932395"/>
                  </a:moveTo>
                  <a:cubicBezTo>
                    <a:pt x="53953" y="931935"/>
                    <a:pt x="26876" y="1016028"/>
                    <a:pt x="70067" y="1056226"/>
                  </a:cubicBezTo>
                  <a:cubicBezTo>
                    <a:pt x="123362" y="1105835"/>
                    <a:pt x="196446" y="1062160"/>
                    <a:pt x="194509" y="1005599"/>
                  </a:cubicBezTo>
                  <a:cubicBezTo>
                    <a:pt x="192931" y="959666"/>
                    <a:pt x="158027" y="932634"/>
                    <a:pt x="122284" y="932395"/>
                  </a:cubicBezTo>
                  <a:close/>
                  <a:moveTo>
                    <a:pt x="109983" y="2797196"/>
                  </a:moveTo>
                  <a:cubicBezTo>
                    <a:pt x="42072" y="2796757"/>
                    <a:pt x="14276" y="2880569"/>
                    <a:pt x="57747" y="2921027"/>
                  </a:cubicBezTo>
                  <a:cubicBezTo>
                    <a:pt x="111042" y="2970636"/>
                    <a:pt x="184145" y="2926961"/>
                    <a:pt x="182208" y="2870420"/>
                  </a:cubicBezTo>
                  <a:cubicBezTo>
                    <a:pt x="180611" y="2824368"/>
                    <a:pt x="145427" y="2797436"/>
                    <a:pt x="109983" y="2797196"/>
                  </a:cubicBezTo>
                  <a:close/>
                  <a:moveTo>
                    <a:pt x="836885" y="7464164"/>
                  </a:moveTo>
                  <a:cubicBezTo>
                    <a:pt x="768554" y="7463704"/>
                    <a:pt x="741477" y="7547797"/>
                    <a:pt x="784668" y="7587995"/>
                  </a:cubicBezTo>
                  <a:cubicBezTo>
                    <a:pt x="838023" y="7637644"/>
                    <a:pt x="911087" y="7593749"/>
                    <a:pt x="909110" y="7537368"/>
                  </a:cubicBezTo>
                  <a:cubicBezTo>
                    <a:pt x="907532" y="7491435"/>
                    <a:pt x="872628" y="7464404"/>
                    <a:pt x="836885" y="7464164"/>
                  </a:cubicBezTo>
                  <a:close/>
                  <a:moveTo>
                    <a:pt x="830735" y="8396574"/>
                  </a:moveTo>
                  <a:cubicBezTo>
                    <a:pt x="762364" y="8396115"/>
                    <a:pt x="735347" y="8480247"/>
                    <a:pt x="778518" y="8520406"/>
                  </a:cubicBezTo>
                  <a:cubicBezTo>
                    <a:pt x="831833" y="8570034"/>
                    <a:pt x="904936" y="8526299"/>
                    <a:pt x="902960" y="8469778"/>
                  </a:cubicBezTo>
                  <a:cubicBezTo>
                    <a:pt x="901382" y="8423846"/>
                    <a:pt x="866478" y="8396814"/>
                    <a:pt x="830735" y="8396574"/>
                  </a:cubicBezTo>
                  <a:close/>
                  <a:moveTo>
                    <a:pt x="76896" y="20962"/>
                  </a:moveTo>
                  <a:cubicBezTo>
                    <a:pt x="32846" y="61360"/>
                    <a:pt x="59663" y="145033"/>
                    <a:pt x="127475" y="145473"/>
                  </a:cubicBezTo>
                  <a:cubicBezTo>
                    <a:pt x="195826" y="145932"/>
                    <a:pt x="222863" y="61820"/>
                    <a:pt x="179692" y="21642"/>
                  </a:cubicBezTo>
                  <a:cubicBezTo>
                    <a:pt x="146765" y="-9006"/>
                    <a:pt x="103354" y="-5150"/>
                    <a:pt x="76896" y="20962"/>
                  </a:cubicBezTo>
                  <a:close/>
                  <a:moveTo>
                    <a:pt x="103833" y="3729587"/>
                  </a:moveTo>
                  <a:cubicBezTo>
                    <a:pt x="35622" y="3729127"/>
                    <a:pt x="8325" y="3813140"/>
                    <a:pt x="51616" y="3853418"/>
                  </a:cubicBezTo>
                  <a:cubicBezTo>
                    <a:pt x="104931" y="3903046"/>
                    <a:pt x="178035" y="3859252"/>
                    <a:pt x="176058" y="3802790"/>
                  </a:cubicBezTo>
                  <a:cubicBezTo>
                    <a:pt x="174481" y="3756938"/>
                    <a:pt x="139656" y="3729826"/>
                    <a:pt x="103833" y="3729587"/>
                  </a:cubicBezTo>
                  <a:close/>
                  <a:moveTo>
                    <a:pt x="79212" y="7459169"/>
                  </a:moveTo>
                  <a:cubicBezTo>
                    <a:pt x="11101" y="7458709"/>
                    <a:pt x="-16355" y="7542663"/>
                    <a:pt x="26996" y="7583000"/>
                  </a:cubicBezTo>
                  <a:cubicBezTo>
                    <a:pt x="80011" y="7632349"/>
                    <a:pt x="153394" y="7589234"/>
                    <a:pt x="151457" y="7532393"/>
                  </a:cubicBezTo>
                  <a:cubicBezTo>
                    <a:pt x="149860" y="7486421"/>
                    <a:pt x="114975" y="7459409"/>
                    <a:pt x="79212" y="7459169"/>
                  </a:cubicBezTo>
                  <a:close/>
                  <a:moveTo>
                    <a:pt x="97683" y="4661977"/>
                  </a:moveTo>
                  <a:cubicBezTo>
                    <a:pt x="29452" y="4661518"/>
                    <a:pt x="2195" y="4745551"/>
                    <a:pt x="45446" y="4785808"/>
                  </a:cubicBezTo>
                  <a:cubicBezTo>
                    <a:pt x="98801" y="4835457"/>
                    <a:pt x="171865" y="4791562"/>
                    <a:pt x="169888" y="4735201"/>
                  </a:cubicBezTo>
                  <a:cubicBezTo>
                    <a:pt x="168330" y="4689249"/>
                    <a:pt x="133406" y="4662217"/>
                    <a:pt x="97683" y="4661977"/>
                  </a:cubicBezTo>
                  <a:close/>
                  <a:moveTo>
                    <a:pt x="8461793" y="200556"/>
                  </a:moveTo>
                  <a:cubicBezTo>
                    <a:pt x="8530064" y="200995"/>
                    <a:pt x="8557241" y="116943"/>
                    <a:pt x="8514030" y="76724"/>
                  </a:cubicBezTo>
                  <a:cubicBezTo>
                    <a:pt x="8460974" y="27356"/>
                    <a:pt x="8387811" y="70351"/>
                    <a:pt x="8389568" y="127352"/>
                  </a:cubicBezTo>
                  <a:cubicBezTo>
                    <a:pt x="8391325" y="173464"/>
                    <a:pt x="8426289" y="200316"/>
                    <a:pt x="8461793" y="200556"/>
                  </a:cubicBezTo>
                  <a:close/>
                  <a:moveTo>
                    <a:pt x="73062" y="8391560"/>
                  </a:moveTo>
                  <a:cubicBezTo>
                    <a:pt x="4731" y="8391100"/>
                    <a:pt x="-22346" y="8475193"/>
                    <a:pt x="20845" y="8515391"/>
                  </a:cubicBezTo>
                  <a:cubicBezTo>
                    <a:pt x="73861" y="8564739"/>
                    <a:pt x="147064" y="8521764"/>
                    <a:pt x="145287" y="8464763"/>
                  </a:cubicBezTo>
                  <a:cubicBezTo>
                    <a:pt x="143530" y="8418652"/>
                    <a:pt x="108566" y="8391799"/>
                    <a:pt x="73062" y="8391560"/>
                  </a:cubicBezTo>
                  <a:close/>
                  <a:moveTo>
                    <a:pt x="1631479" y="1874815"/>
                  </a:moveTo>
                  <a:cubicBezTo>
                    <a:pt x="1563267" y="1874356"/>
                    <a:pt x="1535971" y="1958368"/>
                    <a:pt x="1579242" y="1998646"/>
                  </a:cubicBezTo>
                  <a:cubicBezTo>
                    <a:pt x="1632537" y="2048255"/>
                    <a:pt x="1705660" y="2004580"/>
                    <a:pt x="1703683" y="1948019"/>
                  </a:cubicBezTo>
                  <a:cubicBezTo>
                    <a:pt x="1702106" y="1902087"/>
                    <a:pt x="1667202" y="1875035"/>
                    <a:pt x="1631479" y="1874815"/>
                  </a:cubicBezTo>
                  <a:close/>
                  <a:moveTo>
                    <a:pt x="91533" y="5594388"/>
                  </a:moveTo>
                  <a:cubicBezTo>
                    <a:pt x="23341" y="5593928"/>
                    <a:pt x="-3995" y="5677941"/>
                    <a:pt x="39316" y="5718219"/>
                  </a:cubicBezTo>
                  <a:cubicBezTo>
                    <a:pt x="92611" y="5767828"/>
                    <a:pt x="165695" y="5724153"/>
                    <a:pt x="163758" y="5667592"/>
                  </a:cubicBezTo>
                  <a:cubicBezTo>
                    <a:pt x="162160" y="5621659"/>
                    <a:pt x="127256" y="5594607"/>
                    <a:pt x="91533" y="5594388"/>
                  </a:cubicBezTo>
                  <a:close/>
                  <a:moveTo>
                    <a:pt x="85383" y="6526779"/>
                  </a:moveTo>
                  <a:cubicBezTo>
                    <a:pt x="17131" y="6526319"/>
                    <a:pt x="-10105" y="6610371"/>
                    <a:pt x="33166" y="6650610"/>
                  </a:cubicBezTo>
                  <a:cubicBezTo>
                    <a:pt x="86461" y="6700218"/>
                    <a:pt x="159544" y="6656544"/>
                    <a:pt x="157607" y="6600003"/>
                  </a:cubicBezTo>
                  <a:cubicBezTo>
                    <a:pt x="156010" y="6554050"/>
                    <a:pt x="121106" y="6527018"/>
                    <a:pt x="85383" y="6526779"/>
                  </a:cubicBezTo>
                  <a:close/>
                  <a:moveTo>
                    <a:pt x="1588407" y="8401569"/>
                  </a:moveTo>
                  <a:cubicBezTo>
                    <a:pt x="1520196" y="8401110"/>
                    <a:pt x="1492919" y="8485142"/>
                    <a:pt x="1536190" y="8525400"/>
                  </a:cubicBezTo>
                  <a:cubicBezTo>
                    <a:pt x="1589485" y="8575009"/>
                    <a:pt x="1662569" y="8531334"/>
                    <a:pt x="1660632" y="8474793"/>
                  </a:cubicBezTo>
                  <a:cubicBezTo>
                    <a:pt x="1659035" y="8428841"/>
                    <a:pt x="1624130" y="8401809"/>
                    <a:pt x="1588407" y="8401569"/>
                  </a:cubicBezTo>
                  <a:close/>
                  <a:moveTo>
                    <a:pt x="1606858" y="5604378"/>
                  </a:moveTo>
                  <a:cubicBezTo>
                    <a:pt x="1538766" y="5603938"/>
                    <a:pt x="1511270" y="5687851"/>
                    <a:pt x="1554621" y="5728209"/>
                  </a:cubicBezTo>
                  <a:cubicBezTo>
                    <a:pt x="1607916" y="5777817"/>
                    <a:pt x="1681020" y="5734143"/>
                    <a:pt x="1679083" y="5677582"/>
                  </a:cubicBezTo>
                  <a:cubicBezTo>
                    <a:pt x="1677485" y="5631669"/>
                    <a:pt x="1642601" y="5604617"/>
                    <a:pt x="1606858" y="5604378"/>
                  </a:cubicBezTo>
                  <a:close/>
                  <a:moveTo>
                    <a:pt x="1594557" y="7469179"/>
                  </a:moveTo>
                  <a:cubicBezTo>
                    <a:pt x="1526346" y="7468719"/>
                    <a:pt x="1499050" y="7552732"/>
                    <a:pt x="1542321" y="7593010"/>
                  </a:cubicBezTo>
                  <a:cubicBezTo>
                    <a:pt x="1595636" y="7642639"/>
                    <a:pt x="1668739" y="7598904"/>
                    <a:pt x="1666762" y="7542383"/>
                  </a:cubicBezTo>
                  <a:cubicBezTo>
                    <a:pt x="1665205" y="7496450"/>
                    <a:pt x="1630280" y="7469419"/>
                    <a:pt x="1594557" y="7469179"/>
                  </a:cubicBezTo>
                  <a:close/>
                  <a:moveTo>
                    <a:pt x="1600708" y="6536788"/>
                  </a:moveTo>
                  <a:cubicBezTo>
                    <a:pt x="1532337" y="6536329"/>
                    <a:pt x="1505320" y="6620461"/>
                    <a:pt x="1548491" y="6660620"/>
                  </a:cubicBezTo>
                  <a:cubicBezTo>
                    <a:pt x="1601846" y="6710268"/>
                    <a:pt x="1674909" y="6666373"/>
                    <a:pt x="1672932" y="6610012"/>
                  </a:cubicBezTo>
                  <a:cubicBezTo>
                    <a:pt x="1671355" y="6564140"/>
                    <a:pt x="1636531" y="6537028"/>
                    <a:pt x="1600708" y="6536788"/>
                  </a:cubicBezTo>
                  <a:close/>
                  <a:moveTo>
                    <a:pt x="1625308" y="2807206"/>
                  </a:moveTo>
                  <a:cubicBezTo>
                    <a:pt x="1557097" y="2806746"/>
                    <a:pt x="1529801" y="2890759"/>
                    <a:pt x="1573092" y="2931037"/>
                  </a:cubicBezTo>
                  <a:cubicBezTo>
                    <a:pt x="1626447" y="2980685"/>
                    <a:pt x="1699510" y="2936791"/>
                    <a:pt x="1697533" y="2880410"/>
                  </a:cubicBezTo>
                  <a:cubicBezTo>
                    <a:pt x="1695956" y="2834557"/>
                    <a:pt x="1661131" y="2807445"/>
                    <a:pt x="1625308" y="2807206"/>
                  </a:cubicBezTo>
                  <a:close/>
                  <a:moveTo>
                    <a:pt x="1619158" y="3739596"/>
                  </a:moveTo>
                  <a:cubicBezTo>
                    <a:pt x="1550967" y="3739137"/>
                    <a:pt x="1523650" y="3823150"/>
                    <a:pt x="1566941" y="3863428"/>
                  </a:cubicBezTo>
                  <a:cubicBezTo>
                    <a:pt x="1620256" y="3913056"/>
                    <a:pt x="1693360" y="3869321"/>
                    <a:pt x="1691383" y="3812820"/>
                  </a:cubicBezTo>
                  <a:cubicBezTo>
                    <a:pt x="1689806" y="3766868"/>
                    <a:pt x="1654901" y="3739836"/>
                    <a:pt x="1619158" y="3739596"/>
                  </a:cubicBezTo>
                  <a:close/>
                  <a:moveTo>
                    <a:pt x="1613008" y="4671987"/>
                  </a:moveTo>
                  <a:cubicBezTo>
                    <a:pt x="1544817" y="4671527"/>
                    <a:pt x="1517500" y="4755560"/>
                    <a:pt x="1560791" y="4795818"/>
                  </a:cubicBezTo>
                  <a:cubicBezTo>
                    <a:pt x="1614086" y="4845427"/>
                    <a:pt x="1687170" y="4801752"/>
                    <a:pt x="1685233" y="4745211"/>
                  </a:cubicBezTo>
                  <a:cubicBezTo>
                    <a:pt x="1683655" y="4699258"/>
                    <a:pt x="1648751" y="4672227"/>
                    <a:pt x="1613008" y="4671987"/>
                  </a:cubicBezTo>
                  <a:close/>
                  <a:moveTo>
                    <a:pt x="849185" y="5599383"/>
                  </a:moveTo>
                  <a:cubicBezTo>
                    <a:pt x="780994" y="5598923"/>
                    <a:pt x="753678" y="5682956"/>
                    <a:pt x="796949" y="5723214"/>
                  </a:cubicBezTo>
                  <a:cubicBezTo>
                    <a:pt x="850244" y="5772822"/>
                    <a:pt x="923327" y="5729148"/>
                    <a:pt x="921390" y="5672607"/>
                  </a:cubicBezTo>
                  <a:cubicBezTo>
                    <a:pt x="919833" y="5626654"/>
                    <a:pt x="884928" y="5599622"/>
                    <a:pt x="849185" y="5599383"/>
                  </a:cubicBezTo>
                  <a:close/>
                  <a:moveTo>
                    <a:pt x="861486" y="3734601"/>
                  </a:moveTo>
                  <a:cubicBezTo>
                    <a:pt x="793115" y="3734142"/>
                    <a:pt x="766098" y="3818275"/>
                    <a:pt x="809269" y="3858433"/>
                  </a:cubicBezTo>
                  <a:cubicBezTo>
                    <a:pt x="862624" y="3908081"/>
                    <a:pt x="935687" y="3864187"/>
                    <a:pt x="933711" y="3807805"/>
                  </a:cubicBezTo>
                  <a:cubicBezTo>
                    <a:pt x="932133" y="3761873"/>
                    <a:pt x="897229" y="3734821"/>
                    <a:pt x="861486" y="3734601"/>
                  </a:cubicBezTo>
                  <a:close/>
                  <a:moveTo>
                    <a:pt x="855335" y="4666992"/>
                  </a:moveTo>
                  <a:cubicBezTo>
                    <a:pt x="787144" y="4666532"/>
                    <a:pt x="759828" y="4750545"/>
                    <a:pt x="803119" y="4790823"/>
                  </a:cubicBezTo>
                  <a:cubicBezTo>
                    <a:pt x="856434" y="4840452"/>
                    <a:pt x="929537" y="4796718"/>
                    <a:pt x="927560" y="4740196"/>
                  </a:cubicBezTo>
                  <a:cubicBezTo>
                    <a:pt x="925983" y="4694264"/>
                    <a:pt x="891079" y="4667232"/>
                    <a:pt x="855335" y="4666992"/>
                  </a:cubicBezTo>
                  <a:close/>
                  <a:moveTo>
                    <a:pt x="867656" y="2802191"/>
                  </a:moveTo>
                  <a:cubicBezTo>
                    <a:pt x="799285" y="2801731"/>
                    <a:pt x="772268" y="2885864"/>
                    <a:pt x="815439" y="2926022"/>
                  </a:cubicBezTo>
                  <a:cubicBezTo>
                    <a:pt x="868794" y="2975670"/>
                    <a:pt x="941858" y="2931776"/>
                    <a:pt x="939881" y="2875395"/>
                  </a:cubicBezTo>
                  <a:cubicBezTo>
                    <a:pt x="938283" y="2829542"/>
                    <a:pt x="903459" y="2802431"/>
                    <a:pt x="867656" y="2802191"/>
                  </a:cubicBezTo>
                  <a:close/>
                  <a:moveTo>
                    <a:pt x="873806" y="1869800"/>
                  </a:moveTo>
                  <a:cubicBezTo>
                    <a:pt x="805615" y="1869341"/>
                    <a:pt x="778298" y="1953353"/>
                    <a:pt x="821569" y="1993631"/>
                  </a:cubicBezTo>
                  <a:cubicBezTo>
                    <a:pt x="874904" y="2043260"/>
                    <a:pt x="947948" y="1999505"/>
                    <a:pt x="946031" y="1943004"/>
                  </a:cubicBezTo>
                  <a:cubicBezTo>
                    <a:pt x="944433" y="1897072"/>
                    <a:pt x="909529" y="1870040"/>
                    <a:pt x="873806" y="1869800"/>
                  </a:cubicBezTo>
                  <a:close/>
                  <a:moveTo>
                    <a:pt x="886106" y="5019"/>
                  </a:moveTo>
                  <a:cubicBezTo>
                    <a:pt x="817895" y="4559"/>
                    <a:pt x="790599" y="88572"/>
                    <a:pt x="833890" y="128850"/>
                  </a:cubicBezTo>
                  <a:cubicBezTo>
                    <a:pt x="887185" y="178459"/>
                    <a:pt x="960268" y="134784"/>
                    <a:pt x="958331" y="78223"/>
                  </a:cubicBezTo>
                  <a:cubicBezTo>
                    <a:pt x="956754" y="32291"/>
                    <a:pt x="921849" y="5239"/>
                    <a:pt x="886106" y="5019"/>
                  </a:cubicBezTo>
                  <a:close/>
                  <a:moveTo>
                    <a:pt x="879956" y="937410"/>
                  </a:moveTo>
                  <a:cubicBezTo>
                    <a:pt x="811765" y="936950"/>
                    <a:pt x="784429" y="1020963"/>
                    <a:pt x="827740" y="1061241"/>
                  </a:cubicBezTo>
                  <a:cubicBezTo>
                    <a:pt x="881035" y="1110849"/>
                    <a:pt x="954118" y="1067175"/>
                    <a:pt x="952181" y="1010633"/>
                  </a:cubicBezTo>
                  <a:cubicBezTo>
                    <a:pt x="950604" y="964681"/>
                    <a:pt x="915699" y="937649"/>
                    <a:pt x="879956" y="937410"/>
                  </a:cubicBezTo>
                  <a:close/>
                  <a:moveTo>
                    <a:pt x="7674348" y="4712025"/>
                  </a:moveTo>
                  <a:cubicBezTo>
                    <a:pt x="7606437" y="4711586"/>
                    <a:pt x="7578641" y="4795399"/>
                    <a:pt x="7622112" y="4835857"/>
                  </a:cubicBezTo>
                  <a:cubicBezTo>
                    <a:pt x="7675406" y="4885465"/>
                    <a:pt x="7748530" y="4841790"/>
                    <a:pt x="7746553" y="4785229"/>
                  </a:cubicBezTo>
                  <a:cubicBezTo>
                    <a:pt x="7744976" y="4739297"/>
                    <a:pt x="7710071" y="4712265"/>
                    <a:pt x="7674348" y="4712025"/>
                  </a:cubicBezTo>
                  <a:close/>
                  <a:moveTo>
                    <a:pt x="6941277" y="977448"/>
                  </a:moveTo>
                  <a:cubicBezTo>
                    <a:pt x="6873025" y="977008"/>
                    <a:pt x="6845809" y="1061021"/>
                    <a:pt x="6889060" y="1101279"/>
                  </a:cubicBezTo>
                  <a:cubicBezTo>
                    <a:pt x="6942075" y="1150628"/>
                    <a:pt x="7015458" y="1107513"/>
                    <a:pt x="7013521" y="1050672"/>
                  </a:cubicBezTo>
                  <a:cubicBezTo>
                    <a:pt x="7011904" y="1004700"/>
                    <a:pt x="6977020" y="977688"/>
                    <a:pt x="6941277" y="977448"/>
                  </a:cubicBezTo>
                  <a:close/>
                  <a:moveTo>
                    <a:pt x="6947426" y="45057"/>
                  </a:moveTo>
                  <a:cubicBezTo>
                    <a:pt x="6879195" y="44598"/>
                    <a:pt x="6851939" y="128650"/>
                    <a:pt x="6895210" y="168889"/>
                  </a:cubicBezTo>
                  <a:cubicBezTo>
                    <a:pt x="6948505" y="218497"/>
                    <a:pt x="7021589" y="174822"/>
                    <a:pt x="7019651" y="118281"/>
                  </a:cubicBezTo>
                  <a:cubicBezTo>
                    <a:pt x="7018074" y="72329"/>
                    <a:pt x="6983170" y="45277"/>
                    <a:pt x="6947426" y="45057"/>
                  </a:cubicBezTo>
                  <a:close/>
                  <a:moveTo>
                    <a:pt x="6935126" y="1909838"/>
                  </a:moveTo>
                  <a:cubicBezTo>
                    <a:pt x="6866915" y="1909379"/>
                    <a:pt x="6839618" y="1993392"/>
                    <a:pt x="6882909" y="2033670"/>
                  </a:cubicBezTo>
                  <a:cubicBezTo>
                    <a:pt x="6936205" y="2083278"/>
                    <a:pt x="7009328" y="2039564"/>
                    <a:pt x="7007351" y="1983042"/>
                  </a:cubicBezTo>
                  <a:cubicBezTo>
                    <a:pt x="7005774" y="1937110"/>
                    <a:pt x="6970869" y="1910078"/>
                    <a:pt x="6935126" y="1909838"/>
                  </a:cubicBezTo>
                  <a:close/>
                  <a:moveTo>
                    <a:pt x="6928976" y="2842229"/>
                  </a:moveTo>
                  <a:cubicBezTo>
                    <a:pt x="6860605" y="2841770"/>
                    <a:pt x="6833588" y="2925902"/>
                    <a:pt x="6876759" y="2966061"/>
                  </a:cubicBezTo>
                  <a:cubicBezTo>
                    <a:pt x="6930074" y="3015689"/>
                    <a:pt x="7003178" y="2971954"/>
                    <a:pt x="7001201" y="2915453"/>
                  </a:cubicBezTo>
                  <a:cubicBezTo>
                    <a:pt x="6999623" y="2869501"/>
                    <a:pt x="6964719" y="2842469"/>
                    <a:pt x="6928976" y="2842229"/>
                  </a:cubicBezTo>
                  <a:close/>
                  <a:moveTo>
                    <a:pt x="7662028" y="6576827"/>
                  </a:moveTo>
                  <a:cubicBezTo>
                    <a:pt x="7593816" y="6576367"/>
                    <a:pt x="7566540" y="6660399"/>
                    <a:pt x="7609811" y="6700658"/>
                  </a:cubicBezTo>
                  <a:cubicBezTo>
                    <a:pt x="7663126" y="6750286"/>
                    <a:pt x="7736230" y="6706552"/>
                    <a:pt x="7734253" y="6650031"/>
                  </a:cubicBezTo>
                  <a:cubicBezTo>
                    <a:pt x="7732675" y="6604098"/>
                    <a:pt x="7697771" y="6577066"/>
                    <a:pt x="7662028" y="6576827"/>
                  </a:cubicBezTo>
                  <a:close/>
                  <a:moveTo>
                    <a:pt x="7649728" y="8441608"/>
                  </a:moveTo>
                  <a:cubicBezTo>
                    <a:pt x="7581556" y="8441148"/>
                    <a:pt x="7554200" y="8525161"/>
                    <a:pt x="7597510" y="8565439"/>
                  </a:cubicBezTo>
                  <a:cubicBezTo>
                    <a:pt x="7650866" y="8615127"/>
                    <a:pt x="7723889" y="8571193"/>
                    <a:pt x="7721953" y="8514832"/>
                  </a:cubicBezTo>
                  <a:cubicBezTo>
                    <a:pt x="7720375" y="8468879"/>
                    <a:pt x="7685470" y="8441847"/>
                    <a:pt x="7649728" y="8441608"/>
                  </a:cubicBezTo>
                  <a:close/>
                  <a:moveTo>
                    <a:pt x="7655877" y="7509217"/>
                  </a:moveTo>
                  <a:cubicBezTo>
                    <a:pt x="7587666" y="7508758"/>
                    <a:pt x="7560370" y="7592790"/>
                    <a:pt x="7603661" y="7633048"/>
                  </a:cubicBezTo>
                  <a:cubicBezTo>
                    <a:pt x="7656956" y="7682657"/>
                    <a:pt x="7730040" y="7638982"/>
                    <a:pt x="7728102" y="7582421"/>
                  </a:cubicBezTo>
                  <a:cubicBezTo>
                    <a:pt x="7726525" y="7536489"/>
                    <a:pt x="7691621" y="7509457"/>
                    <a:pt x="7655877" y="7509217"/>
                  </a:cubicBezTo>
                  <a:close/>
                  <a:moveTo>
                    <a:pt x="6904355" y="6571812"/>
                  </a:moveTo>
                  <a:cubicBezTo>
                    <a:pt x="6836024" y="6571352"/>
                    <a:pt x="6808947" y="6655445"/>
                    <a:pt x="6852139" y="6695643"/>
                  </a:cubicBezTo>
                  <a:cubicBezTo>
                    <a:pt x="6905494" y="6745292"/>
                    <a:pt x="6978557" y="6701397"/>
                    <a:pt x="6976580" y="6645016"/>
                  </a:cubicBezTo>
                  <a:cubicBezTo>
                    <a:pt x="6975003" y="6599164"/>
                    <a:pt x="6940178" y="6572051"/>
                    <a:pt x="6904355" y="6571812"/>
                  </a:cubicBezTo>
                  <a:close/>
                  <a:moveTo>
                    <a:pt x="7668178" y="5644436"/>
                  </a:moveTo>
                  <a:cubicBezTo>
                    <a:pt x="7599987" y="5643976"/>
                    <a:pt x="7572670" y="5727989"/>
                    <a:pt x="7615961" y="5768267"/>
                  </a:cubicBezTo>
                  <a:cubicBezTo>
                    <a:pt x="7669316" y="5817915"/>
                    <a:pt x="7742380" y="5774021"/>
                    <a:pt x="7740403" y="5717640"/>
                  </a:cubicBezTo>
                  <a:cubicBezTo>
                    <a:pt x="7738826" y="5671767"/>
                    <a:pt x="7704001" y="5644656"/>
                    <a:pt x="7668178" y="5644436"/>
                  </a:cubicBezTo>
                  <a:close/>
                  <a:moveTo>
                    <a:pt x="6898205" y="7504202"/>
                  </a:moveTo>
                  <a:cubicBezTo>
                    <a:pt x="6829994" y="7503743"/>
                    <a:pt x="6802697" y="7587776"/>
                    <a:pt x="6845988" y="7628034"/>
                  </a:cubicBezTo>
                  <a:cubicBezTo>
                    <a:pt x="6899304" y="7677662"/>
                    <a:pt x="6972407" y="7633928"/>
                    <a:pt x="6970430" y="7577426"/>
                  </a:cubicBezTo>
                  <a:cubicBezTo>
                    <a:pt x="6968852" y="7531494"/>
                    <a:pt x="6933948" y="7504442"/>
                    <a:pt x="6898205" y="7504202"/>
                  </a:cubicBezTo>
                  <a:close/>
                  <a:moveTo>
                    <a:pt x="6892055" y="8436613"/>
                  </a:moveTo>
                  <a:cubicBezTo>
                    <a:pt x="6823843" y="8436153"/>
                    <a:pt x="6796547" y="8520186"/>
                    <a:pt x="6839838" y="8560444"/>
                  </a:cubicBezTo>
                  <a:cubicBezTo>
                    <a:pt x="6893133" y="8610052"/>
                    <a:pt x="6966217" y="8566378"/>
                    <a:pt x="6964280" y="8509817"/>
                  </a:cubicBezTo>
                  <a:cubicBezTo>
                    <a:pt x="6962702" y="8463884"/>
                    <a:pt x="6927798" y="8436852"/>
                    <a:pt x="6892055" y="8436613"/>
                  </a:cubicBezTo>
                  <a:close/>
                  <a:moveTo>
                    <a:pt x="6922826" y="3774640"/>
                  </a:moveTo>
                  <a:cubicBezTo>
                    <a:pt x="6854635" y="3774180"/>
                    <a:pt x="6827318" y="3858193"/>
                    <a:pt x="6870609" y="3898471"/>
                  </a:cubicBezTo>
                  <a:cubicBezTo>
                    <a:pt x="6923904" y="3948079"/>
                    <a:pt x="6996988" y="3904405"/>
                    <a:pt x="6995051" y="3847844"/>
                  </a:cubicBezTo>
                  <a:cubicBezTo>
                    <a:pt x="6993473" y="3801912"/>
                    <a:pt x="6958549" y="3774860"/>
                    <a:pt x="6922826" y="3774640"/>
                  </a:cubicBezTo>
                  <a:close/>
                  <a:moveTo>
                    <a:pt x="6910525" y="5639421"/>
                  </a:moveTo>
                  <a:cubicBezTo>
                    <a:pt x="6842314" y="5638961"/>
                    <a:pt x="6814998" y="5722974"/>
                    <a:pt x="6858289" y="5763252"/>
                  </a:cubicBezTo>
                  <a:cubicBezTo>
                    <a:pt x="6911584" y="5812861"/>
                    <a:pt x="6984707" y="5769186"/>
                    <a:pt x="6982730" y="5712645"/>
                  </a:cubicBezTo>
                  <a:cubicBezTo>
                    <a:pt x="6981153" y="5666693"/>
                    <a:pt x="6946248" y="5639661"/>
                    <a:pt x="6910525" y="5639421"/>
                  </a:cubicBezTo>
                  <a:close/>
                  <a:moveTo>
                    <a:pt x="6916676" y="4707031"/>
                  </a:moveTo>
                  <a:cubicBezTo>
                    <a:pt x="6848564" y="4706591"/>
                    <a:pt x="6821108" y="4790544"/>
                    <a:pt x="6864439" y="4830862"/>
                  </a:cubicBezTo>
                  <a:cubicBezTo>
                    <a:pt x="6917774" y="4880490"/>
                    <a:pt x="6990817" y="4836736"/>
                    <a:pt x="6988901" y="4780255"/>
                  </a:cubicBezTo>
                  <a:cubicBezTo>
                    <a:pt x="6987303" y="4734203"/>
                    <a:pt x="6952099" y="4707251"/>
                    <a:pt x="6916676" y="4707031"/>
                  </a:cubicBezTo>
                  <a:close/>
                  <a:moveTo>
                    <a:pt x="7705099" y="50052"/>
                  </a:moveTo>
                  <a:cubicBezTo>
                    <a:pt x="7637008" y="49593"/>
                    <a:pt x="7609511" y="133525"/>
                    <a:pt x="7652862" y="173883"/>
                  </a:cubicBezTo>
                  <a:cubicBezTo>
                    <a:pt x="7706157" y="223492"/>
                    <a:pt x="7779261" y="179817"/>
                    <a:pt x="7777324" y="123256"/>
                  </a:cubicBezTo>
                  <a:cubicBezTo>
                    <a:pt x="7775727" y="77324"/>
                    <a:pt x="7740842" y="50292"/>
                    <a:pt x="7705099" y="50052"/>
                  </a:cubicBezTo>
                  <a:close/>
                  <a:moveTo>
                    <a:pt x="8432000" y="4717040"/>
                  </a:moveTo>
                  <a:cubicBezTo>
                    <a:pt x="8363629" y="4716581"/>
                    <a:pt x="8336613" y="4800713"/>
                    <a:pt x="8379784" y="4840871"/>
                  </a:cubicBezTo>
                  <a:cubicBezTo>
                    <a:pt x="8433139" y="4890520"/>
                    <a:pt x="8506202" y="4846625"/>
                    <a:pt x="8504225" y="4790264"/>
                  </a:cubicBezTo>
                  <a:cubicBezTo>
                    <a:pt x="8502648" y="4744392"/>
                    <a:pt x="8467824" y="4717280"/>
                    <a:pt x="8432000" y="4717040"/>
                  </a:cubicBezTo>
                  <a:close/>
                  <a:moveTo>
                    <a:pt x="8438150" y="3784650"/>
                  </a:moveTo>
                  <a:cubicBezTo>
                    <a:pt x="8369940" y="3784190"/>
                    <a:pt x="8342643" y="3868203"/>
                    <a:pt x="8385914" y="3908481"/>
                  </a:cubicBezTo>
                  <a:cubicBezTo>
                    <a:pt x="8439249" y="3958109"/>
                    <a:pt x="8512292" y="3914354"/>
                    <a:pt x="8510375" y="3857853"/>
                  </a:cubicBezTo>
                  <a:cubicBezTo>
                    <a:pt x="8508778" y="3811921"/>
                    <a:pt x="8473894" y="3784869"/>
                    <a:pt x="8438150" y="3784650"/>
                  </a:cubicBezTo>
                  <a:close/>
                  <a:moveTo>
                    <a:pt x="8425850" y="5649431"/>
                  </a:moveTo>
                  <a:cubicBezTo>
                    <a:pt x="8357639" y="5648971"/>
                    <a:pt x="8330343" y="5732984"/>
                    <a:pt x="8373634" y="5773262"/>
                  </a:cubicBezTo>
                  <a:cubicBezTo>
                    <a:pt x="8426988" y="5822910"/>
                    <a:pt x="8500052" y="5779016"/>
                    <a:pt x="8498075" y="5722635"/>
                  </a:cubicBezTo>
                  <a:cubicBezTo>
                    <a:pt x="8496498" y="5676702"/>
                    <a:pt x="8461593" y="5649670"/>
                    <a:pt x="8425850" y="5649431"/>
                  </a:cubicBezTo>
                  <a:close/>
                  <a:moveTo>
                    <a:pt x="8419700" y="6581821"/>
                  </a:moveTo>
                  <a:cubicBezTo>
                    <a:pt x="8351509" y="6581362"/>
                    <a:pt x="8324192" y="6665375"/>
                    <a:pt x="8367484" y="6705653"/>
                  </a:cubicBezTo>
                  <a:cubicBezTo>
                    <a:pt x="8420778" y="6755261"/>
                    <a:pt x="8493862" y="6711586"/>
                    <a:pt x="8491925" y="6655046"/>
                  </a:cubicBezTo>
                  <a:cubicBezTo>
                    <a:pt x="8490347" y="6609093"/>
                    <a:pt x="8455423" y="6582061"/>
                    <a:pt x="8419700" y="6581821"/>
                  </a:cubicBezTo>
                  <a:close/>
                  <a:moveTo>
                    <a:pt x="8456601" y="987458"/>
                  </a:moveTo>
                  <a:cubicBezTo>
                    <a:pt x="8388390" y="986998"/>
                    <a:pt x="8361094" y="1071011"/>
                    <a:pt x="8404385" y="1111289"/>
                  </a:cubicBezTo>
                  <a:cubicBezTo>
                    <a:pt x="8457699" y="1160917"/>
                    <a:pt x="8530803" y="1117183"/>
                    <a:pt x="8528826" y="1060661"/>
                  </a:cubicBezTo>
                  <a:cubicBezTo>
                    <a:pt x="8527248" y="1014729"/>
                    <a:pt x="8492344" y="987697"/>
                    <a:pt x="8456601" y="987458"/>
                  </a:cubicBezTo>
                  <a:close/>
                  <a:moveTo>
                    <a:pt x="8444301" y="2852239"/>
                  </a:moveTo>
                  <a:cubicBezTo>
                    <a:pt x="8376110" y="2851779"/>
                    <a:pt x="8348793" y="2935812"/>
                    <a:pt x="8392084" y="2976070"/>
                  </a:cubicBezTo>
                  <a:cubicBezTo>
                    <a:pt x="8445379" y="3025678"/>
                    <a:pt x="8518462" y="2982004"/>
                    <a:pt x="8516526" y="2925463"/>
                  </a:cubicBezTo>
                  <a:cubicBezTo>
                    <a:pt x="8514948" y="2879511"/>
                    <a:pt x="8480044" y="2852478"/>
                    <a:pt x="8444301" y="2852239"/>
                  </a:cubicBezTo>
                  <a:close/>
                  <a:moveTo>
                    <a:pt x="8450451" y="1919848"/>
                  </a:moveTo>
                  <a:cubicBezTo>
                    <a:pt x="8382120" y="1919389"/>
                    <a:pt x="8355043" y="2003481"/>
                    <a:pt x="8398214" y="2043679"/>
                  </a:cubicBezTo>
                  <a:cubicBezTo>
                    <a:pt x="8451509" y="2093288"/>
                    <a:pt x="8524593" y="2049613"/>
                    <a:pt x="8522656" y="1993052"/>
                  </a:cubicBezTo>
                  <a:cubicBezTo>
                    <a:pt x="8521099" y="1947120"/>
                    <a:pt x="8486194" y="1920088"/>
                    <a:pt x="8450451" y="1919848"/>
                  </a:cubicBezTo>
                  <a:close/>
                  <a:moveTo>
                    <a:pt x="7692799" y="1914853"/>
                  </a:moveTo>
                  <a:cubicBezTo>
                    <a:pt x="7624468" y="1914394"/>
                    <a:pt x="7597391" y="1998486"/>
                    <a:pt x="7640582" y="2038685"/>
                  </a:cubicBezTo>
                  <a:cubicBezTo>
                    <a:pt x="7693937" y="2088353"/>
                    <a:pt x="7767000" y="2044479"/>
                    <a:pt x="7765024" y="1988057"/>
                  </a:cubicBezTo>
                  <a:cubicBezTo>
                    <a:pt x="7763426" y="1942125"/>
                    <a:pt x="7728522" y="1915073"/>
                    <a:pt x="7692799" y="1914853"/>
                  </a:cubicBezTo>
                  <a:close/>
                  <a:moveTo>
                    <a:pt x="8413550" y="7514212"/>
                  </a:moveTo>
                  <a:cubicBezTo>
                    <a:pt x="8345319" y="7513752"/>
                    <a:pt x="8318062" y="7597805"/>
                    <a:pt x="8361333" y="7638043"/>
                  </a:cubicBezTo>
                  <a:cubicBezTo>
                    <a:pt x="8414628" y="7687652"/>
                    <a:pt x="8487712" y="7643977"/>
                    <a:pt x="8485775" y="7587436"/>
                  </a:cubicBezTo>
                  <a:cubicBezTo>
                    <a:pt x="8484197" y="7541484"/>
                    <a:pt x="8449273" y="7514452"/>
                    <a:pt x="8413550" y="7514212"/>
                  </a:cubicBezTo>
                  <a:close/>
                  <a:moveTo>
                    <a:pt x="7686649" y="2847244"/>
                  </a:moveTo>
                  <a:cubicBezTo>
                    <a:pt x="7618437" y="2846785"/>
                    <a:pt x="7591161" y="2930817"/>
                    <a:pt x="7634431" y="2971075"/>
                  </a:cubicBezTo>
                  <a:cubicBezTo>
                    <a:pt x="7687727" y="3020684"/>
                    <a:pt x="7760810" y="2977009"/>
                    <a:pt x="7758874" y="2920448"/>
                  </a:cubicBezTo>
                  <a:cubicBezTo>
                    <a:pt x="7757276" y="2874516"/>
                    <a:pt x="7722372" y="2847484"/>
                    <a:pt x="7686649" y="2847244"/>
                  </a:cubicBezTo>
                  <a:close/>
                  <a:moveTo>
                    <a:pt x="7698949" y="982443"/>
                  </a:moveTo>
                  <a:cubicBezTo>
                    <a:pt x="7630737" y="982003"/>
                    <a:pt x="7603441" y="1065996"/>
                    <a:pt x="7646712" y="1106274"/>
                  </a:cubicBezTo>
                  <a:cubicBezTo>
                    <a:pt x="7700067" y="1155922"/>
                    <a:pt x="7773131" y="1112028"/>
                    <a:pt x="7771154" y="1055647"/>
                  </a:cubicBezTo>
                  <a:cubicBezTo>
                    <a:pt x="7769596" y="1009794"/>
                    <a:pt x="7734752" y="982683"/>
                    <a:pt x="7698949" y="982443"/>
                  </a:cubicBezTo>
                  <a:close/>
                  <a:moveTo>
                    <a:pt x="7680498" y="3779635"/>
                  </a:moveTo>
                  <a:cubicBezTo>
                    <a:pt x="7612327" y="3779175"/>
                    <a:pt x="7584971" y="3863188"/>
                    <a:pt x="7628262" y="3903466"/>
                  </a:cubicBezTo>
                  <a:cubicBezTo>
                    <a:pt x="7681596" y="3953094"/>
                    <a:pt x="7754640" y="3909340"/>
                    <a:pt x="7752723" y="3852859"/>
                  </a:cubicBezTo>
                  <a:cubicBezTo>
                    <a:pt x="7751106" y="3806826"/>
                    <a:pt x="7715922" y="3779875"/>
                    <a:pt x="7680498" y="3779635"/>
                  </a:cubicBezTo>
                  <a:close/>
                  <a:moveTo>
                    <a:pt x="8407380" y="8446623"/>
                  </a:moveTo>
                  <a:cubicBezTo>
                    <a:pt x="8339149" y="8446163"/>
                    <a:pt x="8311892" y="8530195"/>
                    <a:pt x="8355163" y="8570454"/>
                  </a:cubicBezTo>
                  <a:cubicBezTo>
                    <a:pt x="8408179" y="8619802"/>
                    <a:pt x="8481362" y="8576867"/>
                    <a:pt x="8479625" y="8519826"/>
                  </a:cubicBezTo>
                  <a:cubicBezTo>
                    <a:pt x="8477847" y="8473694"/>
                    <a:pt x="8442903" y="8446842"/>
                    <a:pt x="8407380" y="8446623"/>
                  </a:cubicBezTo>
                  <a:close/>
                  <a:moveTo>
                    <a:pt x="6189774" y="40042"/>
                  </a:moveTo>
                  <a:cubicBezTo>
                    <a:pt x="6121583" y="39583"/>
                    <a:pt x="6094246" y="123616"/>
                    <a:pt x="6137557" y="163874"/>
                  </a:cubicBezTo>
                  <a:cubicBezTo>
                    <a:pt x="6190853" y="213482"/>
                    <a:pt x="6263936" y="169808"/>
                    <a:pt x="6261999" y="113246"/>
                  </a:cubicBezTo>
                  <a:cubicBezTo>
                    <a:pt x="6260402" y="67314"/>
                    <a:pt x="6225497" y="40282"/>
                    <a:pt x="6189774" y="40042"/>
                  </a:cubicBezTo>
                  <a:close/>
                  <a:moveTo>
                    <a:pt x="5407481" y="3764630"/>
                  </a:moveTo>
                  <a:cubicBezTo>
                    <a:pt x="5339270" y="3764171"/>
                    <a:pt x="5311973" y="3848183"/>
                    <a:pt x="5355264" y="3888462"/>
                  </a:cubicBezTo>
                  <a:cubicBezTo>
                    <a:pt x="5408559" y="3938070"/>
                    <a:pt x="5481683" y="3894375"/>
                    <a:pt x="5479706" y="3837834"/>
                  </a:cubicBezTo>
                  <a:cubicBezTo>
                    <a:pt x="5478128" y="3791882"/>
                    <a:pt x="5443224" y="3764850"/>
                    <a:pt x="5407481" y="3764630"/>
                  </a:cubicBezTo>
                  <a:close/>
                  <a:moveTo>
                    <a:pt x="4674429" y="30033"/>
                  </a:moveTo>
                  <a:cubicBezTo>
                    <a:pt x="4606098" y="29573"/>
                    <a:pt x="4579021" y="113666"/>
                    <a:pt x="4622212" y="153864"/>
                  </a:cubicBezTo>
                  <a:cubicBezTo>
                    <a:pt x="4675567" y="203513"/>
                    <a:pt x="4748631" y="159618"/>
                    <a:pt x="4746654" y="103257"/>
                  </a:cubicBezTo>
                  <a:cubicBezTo>
                    <a:pt x="4745076" y="57305"/>
                    <a:pt x="4710172" y="30273"/>
                    <a:pt x="4674429" y="30033"/>
                  </a:cubicBezTo>
                  <a:close/>
                  <a:moveTo>
                    <a:pt x="6183624" y="972433"/>
                  </a:moveTo>
                  <a:cubicBezTo>
                    <a:pt x="6115373" y="971994"/>
                    <a:pt x="6088156" y="1056026"/>
                    <a:pt x="6131407" y="1096284"/>
                  </a:cubicBezTo>
                  <a:cubicBezTo>
                    <a:pt x="6184682" y="1145893"/>
                    <a:pt x="6257786" y="1102238"/>
                    <a:pt x="6255849" y="1045657"/>
                  </a:cubicBezTo>
                  <a:cubicBezTo>
                    <a:pt x="6254251" y="999705"/>
                    <a:pt x="6219347" y="972673"/>
                    <a:pt x="6183624" y="972433"/>
                  </a:cubicBezTo>
                  <a:close/>
                  <a:moveTo>
                    <a:pt x="5395180" y="5629411"/>
                  </a:moveTo>
                  <a:cubicBezTo>
                    <a:pt x="5326989" y="5628952"/>
                    <a:pt x="5299653" y="5712965"/>
                    <a:pt x="5342964" y="5753243"/>
                  </a:cubicBezTo>
                  <a:cubicBezTo>
                    <a:pt x="5396259" y="5802851"/>
                    <a:pt x="5469343" y="5759176"/>
                    <a:pt x="5467405" y="5702615"/>
                  </a:cubicBezTo>
                  <a:cubicBezTo>
                    <a:pt x="5465828" y="5656683"/>
                    <a:pt x="5430924" y="5629652"/>
                    <a:pt x="5395180" y="5629411"/>
                  </a:cubicBezTo>
                  <a:close/>
                  <a:moveTo>
                    <a:pt x="5389031" y="6561802"/>
                  </a:moveTo>
                  <a:cubicBezTo>
                    <a:pt x="5320839" y="6561343"/>
                    <a:pt x="5293522" y="6645355"/>
                    <a:pt x="5336794" y="6685633"/>
                  </a:cubicBezTo>
                  <a:cubicBezTo>
                    <a:pt x="5390129" y="6735262"/>
                    <a:pt x="5463172" y="6691507"/>
                    <a:pt x="5461255" y="6635006"/>
                  </a:cubicBezTo>
                  <a:cubicBezTo>
                    <a:pt x="5459658" y="6588994"/>
                    <a:pt x="5424474" y="6562042"/>
                    <a:pt x="5389031" y="6561802"/>
                  </a:cubicBezTo>
                  <a:close/>
                  <a:moveTo>
                    <a:pt x="5376730" y="8426603"/>
                  </a:moveTo>
                  <a:cubicBezTo>
                    <a:pt x="5308519" y="8426144"/>
                    <a:pt x="5281222" y="8510156"/>
                    <a:pt x="5324513" y="8550434"/>
                  </a:cubicBezTo>
                  <a:cubicBezTo>
                    <a:pt x="5377828" y="8600063"/>
                    <a:pt x="5450931" y="8556268"/>
                    <a:pt x="5448955" y="8499807"/>
                  </a:cubicBezTo>
                  <a:cubicBezTo>
                    <a:pt x="5447377" y="8453875"/>
                    <a:pt x="5412473" y="8426843"/>
                    <a:pt x="5376730" y="8426603"/>
                  </a:cubicBezTo>
                  <a:close/>
                  <a:moveTo>
                    <a:pt x="4655979" y="2827225"/>
                  </a:moveTo>
                  <a:cubicBezTo>
                    <a:pt x="4587887" y="2826765"/>
                    <a:pt x="4560391" y="2910698"/>
                    <a:pt x="4603742" y="2951056"/>
                  </a:cubicBezTo>
                  <a:cubicBezTo>
                    <a:pt x="4657037" y="3000665"/>
                    <a:pt x="4730120" y="2956990"/>
                    <a:pt x="4728203" y="2900429"/>
                  </a:cubicBezTo>
                  <a:cubicBezTo>
                    <a:pt x="4726606" y="2854497"/>
                    <a:pt x="4691721" y="2827464"/>
                    <a:pt x="4655979" y="2827225"/>
                  </a:cubicBezTo>
                  <a:close/>
                  <a:moveTo>
                    <a:pt x="5382880" y="7494193"/>
                  </a:moveTo>
                  <a:cubicBezTo>
                    <a:pt x="5314669" y="7493733"/>
                    <a:pt x="5287372" y="7577746"/>
                    <a:pt x="5330663" y="7618024"/>
                  </a:cubicBezTo>
                  <a:cubicBezTo>
                    <a:pt x="5383978" y="7667652"/>
                    <a:pt x="5457082" y="7623858"/>
                    <a:pt x="5455105" y="7567397"/>
                  </a:cubicBezTo>
                  <a:cubicBezTo>
                    <a:pt x="5453527" y="7521545"/>
                    <a:pt x="5418703" y="7494433"/>
                    <a:pt x="5382880" y="7494193"/>
                  </a:cubicBezTo>
                  <a:close/>
                  <a:moveTo>
                    <a:pt x="4662129" y="1894834"/>
                  </a:moveTo>
                  <a:cubicBezTo>
                    <a:pt x="4593918" y="1894375"/>
                    <a:pt x="4566621" y="1978407"/>
                    <a:pt x="4609912" y="2018665"/>
                  </a:cubicBezTo>
                  <a:cubicBezTo>
                    <a:pt x="4663207" y="2068274"/>
                    <a:pt x="4736290" y="2024599"/>
                    <a:pt x="4734354" y="1968058"/>
                  </a:cubicBezTo>
                  <a:cubicBezTo>
                    <a:pt x="4732776" y="1922106"/>
                    <a:pt x="4697872" y="1895054"/>
                    <a:pt x="4662129" y="1894834"/>
                  </a:cubicBezTo>
                  <a:close/>
                  <a:moveTo>
                    <a:pt x="4625228" y="7489198"/>
                  </a:moveTo>
                  <a:cubicBezTo>
                    <a:pt x="4557036" y="7488739"/>
                    <a:pt x="4529700" y="7572751"/>
                    <a:pt x="4572991" y="7613029"/>
                  </a:cubicBezTo>
                  <a:cubicBezTo>
                    <a:pt x="4626286" y="7662637"/>
                    <a:pt x="4699409" y="7618963"/>
                    <a:pt x="4697433" y="7562402"/>
                  </a:cubicBezTo>
                  <a:cubicBezTo>
                    <a:pt x="4695855" y="7516470"/>
                    <a:pt x="4660951" y="7489438"/>
                    <a:pt x="4625228" y="7489198"/>
                  </a:cubicBezTo>
                  <a:close/>
                  <a:moveTo>
                    <a:pt x="4649828" y="3759615"/>
                  </a:moveTo>
                  <a:cubicBezTo>
                    <a:pt x="4581617" y="3759156"/>
                    <a:pt x="4554321" y="3843169"/>
                    <a:pt x="4597612" y="3883447"/>
                  </a:cubicBezTo>
                  <a:cubicBezTo>
                    <a:pt x="4650926" y="3933075"/>
                    <a:pt x="4724030" y="3889281"/>
                    <a:pt x="4722053" y="3832839"/>
                  </a:cubicBezTo>
                  <a:cubicBezTo>
                    <a:pt x="4720476" y="3786967"/>
                    <a:pt x="4685651" y="3759855"/>
                    <a:pt x="4649828" y="3759615"/>
                  </a:cubicBezTo>
                  <a:close/>
                  <a:moveTo>
                    <a:pt x="4619058" y="8421588"/>
                  </a:moveTo>
                  <a:cubicBezTo>
                    <a:pt x="4550846" y="8421129"/>
                    <a:pt x="4523549" y="8505141"/>
                    <a:pt x="4566840" y="8545419"/>
                  </a:cubicBezTo>
                  <a:cubicBezTo>
                    <a:pt x="4620156" y="8595048"/>
                    <a:pt x="4693259" y="8551254"/>
                    <a:pt x="4691282" y="8494812"/>
                  </a:cubicBezTo>
                  <a:cubicBezTo>
                    <a:pt x="4689705" y="8448940"/>
                    <a:pt x="4654880" y="8421828"/>
                    <a:pt x="4619058" y="8421588"/>
                  </a:cubicBezTo>
                  <a:close/>
                  <a:moveTo>
                    <a:pt x="4631378" y="6556807"/>
                  </a:moveTo>
                  <a:cubicBezTo>
                    <a:pt x="4563187" y="6556348"/>
                    <a:pt x="4535850" y="6640360"/>
                    <a:pt x="4579161" y="6680638"/>
                  </a:cubicBezTo>
                  <a:cubicBezTo>
                    <a:pt x="4632456" y="6730247"/>
                    <a:pt x="4705540" y="6686573"/>
                    <a:pt x="4703603" y="6630031"/>
                  </a:cubicBezTo>
                  <a:cubicBezTo>
                    <a:pt x="4701985" y="6583979"/>
                    <a:pt x="4666801" y="6557027"/>
                    <a:pt x="4631378" y="6556807"/>
                  </a:cubicBezTo>
                  <a:close/>
                  <a:moveTo>
                    <a:pt x="4643678" y="4692006"/>
                  </a:moveTo>
                  <a:cubicBezTo>
                    <a:pt x="4575467" y="4691547"/>
                    <a:pt x="4548170" y="4775559"/>
                    <a:pt x="4591461" y="4815838"/>
                  </a:cubicBezTo>
                  <a:cubicBezTo>
                    <a:pt x="4644756" y="4865446"/>
                    <a:pt x="4717880" y="4821751"/>
                    <a:pt x="4715903" y="4765230"/>
                  </a:cubicBezTo>
                  <a:cubicBezTo>
                    <a:pt x="4714306" y="4719278"/>
                    <a:pt x="4679401" y="4692246"/>
                    <a:pt x="4643678" y="4692006"/>
                  </a:cubicBezTo>
                  <a:close/>
                  <a:moveTo>
                    <a:pt x="4637528" y="5624417"/>
                  </a:moveTo>
                  <a:cubicBezTo>
                    <a:pt x="4569197" y="5623957"/>
                    <a:pt x="4542120" y="5708050"/>
                    <a:pt x="4585311" y="5748248"/>
                  </a:cubicBezTo>
                  <a:cubicBezTo>
                    <a:pt x="4638606" y="5797856"/>
                    <a:pt x="4711690" y="5754182"/>
                    <a:pt x="4709753" y="5697621"/>
                  </a:cubicBezTo>
                  <a:cubicBezTo>
                    <a:pt x="4708155" y="5651669"/>
                    <a:pt x="4673251" y="5624637"/>
                    <a:pt x="4637528" y="5624417"/>
                  </a:cubicBezTo>
                  <a:close/>
                  <a:moveTo>
                    <a:pt x="4668279" y="962424"/>
                  </a:moveTo>
                  <a:cubicBezTo>
                    <a:pt x="4600088" y="961964"/>
                    <a:pt x="4572771" y="1045977"/>
                    <a:pt x="4616042" y="1086255"/>
                  </a:cubicBezTo>
                  <a:cubicBezTo>
                    <a:pt x="4669357" y="1135863"/>
                    <a:pt x="4742461" y="1092149"/>
                    <a:pt x="4740484" y="1035647"/>
                  </a:cubicBezTo>
                  <a:cubicBezTo>
                    <a:pt x="4738926" y="989695"/>
                    <a:pt x="4704022" y="962663"/>
                    <a:pt x="4668279" y="962424"/>
                  </a:cubicBezTo>
                  <a:close/>
                  <a:moveTo>
                    <a:pt x="6159003" y="4702016"/>
                  </a:moveTo>
                  <a:cubicBezTo>
                    <a:pt x="6090812" y="4701556"/>
                    <a:pt x="6063476" y="4785569"/>
                    <a:pt x="6106786" y="4825847"/>
                  </a:cubicBezTo>
                  <a:cubicBezTo>
                    <a:pt x="6160081" y="4875455"/>
                    <a:pt x="6233165" y="4831781"/>
                    <a:pt x="6231228" y="4775220"/>
                  </a:cubicBezTo>
                  <a:cubicBezTo>
                    <a:pt x="6229651" y="4729288"/>
                    <a:pt x="6194746" y="4702256"/>
                    <a:pt x="6159003" y="4702016"/>
                  </a:cubicBezTo>
                  <a:close/>
                  <a:moveTo>
                    <a:pt x="6152853" y="5634406"/>
                  </a:moveTo>
                  <a:cubicBezTo>
                    <a:pt x="6084661" y="5633947"/>
                    <a:pt x="6057345" y="5717959"/>
                    <a:pt x="6100616" y="5758237"/>
                  </a:cubicBezTo>
                  <a:cubicBezTo>
                    <a:pt x="6153951" y="5807866"/>
                    <a:pt x="6226995" y="5764111"/>
                    <a:pt x="6225078" y="5707630"/>
                  </a:cubicBezTo>
                  <a:cubicBezTo>
                    <a:pt x="6223481" y="5661598"/>
                    <a:pt x="6188296" y="5634646"/>
                    <a:pt x="6152853" y="5634406"/>
                  </a:cubicBezTo>
                  <a:close/>
                  <a:moveTo>
                    <a:pt x="6140553" y="7499208"/>
                  </a:moveTo>
                  <a:cubicBezTo>
                    <a:pt x="6072221" y="7498748"/>
                    <a:pt x="6045145" y="7582841"/>
                    <a:pt x="6088336" y="7623039"/>
                  </a:cubicBezTo>
                  <a:cubicBezTo>
                    <a:pt x="6141691" y="7672687"/>
                    <a:pt x="6214754" y="7628793"/>
                    <a:pt x="6212778" y="7572411"/>
                  </a:cubicBezTo>
                  <a:cubicBezTo>
                    <a:pt x="6211180" y="7526479"/>
                    <a:pt x="6176276" y="7499447"/>
                    <a:pt x="6140553" y="7499208"/>
                  </a:cubicBezTo>
                  <a:close/>
                  <a:moveTo>
                    <a:pt x="6146703" y="6566817"/>
                  </a:moveTo>
                  <a:cubicBezTo>
                    <a:pt x="6078491" y="6566357"/>
                    <a:pt x="6051195" y="6650370"/>
                    <a:pt x="6094466" y="6690648"/>
                  </a:cubicBezTo>
                  <a:cubicBezTo>
                    <a:pt x="6147781" y="6740277"/>
                    <a:pt x="6220885" y="6696482"/>
                    <a:pt x="6218908" y="6640041"/>
                  </a:cubicBezTo>
                  <a:cubicBezTo>
                    <a:pt x="6217330" y="6594088"/>
                    <a:pt x="6182446" y="6567057"/>
                    <a:pt x="6146703" y="6566817"/>
                  </a:cubicBezTo>
                  <a:close/>
                  <a:moveTo>
                    <a:pt x="6177454" y="1904844"/>
                  </a:moveTo>
                  <a:cubicBezTo>
                    <a:pt x="6109343" y="1904384"/>
                    <a:pt x="6081886" y="1988337"/>
                    <a:pt x="6125237" y="2028675"/>
                  </a:cubicBezTo>
                  <a:cubicBezTo>
                    <a:pt x="6178252" y="2078024"/>
                    <a:pt x="6251635" y="2034909"/>
                    <a:pt x="6249699" y="1978068"/>
                  </a:cubicBezTo>
                  <a:cubicBezTo>
                    <a:pt x="6248101" y="1932096"/>
                    <a:pt x="6213197" y="1905063"/>
                    <a:pt x="6177454" y="1904844"/>
                  </a:cubicBezTo>
                  <a:close/>
                  <a:moveTo>
                    <a:pt x="5401331" y="4697021"/>
                  </a:moveTo>
                  <a:cubicBezTo>
                    <a:pt x="5333000" y="4696562"/>
                    <a:pt x="5305923" y="4780654"/>
                    <a:pt x="5349114" y="4820852"/>
                  </a:cubicBezTo>
                  <a:cubicBezTo>
                    <a:pt x="5402409" y="4870460"/>
                    <a:pt x="5475492" y="4826786"/>
                    <a:pt x="5473556" y="4770225"/>
                  </a:cubicBezTo>
                  <a:cubicBezTo>
                    <a:pt x="5471978" y="4724293"/>
                    <a:pt x="5437073" y="4697261"/>
                    <a:pt x="5401331" y="4697021"/>
                  </a:cubicBezTo>
                  <a:close/>
                  <a:moveTo>
                    <a:pt x="6165153" y="3769625"/>
                  </a:moveTo>
                  <a:cubicBezTo>
                    <a:pt x="6096783" y="3769165"/>
                    <a:pt x="6069766" y="3853298"/>
                    <a:pt x="6112917" y="3893456"/>
                  </a:cubicBezTo>
                  <a:cubicBezTo>
                    <a:pt x="6166212" y="3943065"/>
                    <a:pt x="6239295" y="3899390"/>
                    <a:pt x="6237358" y="3842849"/>
                  </a:cubicBezTo>
                  <a:cubicBezTo>
                    <a:pt x="6235801" y="3796897"/>
                    <a:pt x="6200896" y="3769865"/>
                    <a:pt x="6165153" y="3769625"/>
                  </a:cubicBezTo>
                  <a:close/>
                  <a:moveTo>
                    <a:pt x="6171304" y="2837235"/>
                  </a:moveTo>
                  <a:cubicBezTo>
                    <a:pt x="6102973" y="2836775"/>
                    <a:pt x="6075895" y="2920867"/>
                    <a:pt x="6119087" y="2961066"/>
                  </a:cubicBezTo>
                  <a:cubicBezTo>
                    <a:pt x="6172442" y="3010714"/>
                    <a:pt x="6245506" y="2966820"/>
                    <a:pt x="6243529" y="2910438"/>
                  </a:cubicBezTo>
                  <a:cubicBezTo>
                    <a:pt x="6241951" y="2864506"/>
                    <a:pt x="6207047" y="2837474"/>
                    <a:pt x="6171304" y="2837235"/>
                  </a:cubicBezTo>
                  <a:close/>
                  <a:moveTo>
                    <a:pt x="5413651" y="2832220"/>
                  </a:moveTo>
                  <a:cubicBezTo>
                    <a:pt x="5345440" y="2831760"/>
                    <a:pt x="5318143" y="2915773"/>
                    <a:pt x="5361414" y="2956051"/>
                  </a:cubicBezTo>
                  <a:cubicBezTo>
                    <a:pt x="5414430" y="3005400"/>
                    <a:pt x="5487813" y="2962284"/>
                    <a:pt x="5485876" y="2905443"/>
                  </a:cubicBezTo>
                  <a:cubicBezTo>
                    <a:pt x="5484279" y="2859491"/>
                    <a:pt x="5449394" y="2832459"/>
                    <a:pt x="5413651" y="2832220"/>
                  </a:cubicBezTo>
                  <a:close/>
                  <a:moveTo>
                    <a:pt x="6134403" y="8431598"/>
                  </a:moveTo>
                  <a:cubicBezTo>
                    <a:pt x="6066211" y="8431139"/>
                    <a:pt x="6038894" y="8515151"/>
                    <a:pt x="6082185" y="8555429"/>
                  </a:cubicBezTo>
                  <a:cubicBezTo>
                    <a:pt x="6135501" y="8605058"/>
                    <a:pt x="6208604" y="8561323"/>
                    <a:pt x="6206627" y="8504822"/>
                  </a:cubicBezTo>
                  <a:cubicBezTo>
                    <a:pt x="6205030" y="8458869"/>
                    <a:pt x="6170125" y="8431837"/>
                    <a:pt x="6134403" y="8431598"/>
                  </a:cubicBezTo>
                  <a:close/>
                  <a:moveTo>
                    <a:pt x="5419801" y="1899829"/>
                  </a:moveTo>
                  <a:cubicBezTo>
                    <a:pt x="5351690" y="1899370"/>
                    <a:pt x="5324214" y="1983322"/>
                    <a:pt x="5367564" y="2023660"/>
                  </a:cubicBezTo>
                  <a:cubicBezTo>
                    <a:pt x="5420899" y="2073329"/>
                    <a:pt x="5493943" y="2029454"/>
                    <a:pt x="5492006" y="1973033"/>
                  </a:cubicBezTo>
                  <a:cubicBezTo>
                    <a:pt x="5490429" y="1927001"/>
                    <a:pt x="5455465" y="1900069"/>
                    <a:pt x="5419801" y="1899829"/>
                  </a:cubicBezTo>
                  <a:close/>
                  <a:moveTo>
                    <a:pt x="3916777" y="25038"/>
                  </a:moveTo>
                  <a:cubicBezTo>
                    <a:pt x="3848445" y="24579"/>
                    <a:pt x="3821369" y="108671"/>
                    <a:pt x="3864560" y="148869"/>
                  </a:cubicBezTo>
                  <a:cubicBezTo>
                    <a:pt x="3917915" y="198518"/>
                    <a:pt x="3990978" y="154623"/>
                    <a:pt x="3989002" y="98242"/>
                  </a:cubicBezTo>
                  <a:cubicBezTo>
                    <a:pt x="3987404" y="52370"/>
                    <a:pt x="3952579" y="25258"/>
                    <a:pt x="3916777" y="25038"/>
                  </a:cubicBezTo>
                  <a:close/>
                  <a:moveTo>
                    <a:pt x="5432102" y="35048"/>
                  </a:moveTo>
                  <a:cubicBezTo>
                    <a:pt x="5363770" y="34588"/>
                    <a:pt x="5336694" y="118681"/>
                    <a:pt x="5379885" y="158879"/>
                  </a:cubicBezTo>
                  <a:cubicBezTo>
                    <a:pt x="5433200" y="208507"/>
                    <a:pt x="5506303" y="164773"/>
                    <a:pt x="5504327" y="108252"/>
                  </a:cubicBezTo>
                  <a:cubicBezTo>
                    <a:pt x="5502749" y="62319"/>
                    <a:pt x="5467845" y="35267"/>
                    <a:pt x="5432102" y="35048"/>
                  </a:cubicBezTo>
                  <a:close/>
                  <a:moveTo>
                    <a:pt x="5425952" y="967438"/>
                  </a:moveTo>
                  <a:cubicBezTo>
                    <a:pt x="5357800" y="966999"/>
                    <a:pt x="5330404" y="1050972"/>
                    <a:pt x="5373734" y="1091290"/>
                  </a:cubicBezTo>
                  <a:cubicBezTo>
                    <a:pt x="5427030" y="1140898"/>
                    <a:pt x="5500113" y="1097224"/>
                    <a:pt x="5498177" y="1040662"/>
                  </a:cubicBezTo>
                  <a:cubicBezTo>
                    <a:pt x="5496599" y="994710"/>
                    <a:pt x="5461675" y="967678"/>
                    <a:pt x="5425952" y="96743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461" name="Google Shape;2461;p29"/>
          <p:cNvSpPr txBox="1"/>
          <p:nvPr/>
        </p:nvSpPr>
        <p:spPr>
          <a:xfrm>
            <a:off x="8404400" y="1441796"/>
            <a:ext cx="3787600" cy="1231106"/>
          </a:xfrm>
          <a:prstGeom prst="rect">
            <a:avLst/>
          </a:prstGeom>
          <a:noFill/>
          <a:ln>
            <a:noFill/>
          </a:ln>
        </p:spPr>
        <p:txBody>
          <a:bodyPr spcFirstLastPara="1" wrap="square" lIns="0" tIns="0" rIns="0" bIns="0" anchor="t" anchorCtr="0">
            <a:spAutoFit/>
          </a:bodyPr>
          <a:lstStyle/>
          <a:p>
            <a:pPr algn="ctr"/>
            <a:r>
              <a:rPr lang="zh-TW" altLang="en-US" sz="4000" dirty="0">
                <a:solidFill>
                  <a:srgbClr val="C00000"/>
                </a:solidFill>
              </a:rPr>
              <a:t>特殊</a:t>
            </a:r>
            <a:r>
              <a:rPr lang="zh-TW" altLang="zh-TW" sz="4000" dirty="0">
                <a:solidFill>
                  <a:srgbClr val="C00000"/>
                </a:solidFill>
              </a:rPr>
              <a:t>教</a:t>
            </a:r>
            <a:r>
              <a:rPr lang="zh-TW" altLang="en-US" sz="4000" dirty="0">
                <a:solidFill>
                  <a:srgbClr val="C00000"/>
                </a:solidFill>
              </a:rPr>
              <a:t>育</a:t>
            </a:r>
            <a:r>
              <a:rPr lang="zh-TW" altLang="zh-TW" sz="4000" dirty="0">
                <a:solidFill>
                  <a:srgbClr val="C00000"/>
                </a:solidFill>
              </a:rPr>
              <a:t>專業學習社群</a:t>
            </a:r>
            <a:r>
              <a:rPr lang="zh-TW" altLang="en-US" sz="4000" dirty="0" smtClean="0">
                <a:solidFill>
                  <a:srgbClr val="C00000"/>
                </a:solidFill>
              </a:rPr>
              <a:t>的功能</a:t>
            </a:r>
            <a:endParaRPr lang="zh-CN" altLang="en-US" sz="4000" b="1" dirty="0">
              <a:solidFill>
                <a:srgbClr val="C00000"/>
              </a:solidFill>
              <a:latin typeface="標楷體" panose="03000509000000000000" pitchFamily="65" charset="-120"/>
              <a:ea typeface="標楷體" panose="03000509000000000000" pitchFamily="65" charset="-120"/>
              <a:cs typeface="+mn-ea"/>
              <a:sym typeface="+mn-lt"/>
            </a:endParaRPr>
          </a:p>
        </p:txBody>
      </p:sp>
      <p:sp>
        <p:nvSpPr>
          <p:cNvPr id="2464" name="Google Shape;2464;p29"/>
          <p:cNvSpPr txBox="1"/>
          <p:nvPr/>
        </p:nvSpPr>
        <p:spPr>
          <a:xfrm>
            <a:off x="855310" y="819463"/>
            <a:ext cx="6466489" cy="5078313"/>
          </a:xfrm>
          <a:prstGeom prst="rect">
            <a:avLst/>
          </a:prstGeom>
          <a:noFill/>
          <a:ln>
            <a:noFill/>
          </a:ln>
        </p:spPr>
        <p:txBody>
          <a:bodyPr spcFirstLastPara="1" wrap="square" lIns="0" tIns="0" rIns="0" bIns="0" anchor="t" anchorCtr="0">
            <a:spAutoFit/>
          </a:bodyPr>
          <a:lstStyle/>
          <a:p>
            <a:pPr marL="342900" lvl="0" indent="-432000">
              <a:lnSpc>
                <a:spcPct val="150000"/>
              </a:lnSpc>
              <a:buClr>
                <a:srgbClr val="7030A0"/>
              </a:buClr>
              <a:buFont typeface="Wingdings" panose="05000000000000000000" pitchFamily="2" charset="2"/>
              <a:buChar char="n"/>
            </a:pPr>
            <a:r>
              <a:rPr lang="zh-TW" altLang="zh-TW" sz="2000" dirty="0" smtClean="0">
                <a:solidFill>
                  <a:srgbClr val="0070C0"/>
                </a:solidFill>
              </a:rPr>
              <a:t>教學</a:t>
            </a:r>
            <a:r>
              <a:rPr lang="zh-TW" altLang="zh-TW" sz="2000" dirty="0">
                <a:solidFill>
                  <a:srgbClr val="0070C0"/>
                </a:solidFill>
              </a:rPr>
              <a:t>理念與</a:t>
            </a:r>
            <a:r>
              <a:rPr lang="zh-TW" altLang="zh-TW" sz="2000" dirty="0" smtClean="0">
                <a:solidFill>
                  <a:srgbClr val="0070C0"/>
                </a:solidFill>
              </a:rPr>
              <a:t>實踐交流，擴展</a:t>
            </a:r>
            <a:r>
              <a:rPr lang="zh-TW" altLang="en-US" sz="2000" dirty="0" smtClean="0">
                <a:solidFill>
                  <a:srgbClr val="0070C0"/>
                </a:solidFill>
              </a:rPr>
              <a:t>彼此</a:t>
            </a:r>
            <a:r>
              <a:rPr lang="zh-TW" altLang="zh-TW" sz="2000" dirty="0" smtClean="0">
                <a:solidFill>
                  <a:srgbClr val="0070C0"/>
                </a:solidFill>
              </a:rPr>
              <a:t>專業</a:t>
            </a:r>
            <a:r>
              <a:rPr lang="zh-TW" altLang="zh-TW" sz="2000" dirty="0">
                <a:solidFill>
                  <a:srgbClr val="0070C0"/>
                </a:solidFill>
              </a:rPr>
              <a:t>知識</a:t>
            </a:r>
          </a:p>
          <a:p>
            <a:pPr marL="342900" lvl="0" indent="-432000">
              <a:lnSpc>
                <a:spcPct val="150000"/>
              </a:lnSpc>
              <a:buClr>
                <a:srgbClr val="7030A0"/>
              </a:buClr>
              <a:buFont typeface="Wingdings" panose="05000000000000000000" pitchFamily="2" charset="2"/>
              <a:buChar char="n"/>
            </a:pPr>
            <a:r>
              <a:rPr lang="zh-TW" altLang="en-US" sz="2000" dirty="0" smtClean="0">
                <a:solidFill>
                  <a:srgbClr val="0070C0"/>
                </a:solidFill>
              </a:rPr>
              <a:t>更</a:t>
            </a:r>
            <a:r>
              <a:rPr lang="zh-TW" altLang="zh-TW" sz="2000" dirty="0" smtClean="0">
                <a:solidFill>
                  <a:srgbClr val="0070C0"/>
                </a:solidFill>
              </a:rPr>
              <a:t>有效解決</a:t>
            </a:r>
            <a:r>
              <a:rPr lang="zh-TW" altLang="en-US" sz="2000" dirty="0" smtClean="0">
                <a:solidFill>
                  <a:srgbClr val="0070C0"/>
                </a:solidFill>
              </a:rPr>
              <a:t>特教</a:t>
            </a:r>
            <a:r>
              <a:rPr lang="zh-TW" altLang="zh-TW" sz="2000" dirty="0" smtClean="0">
                <a:solidFill>
                  <a:srgbClr val="0070C0"/>
                </a:solidFill>
              </a:rPr>
              <a:t>教學</a:t>
            </a:r>
            <a:r>
              <a:rPr lang="zh-TW" altLang="zh-TW" sz="2000" dirty="0">
                <a:solidFill>
                  <a:srgbClr val="0070C0"/>
                </a:solidFill>
              </a:rPr>
              <a:t>實務問題</a:t>
            </a:r>
          </a:p>
          <a:p>
            <a:pPr marL="342900" lvl="0" indent="-432000">
              <a:lnSpc>
                <a:spcPct val="150000"/>
              </a:lnSpc>
              <a:buClr>
                <a:srgbClr val="7030A0"/>
              </a:buClr>
              <a:buFont typeface="Wingdings" panose="05000000000000000000" pitchFamily="2" charset="2"/>
              <a:buChar char="n"/>
            </a:pPr>
            <a:r>
              <a:rPr lang="zh-TW" altLang="zh-TW" sz="2000" dirty="0" smtClean="0">
                <a:solidFill>
                  <a:srgbClr val="0070C0"/>
                </a:solidFill>
              </a:rPr>
              <a:t>增加</a:t>
            </a:r>
            <a:r>
              <a:rPr lang="zh-TW" altLang="en-US" sz="2000" dirty="0" smtClean="0">
                <a:solidFill>
                  <a:srgbClr val="0070C0"/>
                </a:solidFill>
              </a:rPr>
              <a:t>教育</a:t>
            </a:r>
            <a:r>
              <a:rPr lang="zh-TW" altLang="zh-TW" sz="2000" dirty="0" smtClean="0">
                <a:solidFill>
                  <a:srgbClr val="0070C0"/>
                </a:solidFill>
              </a:rPr>
              <a:t>理念</a:t>
            </a:r>
            <a:r>
              <a:rPr lang="zh-TW" altLang="zh-TW" sz="2000" dirty="0">
                <a:solidFill>
                  <a:srgbClr val="0070C0"/>
                </a:solidFill>
              </a:rPr>
              <a:t>、</a:t>
            </a:r>
            <a:r>
              <a:rPr lang="zh-TW" altLang="zh-TW" sz="2000" dirty="0" smtClean="0">
                <a:solidFill>
                  <a:srgbClr val="0070C0"/>
                </a:solidFill>
              </a:rPr>
              <a:t>研發</a:t>
            </a:r>
            <a:r>
              <a:rPr lang="zh-TW" altLang="en-US" sz="2000" dirty="0">
                <a:solidFill>
                  <a:srgbClr val="0070C0"/>
                </a:solidFill>
              </a:rPr>
              <a:t>特教</a:t>
            </a:r>
            <a:r>
              <a:rPr lang="zh-TW" altLang="zh-TW" sz="2000" dirty="0" smtClean="0">
                <a:solidFill>
                  <a:srgbClr val="0070C0"/>
                </a:solidFill>
              </a:rPr>
              <a:t>教材</a:t>
            </a:r>
            <a:r>
              <a:rPr lang="zh-TW" altLang="zh-TW" sz="2000" dirty="0">
                <a:solidFill>
                  <a:srgbClr val="0070C0"/>
                </a:solidFill>
              </a:rPr>
              <a:t>與教法</a:t>
            </a:r>
          </a:p>
          <a:p>
            <a:pPr marL="342900" lvl="0" indent="-432000">
              <a:lnSpc>
                <a:spcPct val="150000"/>
              </a:lnSpc>
              <a:buClr>
                <a:srgbClr val="7030A0"/>
              </a:buClr>
              <a:buFont typeface="Wingdings" panose="05000000000000000000" pitchFamily="2" charset="2"/>
              <a:buChar char="n"/>
            </a:pPr>
            <a:r>
              <a:rPr lang="zh-TW" altLang="zh-TW" sz="2000" dirty="0" smtClean="0">
                <a:solidFill>
                  <a:srgbClr val="0070C0"/>
                </a:solidFill>
              </a:rPr>
              <a:t>有</a:t>
            </a:r>
            <a:r>
              <a:rPr lang="zh-TW" altLang="zh-TW" sz="2000" dirty="0">
                <a:solidFill>
                  <a:srgbClr val="0070C0"/>
                </a:solidFill>
              </a:rPr>
              <a:t>系統地</a:t>
            </a:r>
            <a:r>
              <a:rPr lang="zh-TW" altLang="zh-TW" sz="2000" dirty="0" smtClean="0">
                <a:solidFill>
                  <a:srgbClr val="0070C0"/>
                </a:solidFill>
              </a:rPr>
              <a:t>幫助</a:t>
            </a:r>
            <a:r>
              <a:rPr lang="zh-TW" altLang="en-US" sz="2000" dirty="0">
                <a:solidFill>
                  <a:srgbClr val="0070C0"/>
                </a:solidFill>
              </a:rPr>
              <a:t>特教</a:t>
            </a:r>
            <a:r>
              <a:rPr lang="zh-TW" altLang="zh-TW" sz="2000" dirty="0" smtClean="0">
                <a:solidFill>
                  <a:srgbClr val="0070C0"/>
                </a:solidFill>
              </a:rPr>
              <a:t>新</a:t>
            </a:r>
            <a:r>
              <a:rPr lang="zh-TW" altLang="en-US" sz="2000" dirty="0" smtClean="0">
                <a:solidFill>
                  <a:srgbClr val="0070C0"/>
                </a:solidFill>
              </a:rPr>
              <a:t>進</a:t>
            </a:r>
            <a:r>
              <a:rPr lang="zh-TW" altLang="zh-TW" sz="2000" dirty="0" smtClean="0">
                <a:solidFill>
                  <a:srgbClr val="0070C0"/>
                </a:solidFill>
              </a:rPr>
              <a:t>教師</a:t>
            </a:r>
            <a:endParaRPr lang="zh-TW" altLang="zh-TW" sz="2000" dirty="0">
              <a:solidFill>
                <a:srgbClr val="0070C0"/>
              </a:solidFill>
            </a:endParaRPr>
          </a:p>
          <a:p>
            <a:pPr marL="342900" lvl="0" indent="-432000">
              <a:lnSpc>
                <a:spcPct val="150000"/>
              </a:lnSpc>
              <a:buClr>
                <a:srgbClr val="7030A0"/>
              </a:buClr>
              <a:buFont typeface="Wingdings" panose="05000000000000000000" pitchFamily="2" charset="2"/>
              <a:buChar char="n"/>
            </a:pPr>
            <a:r>
              <a:rPr lang="zh-TW" altLang="zh-TW" sz="2000" dirty="0" smtClean="0">
                <a:solidFill>
                  <a:srgbClr val="0070C0"/>
                </a:solidFill>
              </a:rPr>
              <a:t>提升</a:t>
            </a:r>
            <a:r>
              <a:rPr lang="zh-TW" altLang="en-US" sz="2000" dirty="0">
                <a:solidFill>
                  <a:srgbClr val="0070C0"/>
                </a:solidFill>
              </a:rPr>
              <a:t>特教</a:t>
            </a:r>
            <a:r>
              <a:rPr lang="zh-TW" altLang="zh-TW" sz="2000" dirty="0" smtClean="0">
                <a:solidFill>
                  <a:srgbClr val="0070C0"/>
                </a:solidFill>
              </a:rPr>
              <a:t>學生</a:t>
            </a:r>
            <a:r>
              <a:rPr lang="zh-TW" altLang="zh-TW" sz="2000" dirty="0">
                <a:solidFill>
                  <a:srgbClr val="0070C0"/>
                </a:solidFill>
              </a:rPr>
              <a:t>學習成效</a:t>
            </a:r>
          </a:p>
          <a:p>
            <a:pPr marL="342900" lvl="0" indent="-432000">
              <a:lnSpc>
                <a:spcPct val="150000"/>
              </a:lnSpc>
              <a:buClr>
                <a:srgbClr val="7030A0"/>
              </a:buClr>
              <a:buFont typeface="Wingdings" panose="05000000000000000000" pitchFamily="2" charset="2"/>
              <a:buChar char="n"/>
            </a:pPr>
            <a:r>
              <a:rPr lang="zh-TW" altLang="zh-TW" sz="2000" dirty="0">
                <a:solidFill>
                  <a:srgbClr val="0070C0"/>
                </a:solidFill>
              </a:rPr>
              <a:t>增加</a:t>
            </a:r>
            <a:r>
              <a:rPr lang="zh-TW" altLang="zh-TW" sz="2000" dirty="0" smtClean="0">
                <a:solidFill>
                  <a:srgbClr val="0070C0"/>
                </a:solidFill>
              </a:rPr>
              <a:t>學校</a:t>
            </a:r>
            <a:r>
              <a:rPr lang="zh-TW" altLang="en-US" sz="2000" dirty="0">
                <a:solidFill>
                  <a:srgbClr val="0070C0"/>
                </a:solidFill>
              </a:rPr>
              <a:t>特教</a:t>
            </a:r>
            <a:r>
              <a:rPr lang="zh-TW" altLang="zh-TW" sz="2000" dirty="0" smtClean="0">
                <a:solidFill>
                  <a:srgbClr val="0070C0"/>
                </a:solidFill>
              </a:rPr>
              <a:t>成員</a:t>
            </a:r>
            <a:r>
              <a:rPr lang="zh-TW" altLang="zh-TW" sz="2000" dirty="0">
                <a:solidFill>
                  <a:srgbClr val="0070C0"/>
                </a:solidFill>
              </a:rPr>
              <a:t>間的信任與尊重</a:t>
            </a:r>
          </a:p>
          <a:p>
            <a:pPr marL="342900" lvl="0" indent="-432000">
              <a:lnSpc>
                <a:spcPct val="150000"/>
              </a:lnSpc>
              <a:buClr>
                <a:srgbClr val="7030A0"/>
              </a:buClr>
              <a:buFont typeface="Wingdings" panose="05000000000000000000" pitchFamily="2" charset="2"/>
              <a:buChar char="n"/>
            </a:pPr>
            <a:r>
              <a:rPr lang="zh-TW" altLang="zh-TW" sz="2000" dirty="0">
                <a:solidFill>
                  <a:srgbClr val="0070C0"/>
                </a:solidFill>
              </a:rPr>
              <a:t>彼此提供鼓勵和精神支持</a:t>
            </a:r>
            <a:r>
              <a:rPr lang="zh-TW" altLang="zh-TW" sz="2000" b="1" dirty="0">
                <a:solidFill>
                  <a:srgbClr val="0070C0"/>
                </a:solidFill>
              </a:rPr>
              <a:t>，</a:t>
            </a:r>
            <a:r>
              <a:rPr lang="zh-TW" altLang="zh-TW" sz="2000" dirty="0" smtClean="0">
                <a:solidFill>
                  <a:srgbClr val="0070C0"/>
                </a:solidFill>
              </a:rPr>
              <a:t>使</a:t>
            </a:r>
            <a:r>
              <a:rPr lang="zh-TW" altLang="en-US" sz="2000" dirty="0">
                <a:solidFill>
                  <a:srgbClr val="0070C0"/>
                </a:solidFill>
              </a:rPr>
              <a:t>特教</a:t>
            </a:r>
            <a:r>
              <a:rPr lang="zh-TW" altLang="zh-TW" sz="2000" dirty="0" smtClean="0">
                <a:solidFill>
                  <a:srgbClr val="0070C0"/>
                </a:solidFill>
              </a:rPr>
              <a:t>教師</a:t>
            </a:r>
            <a:r>
              <a:rPr lang="zh-TW" altLang="zh-TW" sz="2000" dirty="0">
                <a:solidFill>
                  <a:srgbClr val="0070C0"/>
                </a:solidFill>
              </a:rPr>
              <a:t>不畏於嘗試與創新</a:t>
            </a:r>
          </a:p>
          <a:p>
            <a:pPr marL="342900" lvl="0" indent="-432000">
              <a:lnSpc>
                <a:spcPct val="150000"/>
              </a:lnSpc>
              <a:buClr>
                <a:srgbClr val="7030A0"/>
              </a:buClr>
              <a:buFont typeface="Wingdings" panose="05000000000000000000" pitchFamily="2" charset="2"/>
              <a:buChar char="n"/>
            </a:pPr>
            <a:r>
              <a:rPr lang="zh-TW" altLang="en-US" sz="2000" dirty="0">
                <a:solidFill>
                  <a:srgbClr val="0070C0"/>
                </a:solidFill>
              </a:rPr>
              <a:t>特教</a:t>
            </a:r>
            <a:r>
              <a:rPr lang="zh-TW" altLang="zh-TW" sz="2000" dirty="0" smtClean="0">
                <a:solidFill>
                  <a:srgbClr val="0070C0"/>
                </a:solidFill>
              </a:rPr>
              <a:t>教師</a:t>
            </a:r>
            <a:r>
              <a:rPr lang="zh-TW" altLang="zh-TW" sz="2000" dirty="0">
                <a:solidFill>
                  <a:srgbClr val="0070C0"/>
                </a:solidFill>
              </a:rPr>
              <a:t>擔任領頭羊的角色，分享領導權，促成更好的決策</a:t>
            </a:r>
          </a:p>
          <a:p>
            <a:pPr marL="342900" lvl="0" indent="-432000">
              <a:lnSpc>
                <a:spcPct val="150000"/>
              </a:lnSpc>
              <a:buClr>
                <a:srgbClr val="7030A0"/>
              </a:buClr>
              <a:buFont typeface="Wingdings" panose="05000000000000000000" pitchFamily="2" charset="2"/>
              <a:buChar char="n"/>
            </a:pPr>
            <a:r>
              <a:rPr lang="zh-TW" altLang="zh-TW" sz="2000" dirty="0">
                <a:solidFill>
                  <a:srgbClr val="0070C0"/>
                </a:solidFill>
              </a:rPr>
              <a:t>強化學校文化的改變</a:t>
            </a:r>
            <a:r>
              <a:rPr lang="zh-TW" altLang="zh-TW" sz="2000" b="1" dirty="0">
                <a:solidFill>
                  <a:srgbClr val="0070C0"/>
                </a:solidFill>
              </a:rPr>
              <a:t>，</a:t>
            </a:r>
            <a:r>
              <a:rPr lang="zh-TW" altLang="zh-TW" sz="2000" dirty="0">
                <a:solidFill>
                  <a:srgbClr val="0070C0"/>
                </a:solidFill>
              </a:rPr>
              <a:t>致力</a:t>
            </a:r>
            <a:r>
              <a:rPr lang="zh-TW" altLang="zh-TW" sz="2000" dirty="0" smtClean="0">
                <a:solidFill>
                  <a:srgbClr val="0070C0"/>
                </a:solidFill>
              </a:rPr>
              <a:t>於</a:t>
            </a:r>
            <a:r>
              <a:rPr lang="zh-TW" altLang="en-US" sz="2000" dirty="0">
                <a:solidFill>
                  <a:srgbClr val="0070C0"/>
                </a:solidFill>
              </a:rPr>
              <a:t>特</a:t>
            </a:r>
            <a:r>
              <a:rPr lang="zh-TW" altLang="en-US" sz="2000" dirty="0" smtClean="0">
                <a:solidFill>
                  <a:srgbClr val="0070C0"/>
                </a:solidFill>
              </a:rPr>
              <a:t>教教學</a:t>
            </a:r>
            <a:r>
              <a:rPr lang="zh-TW" altLang="zh-TW" sz="2000" dirty="0" smtClean="0">
                <a:solidFill>
                  <a:srgbClr val="0070C0"/>
                </a:solidFill>
              </a:rPr>
              <a:t>創新</a:t>
            </a:r>
            <a:endParaRPr lang="zh-TW" altLang="zh-TW" sz="2000" dirty="0">
              <a:solidFill>
                <a:srgbClr val="0070C0"/>
              </a:solidFill>
            </a:endParaRPr>
          </a:p>
        </p:txBody>
      </p:sp>
      <p:grpSp>
        <p:nvGrpSpPr>
          <p:cNvPr id="2465" name="Google Shape;2465;p29"/>
          <p:cNvGrpSpPr/>
          <p:nvPr/>
        </p:nvGrpSpPr>
        <p:grpSpPr>
          <a:xfrm rot="-332580">
            <a:off x="7808777" y="5480575"/>
            <a:ext cx="1816008" cy="1191720"/>
            <a:chOff x="12908898" y="8687228"/>
            <a:chExt cx="3019642" cy="1605331"/>
          </a:xfrm>
        </p:grpSpPr>
        <p:sp>
          <p:nvSpPr>
            <p:cNvPr id="2466" name="Google Shape;2466;p29"/>
            <p:cNvSpPr/>
            <p:nvPr/>
          </p:nvSpPr>
          <p:spPr>
            <a:xfrm>
              <a:off x="12908898" y="8687228"/>
              <a:ext cx="3019642" cy="1605331"/>
            </a:xfrm>
            <a:custGeom>
              <a:avLst/>
              <a:gdLst/>
              <a:ahLst/>
              <a:cxnLst/>
              <a:rect l="l" t="t" r="r" b="b"/>
              <a:pathLst>
                <a:path w="3019642" h="1605331" extrusionOk="0">
                  <a:moveTo>
                    <a:pt x="101835" y="1489898"/>
                  </a:moveTo>
                  <a:cubicBezTo>
                    <a:pt x="165833" y="1554006"/>
                    <a:pt x="254605" y="1592591"/>
                    <a:pt x="345750" y="1592591"/>
                  </a:cubicBezTo>
                  <a:cubicBezTo>
                    <a:pt x="346390" y="1592591"/>
                    <a:pt x="667209" y="1592591"/>
                    <a:pt x="669474" y="1592585"/>
                  </a:cubicBezTo>
                  <a:cubicBezTo>
                    <a:pt x="669474" y="1592585"/>
                    <a:pt x="836877" y="1591332"/>
                    <a:pt x="836877" y="1591326"/>
                  </a:cubicBezTo>
                  <a:cubicBezTo>
                    <a:pt x="870679" y="1591326"/>
                    <a:pt x="903913" y="1586614"/>
                    <a:pt x="935692" y="1577430"/>
                  </a:cubicBezTo>
                  <a:cubicBezTo>
                    <a:pt x="968926" y="1588066"/>
                    <a:pt x="1004383" y="1593867"/>
                    <a:pt x="1041005" y="1593867"/>
                  </a:cubicBezTo>
                  <a:lnTo>
                    <a:pt x="1307604" y="1593867"/>
                  </a:lnTo>
                  <a:cubicBezTo>
                    <a:pt x="1334533" y="1593867"/>
                    <a:pt x="1360575" y="1590770"/>
                    <a:pt x="1385432" y="1585035"/>
                  </a:cubicBezTo>
                  <a:cubicBezTo>
                    <a:pt x="1410296" y="1590770"/>
                    <a:pt x="1436331" y="1593867"/>
                    <a:pt x="1463261" y="1593867"/>
                  </a:cubicBezTo>
                  <a:lnTo>
                    <a:pt x="1640574" y="1593867"/>
                  </a:lnTo>
                  <a:cubicBezTo>
                    <a:pt x="1690404" y="1593867"/>
                    <a:pt x="1738157" y="1583317"/>
                    <a:pt x="1781435" y="1564169"/>
                  </a:cubicBezTo>
                  <a:cubicBezTo>
                    <a:pt x="1816294" y="1579614"/>
                    <a:pt x="1854377" y="1589542"/>
                    <a:pt x="1894249" y="1591713"/>
                  </a:cubicBezTo>
                  <a:cubicBezTo>
                    <a:pt x="1927562" y="1594260"/>
                    <a:pt x="1965090" y="1593764"/>
                    <a:pt x="2106162" y="1592597"/>
                  </a:cubicBezTo>
                  <a:cubicBezTo>
                    <a:pt x="2151468" y="1592597"/>
                    <a:pt x="2197119" y="1583891"/>
                    <a:pt x="2240367" y="1565936"/>
                  </a:cubicBezTo>
                  <a:cubicBezTo>
                    <a:pt x="2244504" y="1564218"/>
                    <a:pt x="2248604" y="1562421"/>
                    <a:pt x="2252669" y="1560546"/>
                  </a:cubicBezTo>
                  <a:cubicBezTo>
                    <a:pt x="2320394" y="1588398"/>
                    <a:pt x="2396102" y="1605331"/>
                    <a:pt x="2474885" y="1605331"/>
                  </a:cubicBezTo>
                  <a:cubicBezTo>
                    <a:pt x="2560999" y="1605331"/>
                    <a:pt x="2681978" y="1593994"/>
                    <a:pt x="2795161" y="1523921"/>
                  </a:cubicBezTo>
                  <a:cubicBezTo>
                    <a:pt x="2874432" y="1474846"/>
                    <a:pt x="2935719" y="1405638"/>
                    <a:pt x="2977366" y="1322201"/>
                  </a:cubicBezTo>
                  <a:cubicBezTo>
                    <a:pt x="2988829" y="1299237"/>
                    <a:pt x="3014520" y="1243151"/>
                    <a:pt x="3014520" y="1166979"/>
                  </a:cubicBezTo>
                  <a:cubicBezTo>
                    <a:pt x="3014520" y="1133107"/>
                    <a:pt x="3009507" y="1101129"/>
                    <a:pt x="3000847" y="1071498"/>
                  </a:cubicBezTo>
                  <a:cubicBezTo>
                    <a:pt x="3009640" y="1045829"/>
                    <a:pt x="3015504" y="1018333"/>
                    <a:pt x="3017268" y="989440"/>
                  </a:cubicBezTo>
                  <a:cubicBezTo>
                    <a:pt x="3019786" y="959615"/>
                    <a:pt x="3019641" y="933469"/>
                    <a:pt x="3019641" y="921648"/>
                  </a:cubicBezTo>
                  <a:cubicBezTo>
                    <a:pt x="3019641" y="771683"/>
                    <a:pt x="2983822" y="617272"/>
                    <a:pt x="2884832" y="493992"/>
                  </a:cubicBezTo>
                  <a:cubicBezTo>
                    <a:pt x="2836669" y="434010"/>
                    <a:pt x="2776409" y="385461"/>
                    <a:pt x="2706522" y="351928"/>
                  </a:cubicBezTo>
                  <a:cubicBezTo>
                    <a:pt x="2631834" y="316090"/>
                    <a:pt x="2552937" y="300603"/>
                    <a:pt x="2476153" y="300603"/>
                  </a:cubicBezTo>
                  <a:cubicBezTo>
                    <a:pt x="2378709" y="300603"/>
                    <a:pt x="2289804" y="325231"/>
                    <a:pt x="2212779" y="366864"/>
                  </a:cubicBezTo>
                  <a:cubicBezTo>
                    <a:pt x="2193979" y="355140"/>
                    <a:pt x="2173778" y="345043"/>
                    <a:pt x="2152332" y="336919"/>
                  </a:cubicBezTo>
                  <a:cubicBezTo>
                    <a:pt x="2113197" y="322091"/>
                    <a:pt x="2070494" y="314081"/>
                    <a:pt x="2026225" y="314632"/>
                  </a:cubicBezTo>
                  <a:cubicBezTo>
                    <a:pt x="2001120" y="314414"/>
                    <a:pt x="1885280" y="313404"/>
                    <a:pt x="1882925" y="313392"/>
                  </a:cubicBezTo>
                  <a:cubicBezTo>
                    <a:pt x="1879803" y="313392"/>
                    <a:pt x="1876680" y="313434"/>
                    <a:pt x="1873564" y="313519"/>
                  </a:cubicBezTo>
                  <a:cubicBezTo>
                    <a:pt x="1852384" y="259798"/>
                    <a:pt x="1818939" y="213100"/>
                    <a:pt x="1776730" y="176530"/>
                  </a:cubicBezTo>
                  <a:cubicBezTo>
                    <a:pt x="1716156" y="124043"/>
                    <a:pt x="1645720" y="99028"/>
                    <a:pt x="1579771" y="92398"/>
                  </a:cubicBezTo>
                  <a:lnTo>
                    <a:pt x="1578974" y="92325"/>
                  </a:lnTo>
                  <a:cubicBezTo>
                    <a:pt x="1574112" y="91877"/>
                    <a:pt x="1569232" y="91551"/>
                    <a:pt x="1564352" y="91339"/>
                  </a:cubicBezTo>
                  <a:cubicBezTo>
                    <a:pt x="1526444" y="89706"/>
                    <a:pt x="1506466" y="89736"/>
                    <a:pt x="1458163" y="89736"/>
                  </a:cubicBezTo>
                  <a:cubicBezTo>
                    <a:pt x="1437811" y="89736"/>
                    <a:pt x="1417869" y="91527"/>
                    <a:pt x="1398519" y="94914"/>
                  </a:cubicBezTo>
                  <a:cubicBezTo>
                    <a:pt x="1336846" y="44297"/>
                    <a:pt x="1260099" y="10703"/>
                    <a:pt x="1174812" y="2131"/>
                  </a:cubicBezTo>
                  <a:cubicBezTo>
                    <a:pt x="1008918" y="-14542"/>
                    <a:pt x="855919" y="67999"/>
                    <a:pt x="774546" y="201648"/>
                  </a:cubicBezTo>
                  <a:cubicBezTo>
                    <a:pt x="771538" y="198394"/>
                    <a:pt x="768476" y="195206"/>
                    <a:pt x="765360" y="192090"/>
                  </a:cubicBezTo>
                  <a:cubicBezTo>
                    <a:pt x="704731" y="131357"/>
                    <a:pt x="617965" y="89736"/>
                    <a:pt x="519228" y="89736"/>
                  </a:cubicBezTo>
                  <a:cubicBezTo>
                    <a:pt x="456927" y="89736"/>
                    <a:pt x="419018" y="90311"/>
                    <a:pt x="392651" y="90710"/>
                  </a:cubicBezTo>
                  <a:cubicBezTo>
                    <a:pt x="377873" y="90934"/>
                    <a:pt x="369484" y="91055"/>
                    <a:pt x="362327" y="91055"/>
                  </a:cubicBezTo>
                  <a:cubicBezTo>
                    <a:pt x="314714" y="91055"/>
                    <a:pt x="268730" y="100861"/>
                    <a:pt x="226818" y="118738"/>
                  </a:cubicBezTo>
                  <a:cubicBezTo>
                    <a:pt x="182604" y="137595"/>
                    <a:pt x="144067" y="164921"/>
                    <a:pt x="112633" y="197680"/>
                  </a:cubicBezTo>
                  <a:cubicBezTo>
                    <a:pt x="51853" y="261038"/>
                    <a:pt x="15304" y="347221"/>
                    <a:pt x="15304" y="439968"/>
                  </a:cubicBezTo>
                  <a:cubicBezTo>
                    <a:pt x="15304" y="522341"/>
                    <a:pt x="43743" y="598506"/>
                    <a:pt x="92003" y="658349"/>
                  </a:cubicBezTo>
                  <a:cubicBezTo>
                    <a:pt x="92619" y="691059"/>
                    <a:pt x="93500" y="731229"/>
                    <a:pt x="94763" y="780945"/>
                  </a:cubicBezTo>
                  <a:cubicBezTo>
                    <a:pt x="95572" y="797588"/>
                    <a:pt x="99232" y="907008"/>
                    <a:pt x="101490" y="996881"/>
                  </a:cubicBezTo>
                  <a:cubicBezTo>
                    <a:pt x="101466" y="996906"/>
                    <a:pt x="101442" y="996930"/>
                    <a:pt x="101418" y="996954"/>
                  </a:cubicBezTo>
                  <a:cubicBezTo>
                    <a:pt x="14283" y="1084238"/>
                    <a:pt x="0" y="1189224"/>
                    <a:pt x="0" y="1242413"/>
                  </a:cubicBezTo>
                  <a:cubicBezTo>
                    <a:pt x="0" y="1343411"/>
                    <a:pt x="41834" y="1429788"/>
                    <a:pt x="101835" y="148989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467" name="Google Shape;2467;p29"/>
            <p:cNvGrpSpPr/>
            <p:nvPr/>
          </p:nvGrpSpPr>
          <p:grpSpPr>
            <a:xfrm>
              <a:off x="13212559" y="8994081"/>
              <a:ext cx="2412316" cy="994289"/>
              <a:chOff x="13212559" y="8994081"/>
              <a:chExt cx="2412316" cy="994289"/>
            </a:xfrm>
          </p:grpSpPr>
          <p:sp>
            <p:nvSpPr>
              <p:cNvPr id="2468" name="Google Shape;2468;p29"/>
              <p:cNvSpPr/>
              <p:nvPr/>
            </p:nvSpPr>
            <p:spPr>
              <a:xfrm>
                <a:off x="13212559" y="9081159"/>
                <a:ext cx="580703" cy="894477"/>
              </a:xfrm>
              <a:custGeom>
                <a:avLst/>
                <a:gdLst/>
                <a:ahLst/>
                <a:cxnLst/>
                <a:rect l="l" t="t" r="r" b="b"/>
                <a:pathLst>
                  <a:path w="580703" h="894477" extrusionOk="0">
                    <a:moveTo>
                      <a:pt x="580382" y="765384"/>
                    </a:moveTo>
                    <a:cubicBezTo>
                      <a:pt x="580382" y="789697"/>
                      <a:pt x="577834" y="816503"/>
                      <a:pt x="577834" y="851023"/>
                    </a:cubicBezTo>
                    <a:cubicBezTo>
                      <a:pt x="577834" y="865082"/>
                      <a:pt x="567633" y="893207"/>
                      <a:pt x="533191" y="893207"/>
                    </a:cubicBezTo>
                    <a:lnTo>
                      <a:pt x="363541" y="894478"/>
                    </a:lnTo>
                    <a:lnTo>
                      <a:pt x="42088" y="894478"/>
                    </a:lnTo>
                    <a:cubicBezTo>
                      <a:pt x="29333" y="894478"/>
                      <a:pt x="0" y="881682"/>
                      <a:pt x="0" y="848488"/>
                    </a:cubicBezTo>
                    <a:cubicBezTo>
                      <a:pt x="0" y="838234"/>
                      <a:pt x="6371" y="806304"/>
                      <a:pt x="44642" y="806304"/>
                    </a:cubicBezTo>
                    <a:lnTo>
                      <a:pt x="103308" y="806304"/>
                    </a:lnTo>
                    <a:lnTo>
                      <a:pt x="103308" y="705335"/>
                    </a:lnTo>
                    <a:cubicBezTo>
                      <a:pt x="103308" y="629956"/>
                      <a:pt x="95656" y="397414"/>
                      <a:pt x="94376" y="371830"/>
                    </a:cubicBezTo>
                    <a:cubicBezTo>
                      <a:pt x="90547" y="217261"/>
                      <a:pt x="90547" y="159747"/>
                      <a:pt x="90547" y="131622"/>
                    </a:cubicBezTo>
                    <a:cubicBezTo>
                      <a:pt x="90547" y="117563"/>
                      <a:pt x="91827" y="103497"/>
                      <a:pt x="91827" y="89438"/>
                    </a:cubicBezTo>
                    <a:lnTo>
                      <a:pt x="58660" y="89438"/>
                    </a:lnTo>
                    <a:cubicBezTo>
                      <a:pt x="38253" y="89438"/>
                      <a:pt x="15298" y="74108"/>
                      <a:pt x="15298" y="46038"/>
                    </a:cubicBezTo>
                    <a:cubicBezTo>
                      <a:pt x="15298" y="21724"/>
                      <a:pt x="34430" y="1319"/>
                      <a:pt x="58660" y="1319"/>
                    </a:cubicBezTo>
                    <a:cubicBezTo>
                      <a:pt x="86718" y="1319"/>
                      <a:pt x="122447" y="0"/>
                      <a:pt x="215561" y="0"/>
                    </a:cubicBezTo>
                    <a:cubicBezTo>
                      <a:pt x="239796" y="0"/>
                      <a:pt x="260203" y="20460"/>
                      <a:pt x="260203" y="44719"/>
                    </a:cubicBezTo>
                    <a:cubicBezTo>
                      <a:pt x="260203" y="66443"/>
                      <a:pt x="241071" y="88174"/>
                      <a:pt x="215561" y="88174"/>
                    </a:cubicBezTo>
                    <a:lnTo>
                      <a:pt x="179850" y="88174"/>
                    </a:lnTo>
                    <a:cubicBezTo>
                      <a:pt x="179850" y="106093"/>
                      <a:pt x="181118" y="112487"/>
                      <a:pt x="179850" y="130358"/>
                    </a:cubicBezTo>
                    <a:cubicBezTo>
                      <a:pt x="178570" y="182742"/>
                      <a:pt x="178570" y="208277"/>
                      <a:pt x="183679" y="370565"/>
                    </a:cubicBezTo>
                    <a:cubicBezTo>
                      <a:pt x="184947" y="392290"/>
                      <a:pt x="191331" y="696406"/>
                      <a:pt x="191331" y="706612"/>
                    </a:cubicBezTo>
                    <a:lnTo>
                      <a:pt x="191331" y="806310"/>
                    </a:lnTo>
                    <a:lnTo>
                      <a:pt x="366084" y="806310"/>
                    </a:lnTo>
                    <a:lnTo>
                      <a:pt x="478330" y="806310"/>
                    </a:lnTo>
                    <a:lnTo>
                      <a:pt x="489823" y="806310"/>
                    </a:lnTo>
                    <a:lnTo>
                      <a:pt x="491091" y="766715"/>
                    </a:lnTo>
                    <a:cubicBezTo>
                      <a:pt x="492372" y="724531"/>
                      <a:pt x="491091" y="693871"/>
                      <a:pt x="491091" y="646557"/>
                    </a:cubicBezTo>
                    <a:cubicBezTo>
                      <a:pt x="491091" y="617167"/>
                      <a:pt x="516607" y="601838"/>
                      <a:pt x="535734" y="601838"/>
                    </a:cubicBezTo>
                    <a:cubicBezTo>
                      <a:pt x="556140" y="601838"/>
                      <a:pt x="577834" y="621027"/>
                      <a:pt x="579114" y="645292"/>
                    </a:cubicBezTo>
                    <a:cubicBezTo>
                      <a:pt x="581663" y="704065"/>
                      <a:pt x="580382" y="738584"/>
                      <a:pt x="580382" y="76538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69" name="Google Shape;2469;p29"/>
              <p:cNvSpPr/>
              <p:nvPr/>
            </p:nvSpPr>
            <p:spPr>
              <a:xfrm>
                <a:off x="13906541" y="8994081"/>
                <a:ext cx="354603" cy="982819"/>
              </a:xfrm>
              <a:custGeom>
                <a:avLst/>
                <a:gdLst/>
                <a:ahLst/>
                <a:cxnLst/>
                <a:rect l="l" t="t" r="r" b="b"/>
                <a:pathLst>
                  <a:path w="354603" h="982819" extrusionOk="0">
                    <a:moveTo>
                      <a:pt x="354603" y="938100"/>
                    </a:moveTo>
                    <a:cubicBezTo>
                      <a:pt x="354603" y="962365"/>
                      <a:pt x="334196" y="982819"/>
                      <a:pt x="309961" y="982819"/>
                    </a:cubicBezTo>
                    <a:lnTo>
                      <a:pt x="43362" y="982819"/>
                    </a:lnTo>
                    <a:cubicBezTo>
                      <a:pt x="19126" y="982819"/>
                      <a:pt x="0" y="962359"/>
                      <a:pt x="0" y="939365"/>
                    </a:cubicBezTo>
                    <a:cubicBezTo>
                      <a:pt x="0" y="913835"/>
                      <a:pt x="20407" y="893375"/>
                      <a:pt x="44642" y="893375"/>
                    </a:cubicBezTo>
                    <a:lnTo>
                      <a:pt x="127562" y="893375"/>
                    </a:lnTo>
                    <a:lnTo>
                      <a:pt x="130111" y="549664"/>
                    </a:lnTo>
                    <a:cubicBezTo>
                      <a:pt x="130111" y="443571"/>
                      <a:pt x="127562" y="415501"/>
                      <a:pt x="126288" y="401442"/>
                    </a:cubicBezTo>
                    <a:cubicBezTo>
                      <a:pt x="107155" y="401442"/>
                      <a:pt x="73993" y="401442"/>
                      <a:pt x="49758" y="400171"/>
                    </a:cubicBezTo>
                    <a:cubicBezTo>
                      <a:pt x="25522" y="398852"/>
                      <a:pt x="6377" y="379711"/>
                      <a:pt x="6377" y="355452"/>
                    </a:cubicBezTo>
                    <a:cubicBezTo>
                      <a:pt x="6377" y="329868"/>
                      <a:pt x="26784" y="310733"/>
                      <a:pt x="51020" y="310733"/>
                    </a:cubicBezTo>
                    <a:lnTo>
                      <a:pt x="168382" y="310733"/>
                    </a:lnTo>
                    <a:cubicBezTo>
                      <a:pt x="192617" y="310733"/>
                      <a:pt x="211744" y="329868"/>
                      <a:pt x="213024" y="352863"/>
                    </a:cubicBezTo>
                    <a:lnTo>
                      <a:pt x="215573" y="382252"/>
                    </a:lnTo>
                    <a:cubicBezTo>
                      <a:pt x="216853" y="400171"/>
                      <a:pt x="219395" y="414182"/>
                      <a:pt x="219395" y="548345"/>
                    </a:cubicBezTo>
                    <a:lnTo>
                      <a:pt x="216847" y="893375"/>
                    </a:lnTo>
                    <a:lnTo>
                      <a:pt x="309961" y="893375"/>
                    </a:lnTo>
                    <a:cubicBezTo>
                      <a:pt x="334196" y="893381"/>
                      <a:pt x="354603" y="912516"/>
                      <a:pt x="354603" y="938100"/>
                    </a:cubicBezTo>
                    <a:close/>
                    <a:moveTo>
                      <a:pt x="21681" y="130526"/>
                    </a:moveTo>
                    <a:cubicBezTo>
                      <a:pt x="12749" y="69207"/>
                      <a:pt x="56117" y="11693"/>
                      <a:pt x="118624" y="1487"/>
                    </a:cubicBezTo>
                    <a:cubicBezTo>
                      <a:pt x="181131" y="-8713"/>
                      <a:pt x="239802" y="34681"/>
                      <a:pt x="250009" y="97325"/>
                    </a:cubicBezTo>
                    <a:cubicBezTo>
                      <a:pt x="258929" y="158645"/>
                      <a:pt x="216841" y="217429"/>
                      <a:pt x="155614" y="227629"/>
                    </a:cubicBezTo>
                    <a:cubicBezTo>
                      <a:pt x="124995" y="232759"/>
                      <a:pt x="95650" y="227629"/>
                      <a:pt x="72695" y="211029"/>
                    </a:cubicBezTo>
                    <a:cubicBezTo>
                      <a:pt x="45917" y="193170"/>
                      <a:pt x="28053" y="163775"/>
                      <a:pt x="21681" y="130526"/>
                    </a:cubicBezTo>
                    <a:close/>
                    <a:moveTo>
                      <a:pt x="94388" y="119056"/>
                    </a:moveTo>
                    <a:cubicBezTo>
                      <a:pt x="98211" y="142051"/>
                      <a:pt x="117343" y="156110"/>
                      <a:pt x="140311" y="152250"/>
                    </a:cubicBezTo>
                    <a:cubicBezTo>
                      <a:pt x="164547" y="148445"/>
                      <a:pt x="178570" y="130526"/>
                      <a:pt x="176021" y="107531"/>
                    </a:cubicBezTo>
                    <a:cubicBezTo>
                      <a:pt x="172198" y="85807"/>
                      <a:pt x="153054" y="74337"/>
                      <a:pt x="128818" y="78142"/>
                    </a:cubicBezTo>
                    <a:cubicBezTo>
                      <a:pt x="105863" y="80731"/>
                      <a:pt x="91827" y="98596"/>
                      <a:pt x="94388" y="119056"/>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0" name="Google Shape;2470;p29"/>
              <p:cNvSpPr/>
              <p:nvPr/>
            </p:nvSpPr>
            <p:spPr>
              <a:xfrm>
                <a:off x="14322430" y="9081159"/>
                <a:ext cx="737276" cy="895741"/>
              </a:xfrm>
              <a:custGeom>
                <a:avLst/>
                <a:gdLst/>
                <a:ahLst/>
                <a:cxnLst/>
                <a:rect l="l" t="t" r="r" b="b"/>
                <a:pathLst>
                  <a:path w="737276" h="895741" extrusionOk="0">
                    <a:moveTo>
                      <a:pt x="737277" y="849752"/>
                    </a:moveTo>
                    <a:cubicBezTo>
                      <a:pt x="737277" y="875282"/>
                      <a:pt x="718144" y="894471"/>
                      <a:pt x="692635" y="894471"/>
                    </a:cubicBezTo>
                    <a:cubicBezTo>
                      <a:pt x="538288" y="895742"/>
                      <a:pt x="520430" y="895742"/>
                      <a:pt x="503846" y="894471"/>
                    </a:cubicBezTo>
                    <a:cubicBezTo>
                      <a:pt x="480891" y="893201"/>
                      <a:pt x="461746" y="872747"/>
                      <a:pt x="461746" y="849752"/>
                    </a:cubicBezTo>
                    <a:cubicBezTo>
                      <a:pt x="461746" y="825439"/>
                      <a:pt x="482153" y="805033"/>
                      <a:pt x="506389" y="805033"/>
                    </a:cubicBezTo>
                    <a:lnTo>
                      <a:pt x="530637" y="805033"/>
                    </a:lnTo>
                    <a:cubicBezTo>
                      <a:pt x="528076" y="802444"/>
                      <a:pt x="525533" y="798639"/>
                      <a:pt x="522973" y="794779"/>
                    </a:cubicBezTo>
                    <a:cubicBezTo>
                      <a:pt x="497469" y="756455"/>
                      <a:pt x="471959" y="716860"/>
                      <a:pt x="447723" y="686200"/>
                    </a:cubicBezTo>
                    <a:cubicBezTo>
                      <a:pt x="429859" y="661886"/>
                      <a:pt x="406904" y="626151"/>
                      <a:pt x="373736" y="590361"/>
                    </a:cubicBezTo>
                    <a:cubicBezTo>
                      <a:pt x="349500" y="600561"/>
                      <a:pt x="323984" y="608226"/>
                      <a:pt x="295925" y="614627"/>
                    </a:cubicBezTo>
                    <a:cubicBezTo>
                      <a:pt x="262758" y="621021"/>
                      <a:pt x="227047" y="626151"/>
                      <a:pt x="190051" y="628686"/>
                    </a:cubicBezTo>
                    <a:lnTo>
                      <a:pt x="187502" y="806304"/>
                    </a:lnTo>
                    <a:lnTo>
                      <a:pt x="227041" y="806304"/>
                    </a:lnTo>
                    <a:cubicBezTo>
                      <a:pt x="252557" y="806304"/>
                      <a:pt x="271684" y="826764"/>
                      <a:pt x="271684" y="851023"/>
                    </a:cubicBezTo>
                    <a:cubicBezTo>
                      <a:pt x="271684" y="875288"/>
                      <a:pt x="252551" y="895742"/>
                      <a:pt x="227041" y="895742"/>
                    </a:cubicBezTo>
                    <a:lnTo>
                      <a:pt x="49728" y="895742"/>
                    </a:lnTo>
                    <a:cubicBezTo>
                      <a:pt x="25492" y="895742"/>
                      <a:pt x="5085" y="875282"/>
                      <a:pt x="5085" y="851023"/>
                    </a:cubicBezTo>
                    <a:cubicBezTo>
                      <a:pt x="5085" y="826758"/>
                      <a:pt x="25492" y="806304"/>
                      <a:pt x="49728" y="806304"/>
                    </a:cubicBezTo>
                    <a:lnTo>
                      <a:pt x="98199" y="806304"/>
                    </a:lnTo>
                    <a:cubicBezTo>
                      <a:pt x="99479" y="539248"/>
                      <a:pt x="100760" y="499653"/>
                      <a:pt x="102028" y="454928"/>
                    </a:cubicBezTo>
                    <a:cubicBezTo>
                      <a:pt x="103308" y="403808"/>
                      <a:pt x="103308" y="352695"/>
                      <a:pt x="103308" y="301575"/>
                    </a:cubicBezTo>
                    <a:cubicBezTo>
                      <a:pt x="102028" y="204466"/>
                      <a:pt x="99479" y="141876"/>
                      <a:pt x="95656" y="89438"/>
                    </a:cubicBezTo>
                    <a:lnTo>
                      <a:pt x="44642" y="89438"/>
                    </a:lnTo>
                    <a:cubicBezTo>
                      <a:pt x="20395" y="89438"/>
                      <a:pt x="0" y="70303"/>
                      <a:pt x="0" y="44719"/>
                    </a:cubicBezTo>
                    <a:cubicBezTo>
                      <a:pt x="0" y="20454"/>
                      <a:pt x="20395" y="0"/>
                      <a:pt x="44642" y="0"/>
                    </a:cubicBezTo>
                    <a:cubicBezTo>
                      <a:pt x="93114" y="0"/>
                      <a:pt x="107137" y="0"/>
                      <a:pt x="137756" y="1319"/>
                    </a:cubicBezTo>
                    <a:cubicBezTo>
                      <a:pt x="153060" y="2589"/>
                      <a:pt x="173467" y="12789"/>
                      <a:pt x="179844" y="38373"/>
                    </a:cubicBezTo>
                    <a:lnTo>
                      <a:pt x="183667" y="74108"/>
                    </a:lnTo>
                    <a:cubicBezTo>
                      <a:pt x="184947" y="90757"/>
                      <a:pt x="186228" y="111162"/>
                      <a:pt x="187508" y="140558"/>
                    </a:cubicBezTo>
                    <a:lnTo>
                      <a:pt x="192599" y="301575"/>
                    </a:lnTo>
                    <a:cubicBezTo>
                      <a:pt x="192599" y="353959"/>
                      <a:pt x="192599" y="405079"/>
                      <a:pt x="191331" y="456198"/>
                    </a:cubicBezTo>
                    <a:lnTo>
                      <a:pt x="190051" y="539242"/>
                    </a:lnTo>
                    <a:cubicBezTo>
                      <a:pt x="253825" y="534112"/>
                      <a:pt x="330368" y="520052"/>
                      <a:pt x="389039" y="481728"/>
                    </a:cubicBezTo>
                    <a:cubicBezTo>
                      <a:pt x="424750" y="458733"/>
                      <a:pt x="450266" y="420409"/>
                      <a:pt x="468130" y="365484"/>
                    </a:cubicBezTo>
                    <a:cubicBezTo>
                      <a:pt x="474501" y="348835"/>
                      <a:pt x="478330" y="330964"/>
                      <a:pt x="483433" y="313100"/>
                    </a:cubicBezTo>
                    <a:lnTo>
                      <a:pt x="470678" y="313100"/>
                    </a:lnTo>
                    <a:cubicBezTo>
                      <a:pt x="446443" y="313100"/>
                      <a:pt x="426036" y="293910"/>
                      <a:pt x="424756" y="269645"/>
                    </a:cubicBezTo>
                    <a:cubicBezTo>
                      <a:pt x="424756" y="244061"/>
                      <a:pt x="443900" y="223656"/>
                      <a:pt x="469398" y="223656"/>
                    </a:cubicBezTo>
                    <a:lnTo>
                      <a:pt x="614824" y="224926"/>
                    </a:lnTo>
                    <a:cubicBezTo>
                      <a:pt x="639060" y="223656"/>
                      <a:pt x="659467" y="244061"/>
                      <a:pt x="659467" y="268381"/>
                    </a:cubicBezTo>
                    <a:cubicBezTo>
                      <a:pt x="660747" y="292646"/>
                      <a:pt x="640334" y="313100"/>
                      <a:pt x="616105" y="314370"/>
                    </a:cubicBezTo>
                    <a:cubicBezTo>
                      <a:pt x="608441" y="314370"/>
                      <a:pt x="593137" y="314370"/>
                      <a:pt x="575285" y="313100"/>
                    </a:cubicBezTo>
                    <a:cubicBezTo>
                      <a:pt x="568902" y="339900"/>
                      <a:pt x="561250" y="366754"/>
                      <a:pt x="553598" y="393554"/>
                    </a:cubicBezTo>
                    <a:cubicBezTo>
                      <a:pt x="530643" y="462593"/>
                      <a:pt x="496195" y="512387"/>
                      <a:pt x="451552" y="546907"/>
                    </a:cubicBezTo>
                    <a:cubicBezTo>
                      <a:pt x="474507" y="575032"/>
                      <a:pt x="502566" y="608226"/>
                      <a:pt x="520430" y="632546"/>
                    </a:cubicBezTo>
                    <a:cubicBezTo>
                      <a:pt x="544666" y="665740"/>
                      <a:pt x="571462" y="705335"/>
                      <a:pt x="596960" y="744985"/>
                    </a:cubicBezTo>
                    <a:lnTo>
                      <a:pt x="639060" y="806304"/>
                    </a:lnTo>
                    <a:cubicBezTo>
                      <a:pt x="654364" y="806304"/>
                      <a:pt x="673496" y="806304"/>
                      <a:pt x="692635" y="805033"/>
                    </a:cubicBezTo>
                    <a:cubicBezTo>
                      <a:pt x="718151" y="805033"/>
                      <a:pt x="737277" y="825439"/>
                      <a:pt x="737277" y="8497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1" name="Google Shape;2471;p29"/>
              <p:cNvSpPr/>
              <p:nvPr/>
            </p:nvSpPr>
            <p:spPr>
              <a:xfrm>
                <a:off x="15096783" y="9292025"/>
                <a:ext cx="528093" cy="696345"/>
              </a:xfrm>
              <a:custGeom>
                <a:avLst/>
                <a:gdLst/>
                <a:ahLst/>
                <a:cxnLst/>
                <a:rect l="l" t="t" r="r" b="b"/>
                <a:pathLst>
                  <a:path w="528093" h="696345" extrusionOk="0">
                    <a:moveTo>
                      <a:pt x="528094" y="316851"/>
                    </a:moveTo>
                    <a:cubicBezTo>
                      <a:pt x="528094" y="329646"/>
                      <a:pt x="528094" y="343705"/>
                      <a:pt x="526802" y="359035"/>
                    </a:cubicBezTo>
                    <a:cubicBezTo>
                      <a:pt x="525533" y="379495"/>
                      <a:pt x="506407" y="398630"/>
                      <a:pt x="485982" y="399949"/>
                    </a:cubicBezTo>
                    <a:cubicBezTo>
                      <a:pt x="419677" y="401219"/>
                      <a:pt x="312522" y="402483"/>
                      <a:pt x="248722" y="402483"/>
                    </a:cubicBezTo>
                    <a:lnTo>
                      <a:pt x="91833" y="402483"/>
                    </a:lnTo>
                    <a:cubicBezTo>
                      <a:pt x="94394" y="526447"/>
                      <a:pt x="182417" y="609490"/>
                      <a:pt x="287012" y="609490"/>
                    </a:cubicBezTo>
                    <a:cubicBezTo>
                      <a:pt x="395429" y="609490"/>
                      <a:pt x="426036" y="574971"/>
                      <a:pt x="440077" y="544311"/>
                    </a:cubicBezTo>
                    <a:cubicBezTo>
                      <a:pt x="446461" y="528982"/>
                      <a:pt x="463033" y="518782"/>
                      <a:pt x="479629" y="518782"/>
                    </a:cubicBezTo>
                    <a:cubicBezTo>
                      <a:pt x="505145" y="518782"/>
                      <a:pt x="522979" y="543047"/>
                      <a:pt x="522979" y="562182"/>
                    </a:cubicBezTo>
                    <a:cubicBezTo>
                      <a:pt x="522979" y="569847"/>
                      <a:pt x="520448" y="576242"/>
                      <a:pt x="517888" y="581372"/>
                    </a:cubicBezTo>
                    <a:cubicBezTo>
                      <a:pt x="473245" y="670816"/>
                      <a:pt x="391606" y="696345"/>
                      <a:pt x="287012" y="696345"/>
                    </a:cubicBezTo>
                    <a:cubicBezTo>
                      <a:pt x="204080" y="696345"/>
                      <a:pt x="116087" y="654216"/>
                      <a:pt x="63787" y="589037"/>
                    </a:cubicBezTo>
                    <a:cubicBezTo>
                      <a:pt x="35710" y="553247"/>
                      <a:pt x="0" y="481728"/>
                      <a:pt x="0" y="360305"/>
                    </a:cubicBezTo>
                    <a:cubicBezTo>
                      <a:pt x="0" y="169947"/>
                      <a:pt x="113527" y="0"/>
                      <a:pt x="288280" y="0"/>
                    </a:cubicBezTo>
                    <a:cubicBezTo>
                      <a:pt x="427328" y="-6"/>
                      <a:pt x="528094" y="107309"/>
                      <a:pt x="528094" y="316851"/>
                    </a:cubicBezTo>
                    <a:close/>
                    <a:moveTo>
                      <a:pt x="89273" y="314316"/>
                    </a:moveTo>
                    <a:lnTo>
                      <a:pt x="438803" y="314316"/>
                    </a:lnTo>
                    <a:cubicBezTo>
                      <a:pt x="440071" y="181423"/>
                      <a:pt x="394161" y="88174"/>
                      <a:pt x="290834" y="88174"/>
                    </a:cubicBezTo>
                    <a:cubicBezTo>
                      <a:pt x="177296" y="88174"/>
                      <a:pt x="100778" y="187818"/>
                      <a:pt x="89273" y="314316"/>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2472" name="Google Shape;2472;p29"/>
          <p:cNvGrpSpPr/>
          <p:nvPr/>
        </p:nvGrpSpPr>
        <p:grpSpPr>
          <a:xfrm>
            <a:off x="9838267" y="4344527"/>
            <a:ext cx="1674255" cy="1510770"/>
            <a:chOff x="16099314" y="4410488"/>
            <a:chExt cx="2602727" cy="2612526"/>
          </a:xfrm>
        </p:grpSpPr>
        <p:sp>
          <p:nvSpPr>
            <p:cNvPr id="2473" name="Google Shape;2473;p29"/>
            <p:cNvSpPr/>
            <p:nvPr/>
          </p:nvSpPr>
          <p:spPr>
            <a:xfrm>
              <a:off x="16099319" y="4410488"/>
              <a:ext cx="2602722" cy="2612526"/>
            </a:xfrm>
            <a:custGeom>
              <a:avLst/>
              <a:gdLst/>
              <a:ahLst/>
              <a:cxnLst/>
              <a:rect l="l" t="t" r="r" b="b"/>
              <a:pathLst>
                <a:path w="2602722" h="2612526" extrusionOk="0">
                  <a:moveTo>
                    <a:pt x="2600034" y="1218176"/>
                  </a:moveTo>
                  <a:cubicBezTo>
                    <a:pt x="2599360" y="1207652"/>
                    <a:pt x="2598503" y="1197134"/>
                    <a:pt x="2597526" y="1186674"/>
                  </a:cubicBezTo>
                  <a:cubicBezTo>
                    <a:pt x="2597035" y="1181475"/>
                    <a:pt x="2596486" y="1176213"/>
                    <a:pt x="2595937" y="1170952"/>
                  </a:cubicBezTo>
                  <a:cubicBezTo>
                    <a:pt x="2586454" y="1081400"/>
                    <a:pt x="2566944" y="993746"/>
                    <a:pt x="2538744" y="909273"/>
                  </a:cubicBezTo>
                  <a:cubicBezTo>
                    <a:pt x="2538561" y="908844"/>
                    <a:pt x="2538436" y="908479"/>
                    <a:pt x="2538316" y="908050"/>
                  </a:cubicBezTo>
                  <a:cubicBezTo>
                    <a:pt x="2533483" y="893493"/>
                    <a:pt x="2528346" y="879057"/>
                    <a:pt x="2522902" y="864683"/>
                  </a:cubicBezTo>
                  <a:cubicBezTo>
                    <a:pt x="2516966" y="848960"/>
                    <a:pt x="2510790" y="833427"/>
                    <a:pt x="2504306" y="817950"/>
                  </a:cubicBezTo>
                  <a:cubicBezTo>
                    <a:pt x="2500638" y="809266"/>
                    <a:pt x="2496902" y="800640"/>
                    <a:pt x="2493052" y="792076"/>
                  </a:cubicBezTo>
                  <a:cubicBezTo>
                    <a:pt x="2493052" y="792013"/>
                    <a:pt x="2492989" y="791956"/>
                    <a:pt x="2492989" y="791893"/>
                  </a:cubicBezTo>
                  <a:cubicBezTo>
                    <a:pt x="2286110" y="328471"/>
                    <a:pt x="1811621" y="-12670"/>
                    <a:pt x="1285081" y="361"/>
                  </a:cubicBezTo>
                  <a:cubicBezTo>
                    <a:pt x="1202688" y="-313"/>
                    <a:pt x="1120843" y="7702"/>
                    <a:pt x="1040833" y="23665"/>
                  </a:cubicBezTo>
                  <a:cubicBezTo>
                    <a:pt x="1032269" y="25378"/>
                    <a:pt x="1023705" y="27150"/>
                    <a:pt x="1015204" y="29046"/>
                  </a:cubicBezTo>
                  <a:cubicBezTo>
                    <a:pt x="993609" y="33817"/>
                    <a:pt x="972139" y="39141"/>
                    <a:pt x="950853" y="45071"/>
                  </a:cubicBezTo>
                  <a:cubicBezTo>
                    <a:pt x="946939" y="46174"/>
                    <a:pt x="943083" y="47334"/>
                    <a:pt x="939170" y="48436"/>
                  </a:cubicBezTo>
                  <a:cubicBezTo>
                    <a:pt x="685438" y="121477"/>
                    <a:pt x="455689" y="274094"/>
                    <a:pt x="289983" y="479745"/>
                  </a:cubicBezTo>
                  <a:cubicBezTo>
                    <a:pt x="285150" y="485739"/>
                    <a:pt x="280379" y="491737"/>
                    <a:pt x="275729" y="497793"/>
                  </a:cubicBezTo>
                  <a:cubicBezTo>
                    <a:pt x="271387" y="503300"/>
                    <a:pt x="267165" y="508864"/>
                    <a:pt x="263006" y="514429"/>
                  </a:cubicBezTo>
                  <a:cubicBezTo>
                    <a:pt x="261538" y="516326"/>
                    <a:pt x="260132" y="518222"/>
                    <a:pt x="258784" y="520119"/>
                  </a:cubicBezTo>
                  <a:cubicBezTo>
                    <a:pt x="255727" y="524158"/>
                    <a:pt x="252791" y="528254"/>
                    <a:pt x="249855" y="532293"/>
                  </a:cubicBezTo>
                  <a:cubicBezTo>
                    <a:pt x="248324" y="534373"/>
                    <a:pt x="246798" y="536453"/>
                    <a:pt x="245387" y="538532"/>
                  </a:cubicBezTo>
                  <a:cubicBezTo>
                    <a:pt x="242268" y="542874"/>
                    <a:pt x="239148" y="547279"/>
                    <a:pt x="236092" y="551683"/>
                  </a:cubicBezTo>
                  <a:cubicBezTo>
                    <a:pt x="235726" y="552232"/>
                    <a:pt x="235298" y="552786"/>
                    <a:pt x="234932" y="553397"/>
                  </a:cubicBezTo>
                  <a:cubicBezTo>
                    <a:pt x="188502" y="620502"/>
                    <a:pt x="148620" y="692435"/>
                    <a:pt x="116450" y="768286"/>
                  </a:cubicBezTo>
                  <a:cubicBezTo>
                    <a:pt x="-148349" y="1338445"/>
                    <a:pt x="57908" y="2018094"/>
                    <a:pt x="538333" y="2369267"/>
                  </a:cubicBezTo>
                  <a:cubicBezTo>
                    <a:pt x="538824" y="2369632"/>
                    <a:pt x="539310" y="2370003"/>
                    <a:pt x="539801" y="2370369"/>
                  </a:cubicBezTo>
                  <a:cubicBezTo>
                    <a:pt x="547205" y="2375814"/>
                    <a:pt x="554724" y="2381133"/>
                    <a:pt x="562248" y="2386337"/>
                  </a:cubicBezTo>
                  <a:cubicBezTo>
                    <a:pt x="566041" y="2388965"/>
                    <a:pt x="569834" y="2391536"/>
                    <a:pt x="573622" y="2394164"/>
                  </a:cubicBezTo>
                  <a:cubicBezTo>
                    <a:pt x="577416" y="2396735"/>
                    <a:pt x="581209" y="2399300"/>
                    <a:pt x="585060" y="2401808"/>
                  </a:cubicBezTo>
                  <a:cubicBezTo>
                    <a:pt x="591482" y="2406030"/>
                    <a:pt x="597903" y="2410252"/>
                    <a:pt x="604387" y="2414411"/>
                  </a:cubicBezTo>
                  <a:cubicBezTo>
                    <a:pt x="608243" y="2416799"/>
                    <a:pt x="612094" y="2419244"/>
                    <a:pt x="615950" y="2421626"/>
                  </a:cubicBezTo>
                  <a:cubicBezTo>
                    <a:pt x="620355" y="2424380"/>
                    <a:pt x="624822" y="2427071"/>
                    <a:pt x="629284" y="2429762"/>
                  </a:cubicBezTo>
                  <a:cubicBezTo>
                    <a:pt x="633809" y="2432453"/>
                    <a:pt x="638277" y="2435144"/>
                    <a:pt x="642802" y="2437777"/>
                  </a:cubicBezTo>
                  <a:cubicBezTo>
                    <a:pt x="754800" y="2503414"/>
                    <a:pt x="879035" y="2552226"/>
                    <a:pt x="1013427" y="2579814"/>
                  </a:cubicBezTo>
                  <a:cubicBezTo>
                    <a:pt x="1055635" y="2589600"/>
                    <a:pt x="1097843" y="2597124"/>
                    <a:pt x="1139862" y="2602449"/>
                  </a:cubicBezTo>
                  <a:cubicBezTo>
                    <a:pt x="1145369" y="2603185"/>
                    <a:pt x="1150934" y="2603854"/>
                    <a:pt x="1156441" y="2604465"/>
                  </a:cubicBezTo>
                  <a:cubicBezTo>
                    <a:pt x="1162314" y="2605202"/>
                    <a:pt x="1168124" y="2605813"/>
                    <a:pt x="1173935" y="2606362"/>
                  </a:cubicBezTo>
                  <a:cubicBezTo>
                    <a:pt x="1174363" y="2606362"/>
                    <a:pt x="1174791" y="2606425"/>
                    <a:pt x="1175157" y="2606425"/>
                  </a:cubicBezTo>
                  <a:cubicBezTo>
                    <a:pt x="1179990" y="2606973"/>
                    <a:pt x="1184823" y="2607402"/>
                    <a:pt x="1189594" y="2607773"/>
                  </a:cubicBezTo>
                  <a:cubicBezTo>
                    <a:pt x="1194610" y="2608264"/>
                    <a:pt x="1199563" y="2608630"/>
                    <a:pt x="1204522" y="2608995"/>
                  </a:cubicBezTo>
                  <a:cubicBezTo>
                    <a:pt x="1207458" y="2609241"/>
                    <a:pt x="1210457" y="2609487"/>
                    <a:pt x="1213394" y="2609669"/>
                  </a:cubicBezTo>
                  <a:cubicBezTo>
                    <a:pt x="1218164" y="2609978"/>
                    <a:pt x="1222877" y="2610281"/>
                    <a:pt x="1227585" y="2610526"/>
                  </a:cubicBezTo>
                  <a:cubicBezTo>
                    <a:pt x="1230767" y="2610709"/>
                    <a:pt x="1233949" y="2610892"/>
                    <a:pt x="1237068" y="2611018"/>
                  </a:cubicBezTo>
                  <a:cubicBezTo>
                    <a:pt x="1245324" y="2611446"/>
                    <a:pt x="1253647" y="2611754"/>
                    <a:pt x="1261903" y="2611995"/>
                  </a:cubicBezTo>
                  <a:cubicBezTo>
                    <a:pt x="1688556" y="2624414"/>
                    <a:pt x="2090375" y="2418272"/>
                    <a:pt x="2340434" y="2088877"/>
                  </a:cubicBezTo>
                  <a:cubicBezTo>
                    <a:pt x="2343250" y="2085209"/>
                    <a:pt x="2345999" y="2081473"/>
                    <a:pt x="2348815" y="2077742"/>
                  </a:cubicBezTo>
                  <a:cubicBezTo>
                    <a:pt x="2351631" y="2074074"/>
                    <a:pt x="2354322" y="2070338"/>
                    <a:pt x="2357013" y="2066550"/>
                  </a:cubicBezTo>
                  <a:cubicBezTo>
                    <a:pt x="2359767" y="2062820"/>
                    <a:pt x="2362458" y="2059026"/>
                    <a:pt x="2365149" y="2055233"/>
                  </a:cubicBezTo>
                  <a:cubicBezTo>
                    <a:pt x="2367839" y="2051440"/>
                    <a:pt x="2370530" y="2047646"/>
                    <a:pt x="2373164" y="2043858"/>
                  </a:cubicBezTo>
                  <a:cubicBezTo>
                    <a:pt x="2383807" y="2028627"/>
                    <a:pt x="2394022" y="2013151"/>
                    <a:pt x="2403934" y="1997429"/>
                  </a:cubicBezTo>
                  <a:cubicBezTo>
                    <a:pt x="2515509" y="1821137"/>
                    <a:pt x="2585790" y="1615919"/>
                    <a:pt x="2598816" y="1393872"/>
                  </a:cubicBezTo>
                  <a:cubicBezTo>
                    <a:pt x="2599856" y="1380903"/>
                    <a:pt x="2600713" y="1367935"/>
                    <a:pt x="2601324" y="1354966"/>
                  </a:cubicBezTo>
                  <a:cubicBezTo>
                    <a:pt x="2601570" y="1350196"/>
                    <a:pt x="2601753" y="1345426"/>
                    <a:pt x="2601936" y="1340592"/>
                  </a:cubicBezTo>
                  <a:cubicBezTo>
                    <a:pt x="2602119" y="1335822"/>
                    <a:pt x="2602244" y="1331052"/>
                    <a:pt x="2602364" y="1326281"/>
                  </a:cubicBezTo>
                  <a:cubicBezTo>
                    <a:pt x="2602427" y="1323345"/>
                    <a:pt x="2602484" y="1320408"/>
                    <a:pt x="2602547" y="1317472"/>
                  </a:cubicBezTo>
                  <a:cubicBezTo>
                    <a:pt x="2602610" y="1314901"/>
                    <a:pt x="2602667" y="1312336"/>
                    <a:pt x="2602667" y="1309828"/>
                  </a:cubicBezTo>
                  <a:cubicBezTo>
                    <a:pt x="2602965" y="1279099"/>
                    <a:pt x="2602051" y="1248580"/>
                    <a:pt x="2600034" y="121817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4" name="Google Shape;2474;p29"/>
            <p:cNvSpPr/>
            <p:nvPr/>
          </p:nvSpPr>
          <p:spPr>
            <a:xfrm>
              <a:off x="16099314" y="4890223"/>
              <a:ext cx="767532" cy="1958026"/>
            </a:xfrm>
            <a:custGeom>
              <a:avLst/>
              <a:gdLst/>
              <a:ahLst/>
              <a:cxnLst/>
              <a:rect l="l" t="t" r="r" b="b"/>
              <a:pathLst>
                <a:path w="767532" h="1958026" extrusionOk="0">
                  <a:moveTo>
                    <a:pt x="767532" y="1079827"/>
                  </a:moveTo>
                  <a:cubicBezTo>
                    <a:pt x="766858" y="1118607"/>
                    <a:pt x="763864" y="1158856"/>
                    <a:pt x="763065" y="1198984"/>
                  </a:cubicBezTo>
                  <a:cubicBezTo>
                    <a:pt x="709237" y="1220516"/>
                    <a:pt x="634791" y="1223327"/>
                    <a:pt x="589526" y="1244065"/>
                  </a:cubicBezTo>
                  <a:cubicBezTo>
                    <a:pt x="558087" y="1293551"/>
                    <a:pt x="557288" y="1359736"/>
                    <a:pt x="552335" y="1414113"/>
                  </a:cubicBezTo>
                  <a:cubicBezTo>
                    <a:pt x="586224" y="1454790"/>
                    <a:pt x="644028" y="1466964"/>
                    <a:pt x="675285" y="1509657"/>
                  </a:cubicBezTo>
                  <a:cubicBezTo>
                    <a:pt x="709905" y="1574923"/>
                    <a:pt x="682688" y="1654631"/>
                    <a:pt x="676690" y="1724301"/>
                  </a:cubicBezTo>
                  <a:cubicBezTo>
                    <a:pt x="664824" y="1802107"/>
                    <a:pt x="651364" y="1879730"/>
                    <a:pt x="642801" y="1958026"/>
                  </a:cubicBezTo>
                  <a:cubicBezTo>
                    <a:pt x="638276" y="1955398"/>
                    <a:pt x="633808" y="1952707"/>
                    <a:pt x="629283" y="1950011"/>
                  </a:cubicBezTo>
                  <a:cubicBezTo>
                    <a:pt x="624816" y="1947320"/>
                    <a:pt x="620354" y="1944629"/>
                    <a:pt x="615949" y="1941876"/>
                  </a:cubicBezTo>
                  <a:cubicBezTo>
                    <a:pt x="612093" y="1939488"/>
                    <a:pt x="608242" y="1937043"/>
                    <a:pt x="604386" y="1934660"/>
                  </a:cubicBezTo>
                  <a:cubicBezTo>
                    <a:pt x="597902" y="1930501"/>
                    <a:pt x="591481" y="1926279"/>
                    <a:pt x="585059" y="1922057"/>
                  </a:cubicBezTo>
                  <a:cubicBezTo>
                    <a:pt x="581203" y="1919549"/>
                    <a:pt x="577415" y="1916979"/>
                    <a:pt x="573621" y="1914413"/>
                  </a:cubicBezTo>
                  <a:cubicBezTo>
                    <a:pt x="569828" y="1911785"/>
                    <a:pt x="566035" y="1909214"/>
                    <a:pt x="562247" y="1906586"/>
                  </a:cubicBezTo>
                  <a:cubicBezTo>
                    <a:pt x="554723" y="1901387"/>
                    <a:pt x="547199" y="1896063"/>
                    <a:pt x="539800" y="1890618"/>
                  </a:cubicBezTo>
                  <a:cubicBezTo>
                    <a:pt x="539309" y="1890253"/>
                    <a:pt x="538823" y="1889887"/>
                    <a:pt x="538332" y="1889516"/>
                  </a:cubicBezTo>
                  <a:cubicBezTo>
                    <a:pt x="57913" y="1538348"/>
                    <a:pt x="-148350" y="858699"/>
                    <a:pt x="116449" y="288541"/>
                  </a:cubicBezTo>
                  <a:cubicBezTo>
                    <a:pt x="148624" y="212689"/>
                    <a:pt x="188507" y="140757"/>
                    <a:pt x="234931" y="73652"/>
                  </a:cubicBezTo>
                  <a:cubicBezTo>
                    <a:pt x="235297" y="73040"/>
                    <a:pt x="235725" y="72492"/>
                    <a:pt x="236091" y="71938"/>
                  </a:cubicBezTo>
                  <a:cubicBezTo>
                    <a:pt x="239148" y="67533"/>
                    <a:pt x="242267" y="63129"/>
                    <a:pt x="245386" y="58787"/>
                  </a:cubicBezTo>
                  <a:cubicBezTo>
                    <a:pt x="246792" y="56707"/>
                    <a:pt x="248323" y="54627"/>
                    <a:pt x="249854" y="52548"/>
                  </a:cubicBezTo>
                  <a:cubicBezTo>
                    <a:pt x="252790" y="48509"/>
                    <a:pt x="255726" y="44413"/>
                    <a:pt x="258783" y="40374"/>
                  </a:cubicBezTo>
                  <a:cubicBezTo>
                    <a:pt x="260131" y="38477"/>
                    <a:pt x="261537" y="36580"/>
                    <a:pt x="263005" y="34684"/>
                  </a:cubicBezTo>
                  <a:cubicBezTo>
                    <a:pt x="267164" y="29119"/>
                    <a:pt x="271386" y="23549"/>
                    <a:pt x="275728" y="18047"/>
                  </a:cubicBezTo>
                  <a:cubicBezTo>
                    <a:pt x="280378" y="11991"/>
                    <a:pt x="285149" y="5998"/>
                    <a:pt x="289982" y="0"/>
                  </a:cubicBezTo>
                  <a:cubicBezTo>
                    <a:pt x="300625" y="7158"/>
                    <a:pt x="310229" y="16579"/>
                    <a:pt x="319769" y="24343"/>
                  </a:cubicBezTo>
                  <a:cubicBezTo>
                    <a:pt x="352311" y="53217"/>
                    <a:pt x="386320" y="80188"/>
                    <a:pt x="419536" y="108267"/>
                  </a:cubicBezTo>
                  <a:cubicBezTo>
                    <a:pt x="437092" y="141300"/>
                    <a:pt x="454219" y="174944"/>
                    <a:pt x="464863" y="210850"/>
                  </a:cubicBezTo>
                  <a:cubicBezTo>
                    <a:pt x="486087" y="296546"/>
                    <a:pt x="452385" y="382737"/>
                    <a:pt x="444125" y="467821"/>
                  </a:cubicBezTo>
                  <a:cubicBezTo>
                    <a:pt x="446450" y="486783"/>
                    <a:pt x="454037" y="505259"/>
                    <a:pt x="450672" y="524649"/>
                  </a:cubicBezTo>
                  <a:cubicBezTo>
                    <a:pt x="438989" y="591383"/>
                    <a:pt x="398740" y="666440"/>
                    <a:pt x="448164" y="727546"/>
                  </a:cubicBezTo>
                  <a:cubicBezTo>
                    <a:pt x="479545" y="767857"/>
                    <a:pt x="524073" y="795137"/>
                    <a:pt x="565606" y="823885"/>
                  </a:cubicBezTo>
                  <a:cubicBezTo>
                    <a:pt x="591298" y="843766"/>
                    <a:pt x="633197" y="852633"/>
                    <a:pt x="640846" y="888236"/>
                  </a:cubicBezTo>
                  <a:cubicBezTo>
                    <a:pt x="645742" y="930381"/>
                    <a:pt x="657791" y="973080"/>
                    <a:pt x="692658" y="1000663"/>
                  </a:cubicBezTo>
                  <a:cubicBezTo>
                    <a:pt x="717252" y="1026793"/>
                    <a:pt x="762150" y="1040493"/>
                    <a:pt x="767532" y="107982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5" name="Google Shape;2475;p29"/>
            <p:cNvSpPr/>
            <p:nvPr/>
          </p:nvSpPr>
          <p:spPr>
            <a:xfrm>
              <a:off x="17164288" y="5581450"/>
              <a:ext cx="1537751" cy="1441548"/>
            </a:xfrm>
            <a:custGeom>
              <a:avLst/>
              <a:gdLst/>
              <a:ahLst/>
              <a:cxnLst/>
              <a:rect l="l" t="t" r="r" b="b"/>
              <a:pathLst>
                <a:path w="1537751" h="1441548" extrusionOk="0">
                  <a:moveTo>
                    <a:pt x="1535065" y="47213"/>
                  </a:moveTo>
                  <a:cubicBezTo>
                    <a:pt x="1537082" y="77612"/>
                    <a:pt x="1538002" y="108137"/>
                    <a:pt x="1537693" y="138844"/>
                  </a:cubicBezTo>
                  <a:cubicBezTo>
                    <a:pt x="1537693" y="141352"/>
                    <a:pt x="1537631" y="143923"/>
                    <a:pt x="1537573" y="146489"/>
                  </a:cubicBezTo>
                  <a:cubicBezTo>
                    <a:pt x="1537511" y="149425"/>
                    <a:pt x="1537453" y="152361"/>
                    <a:pt x="1537390" y="155298"/>
                  </a:cubicBezTo>
                  <a:cubicBezTo>
                    <a:pt x="1537270" y="160068"/>
                    <a:pt x="1537145" y="164839"/>
                    <a:pt x="1536962" y="169609"/>
                  </a:cubicBezTo>
                  <a:cubicBezTo>
                    <a:pt x="1536779" y="174442"/>
                    <a:pt x="1536596" y="179213"/>
                    <a:pt x="1536351" y="183983"/>
                  </a:cubicBezTo>
                  <a:cubicBezTo>
                    <a:pt x="1535739" y="196952"/>
                    <a:pt x="1534882" y="209920"/>
                    <a:pt x="1533843" y="222889"/>
                  </a:cubicBezTo>
                  <a:cubicBezTo>
                    <a:pt x="1520811" y="444931"/>
                    <a:pt x="1450530" y="650153"/>
                    <a:pt x="1338960" y="826446"/>
                  </a:cubicBezTo>
                  <a:cubicBezTo>
                    <a:pt x="1329048" y="842167"/>
                    <a:pt x="1318833" y="857644"/>
                    <a:pt x="1308190" y="872875"/>
                  </a:cubicBezTo>
                  <a:cubicBezTo>
                    <a:pt x="1305562" y="876668"/>
                    <a:pt x="1302871" y="880462"/>
                    <a:pt x="1300175" y="884255"/>
                  </a:cubicBezTo>
                  <a:cubicBezTo>
                    <a:pt x="1297479" y="888048"/>
                    <a:pt x="1294793" y="891842"/>
                    <a:pt x="1292039" y="895572"/>
                  </a:cubicBezTo>
                  <a:cubicBezTo>
                    <a:pt x="1289349" y="899366"/>
                    <a:pt x="1286658" y="903096"/>
                    <a:pt x="1283841" y="906764"/>
                  </a:cubicBezTo>
                  <a:cubicBezTo>
                    <a:pt x="1281025" y="910495"/>
                    <a:pt x="1278277" y="914226"/>
                    <a:pt x="1275460" y="917899"/>
                  </a:cubicBezTo>
                  <a:cubicBezTo>
                    <a:pt x="1025402" y="1247294"/>
                    <a:pt x="623583" y="1453436"/>
                    <a:pt x="196929" y="1441017"/>
                  </a:cubicBezTo>
                  <a:cubicBezTo>
                    <a:pt x="188674" y="1440771"/>
                    <a:pt x="180350" y="1440468"/>
                    <a:pt x="172095" y="1440040"/>
                  </a:cubicBezTo>
                  <a:cubicBezTo>
                    <a:pt x="168975" y="1439919"/>
                    <a:pt x="165793" y="1439731"/>
                    <a:pt x="162611" y="1439548"/>
                  </a:cubicBezTo>
                  <a:cubicBezTo>
                    <a:pt x="157904" y="1439303"/>
                    <a:pt x="153191" y="1439000"/>
                    <a:pt x="148420" y="1438692"/>
                  </a:cubicBezTo>
                  <a:cubicBezTo>
                    <a:pt x="145484" y="1438509"/>
                    <a:pt x="142485" y="1438263"/>
                    <a:pt x="139548" y="1438018"/>
                  </a:cubicBezTo>
                  <a:cubicBezTo>
                    <a:pt x="134595" y="1437652"/>
                    <a:pt x="129636" y="1437281"/>
                    <a:pt x="124620" y="1436795"/>
                  </a:cubicBezTo>
                  <a:cubicBezTo>
                    <a:pt x="119850" y="1436429"/>
                    <a:pt x="115017" y="1436001"/>
                    <a:pt x="110183" y="1435447"/>
                  </a:cubicBezTo>
                  <a:cubicBezTo>
                    <a:pt x="109818" y="1435447"/>
                    <a:pt x="109389" y="1435384"/>
                    <a:pt x="108961" y="1435384"/>
                  </a:cubicBezTo>
                  <a:cubicBezTo>
                    <a:pt x="103151" y="1434835"/>
                    <a:pt x="97340" y="1434224"/>
                    <a:pt x="91468" y="1433487"/>
                  </a:cubicBezTo>
                  <a:cubicBezTo>
                    <a:pt x="85960" y="1432876"/>
                    <a:pt x="80396" y="1432202"/>
                    <a:pt x="74889" y="1431470"/>
                  </a:cubicBezTo>
                  <a:cubicBezTo>
                    <a:pt x="61429" y="1392748"/>
                    <a:pt x="47426" y="1354339"/>
                    <a:pt x="31824" y="1316410"/>
                  </a:cubicBezTo>
                  <a:cubicBezTo>
                    <a:pt x="19895" y="1283932"/>
                    <a:pt x="-2980" y="1252122"/>
                    <a:pt x="322" y="1216216"/>
                  </a:cubicBezTo>
                  <a:cubicBezTo>
                    <a:pt x="17142" y="1134434"/>
                    <a:pt x="157590" y="1038090"/>
                    <a:pt x="139606" y="954594"/>
                  </a:cubicBezTo>
                  <a:cubicBezTo>
                    <a:pt x="109692" y="877886"/>
                    <a:pt x="51888" y="814825"/>
                    <a:pt x="25951" y="736037"/>
                  </a:cubicBezTo>
                  <a:cubicBezTo>
                    <a:pt x="-414" y="665019"/>
                    <a:pt x="11149" y="582014"/>
                    <a:pt x="69502" y="530386"/>
                  </a:cubicBezTo>
                  <a:cubicBezTo>
                    <a:pt x="123821" y="474844"/>
                    <a:pt x="176426" y="416183"/>
                    <a:pt x="240777" y="371958"/>
                  </a:cubicBezTo>
                  <a:cubicBezTo>
                    <a:pt x="381038" y="273477"/>
                    <a:pt x="362442" y="421627"/>
                    <a:pt x="451016" y="417714"/>
                  </a:cubicBezTo>
                  <a:cubicBezTo>
                    <a:pt x="559712" y="412943"/>
                    <a:pt x="668654" y="403031"/>
                    <a:pt x="776561" y="394102"/>
                  </a:cubicBezTo>
                  <a:cubicBezTo>
                    <a:pt x="838890" y="409333"/>
                    <a:pt x="852898" y="486041"/>
                    <a:pt x="884525" y="533505"/>
                  </a:cubicBezTo>
                  <a:cubicBezTo>
                    <a:pt x="940616" y="537361"/>
                    <a:pt x="994997" y="552650"/>
                    <a:pt x="1049682" y="564704"/>
                  </a:cubicBezTo>
                  <a:cubicBezTo>
                    <a:pt x="1075254" y="569537"/>
                    <a:pt x="1102596" y="572348"/>
                    <a:pt x="1123146" y="590029"/>
                  </a:cubicBezTo>
                  <a:cubicBezTo>
                    <a:pt x="1144678" y="609785"/>
                    <a:pt x="1148164" y="640555"/>
                    <a:pt x="1154893" y="668143"/>
                  </a:cubicBezTo>
                  <a:cubicBezTo>
                    <a:pt x="1223466" y="605814"/>
                    <a:pt x="1303169" y="554980"/>
                    <a:pt x="1363053" y="484087"/>
                  </a:cubicBezTo>
                  <a:cubicBezTo>
                    <a:pt x="1346719" y="407379"/>
                    <a:pt x="1327026" y="323334"/>
                    <a:pt x="1344702" y="245711"/>
                  </a:cubicBezTo>
                  <a:cubicBezTo>
                    <a:pt x="1401587" y="170900"/>
                    <a:pt x="1463859" y="103372"/>
                    <a:pt x="1510717" y="22447"/>
                  </a:cubicBezTo>
                  <a:cubicBezTo>
                    <a:pt x="1515367" y="11866"/>
                    <a:pt x="1522583" y="4462"/>
                    <a:pt x="1530964" y="0"/>
                  </a:cubicBezTo>
                  <a:cubicBezTo>
                    <a:pt x="1531512" y="5262"/>
                    <a:pt x="1532066" y="10523"/>
                    <a:pt x="1532552" y="15722"/>
                  </a:cubicBezTo>
                  <a:cubicBezTo>
                    <a:pt x="1533534" y="26172"/>
                    <a:pt x="1534391" y="36695"/>
                    <a:pt x="1535065" y="4721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6" name="Google Shape;2476;p29"/>
            <p:cNvSpPr/>
            <p:nvPr/>
          </p:nvSpPr>
          <p:spPr>
            <a:xfrm>
              <a:off x="16819156" y="4410493"/>
              <a:ext cx="1818900" cy="1268450"/>
            </a:xfrm>
            <a:custGeom>
              <a:avLst/>
              <a:gdLst/>
              <a:ahLst/>
              <a:cxnLst/>
              <a:rect l="l" t="t" r="r" b="b"/>
              <a:pathLst>
                <a:path w="1818900" h="1268450" extrusionOk="0">
                  <a:moveTo>
                    <a:pt x="1818472" y="908045"/>
                  </a:moveTo>
                  <a:cubicBezTo>
                    <a:pt x="1818592" y="908473"/>
                    <a:pt x="1818718" y="908839"/>
                    <a:pt x="1818901" y="909268"/>
                  </a:cubicBezTo>
                  <a:cubicBezTo>
                    <a:pt x="1730509" y="911467"/>
                    <a:pt x="1642980" y="857702"/>
                    <a:pt x="1552571" y="868466"/>
                  </a:cubicBezTo>
                  <a:cubicBezTo>
                    <a:pt x="1571042" y="915872"/>
                    <a:pt x="1561684" y="979978"/>
                    <a:pt x="1508775" y="999305"/>
                  </a:cubicBezTo>
                  <a:cubicBezTo>
                    <a:pt x="1476725" y="1017901"/>
                    <a:pt x="1447361" y="1040959"/>
                    <a:pt x="1413962" y="1057538"/>
                  </a:cubicBezTo>
                  <a:cubicBezTo>
                    <a:pt x="1397874" y="1166359"/>
                    <a:pt x="1405278" y="1305825"/>
                    <a:pt x="1250027" y="1259213"/>
                  </a:cubicBezTo>
                  <a:cubicBezTo>
                    <a:pt x="1209351" y="1250221"/>
                    <a:pt x="1186659" y="1213640"/>
                    <a:pt x="1164207" y="1181956"/>
                  </a:cubicBezTo>
                  <a:cubicBezTo>
                    <a:pt x="1127198" y="1137365"/>
                    <a:pt x="1109584" y="1071666"/>
                    <a:pt x="1061687" y="1038331"/>
                  </a:cubicBezTo>
                  <a:cubicBezTo>
                    <a:pt x="1060464" y="1038268"/>
                    <a:pt x="1059299" y="1038210"/>
                    <a:pt x="1058076" y="1038148"/>
                  </a:cubicBezTo>
                  <a:cubicBezTo>
                    <a:pt x="1057465" y="997163"/>
                    <a:pt x="1083642" y="959177"/>
                    <a:pt x="1079117" y="917952"/>
                  </a:cubicBezTo>
                  <a:cubicBezTo>
                    <a:pt x="1069576" y="868100"/>
                    <a:pt x="1053306" y="819528"/>
                    <a:pt x="1047736" y="768945"/>
                  </a:cubicBezTo>
                  <a:cubicBezTo>
                    <a:pt x="1088841" y="703737"/>
                    <a:pt x="1189036" y="624954"/>
                    <a:pt x="1158391" y="538825"/>
                  </a:cubicBezTo>
                  <a:cubicBezTo>
                    <a:pt x="1148176" y="511911"/>
                    <a:pt x="1133066" y="469886"/>
                    <a:pt x="1097159" y="475942"/>
                  </a:cubicBezTo>
                  <a:cubicBezTo>
                    <a:pt x="1030974" y="491664"/>
                    <a:pt x="973964" y="531421"/>
                    <a:pt x="909555" y="551365"/>
                  </a:cubicBezTo>
                  <a:cubicBezTo>
                    <a:pt x="874689" y="563111"/>
                    <a:pt x="839760" y="553382"/>
                    <a:pt x="805264" y="546960"/>
                  </a:cubicBezTo>
                  <a:cubicBezTo>
                    <a:pt x="794804" y="546040"/>
                    <a:pt x="785017" y="550079"/>
                    <a:pt x="776333" y="555404"/>
                  </a:cubicBezTo>
                  <a:cubicBezTo>
                    <a:pt x="718283" y="586968"/>
                    <a:pt x="671796" y="634803"/>
                    <a:pt x="634542" y="688877"/>
                  </a:cubicBezTo>
                  <a:cubicBezTo>
                    <a:pt x="620414" y="707775"/>
                    <a:pt x="609462" y="728879"/>
                    <a:pt x="597659" y="749372"/>
                  </a:cubicBezTo>
                  <a:cubicBezTo>
                    <a:pt x="573190" y="760689"/>
                    <a:pt x="548293" y="768945"/>
                    <a:pt x="522847" y="758730"/>
                  </a:cubicBezTo>
                  <a:cubicBezTo>
                    <a:pt x="496544" y="746190"/>
                    <a:pt x="477274" y="723743"/>
                    <a:pt x="453177" y="707958"/>
                  </a:cubicBezTo>
                  <a:cubicBezTo>
                    <a:pt x="410723" y="694075"/>
                    <a:pt x="361363" y="708690"/>
                    <a:pt x="319949" y="688077"/>
                  </a:cubicBezTo>
                  <a:cubicBezTo>
                    <a:pt x="285631" y="685506"/>
                    <a:pt x="258660" y="666545"/>
                    <a:pt x="231929" y="646726"/>
                  </a:cubicBezTo>
                  <a:cubicBezTo>
                    <a:pt x="172776" y="613511"/>
                    <a:pt x="102740" y="610575"/>
                    <a:pt x="36801" y="616019"/>
                  </a:cubicBezTo>
                  <a:cubicBezTo>
                    <a:pt x="-328" y="611980"/>
                    <a:pt x="1751" y="567510"/>
                    <a:pt x="2180" y="539311"/>
                  </a:cubicBezTo>
                  <a:cubicBezTo>
                    <a:pt x="2974" y="519983"/>
                    <a:pt x="-1488" y="503895"/>
                    <a:pt x="529" y="485848"/>
                  </a:cubicBezTo>
                  <a:cubicBezTo>
                    <a:pt x="14474" y="434894"/>
                    <a:pt x="115834" y="435871"/>
                    <a:pt x="159322" y="419726"/>
                  </a:cubicBezTo>
                  <a:cubicBezTo>
                    <a:pt x="233825" y="405106"/>
                    <a:pt x="225873" y="356231"/>
                    <a:pt x="241104" y="297450"/>
                  </a:cubicBezTo>
                  <a:cubicBezTo>
                    <a:pt x="250707" y="271456"/>
                    <a:pt x="274136" y="256162"/>
                    <a:pt x="295972" y="240565"/>
                  </a:cubicBezTo>
                  <a:cubicBezTo>
                    <a:pt x="240550" y="197992"/>
                    <a:pt x="211865" y="132909"/>
                    <a:pt x="218715" y="59445"/>
                  </a:cubicBezTo>
                  <a:cubicBezTo>
                    <a:pt x="219080" y="55835"/>
                    <a:pt x="219263" y="52167"/>
                    <a:pt x="219326" y="48436"/>
                  </a:cubicBezTo>
                  <a:cubicBezTo>
                    <a:pt x="223239" y="47334"/>
                    <a:pt x="227095" y="46174"/>
                    <a:pt x="231009" y="45071"/>
                  </a:cubicBezTo>
                  <a:cubicBezTo>
                    <a:pt x="252296" y="39136"/>
                    <a:pt x="273765" y="33817"/>
                    <a:pt x="295360" y="29046"/>
                  </a:cubicBezTo>
                  <a:cubicBezTo>
                    <a:pt x="303861" y="27150"/>
                    <a:pt x="312425" y="25378"/>
                    <a:pt x="320989" y="23665"/>
                  </a:cubicBezTo>
                  <a:cubicBezTo>
                    <a:pt x="401000" y="7697"/>
                    <a:pt x="482844" y="-313"/>
                    <a:pt x="565237" y="361"/>
                  </a:cubicBezTo>
                  <a:cubicBezTo>
                    <a:pt x="1091783" y="-12670"/>
                    <a:pt x="1566271" y="328471"/>
                    <a:pt x="1773145" y="791888"/>
                  </a:cubicBezTo>
                  <a:cubicBezTo>
                    <a:pt x="1773145" y="791950"/>
                    <a:pt x="1773208" y="792008"/>
                    <a:pt x="1773208" y="792071"/>
                  </a:cubicBezTo>
                  <a:cubicBezTo>
                    <a:pt x="1777064" y="800634"/>
                    <a:pt x="1780795" y="809261"/>
                    <a:pt x="1784463" y="817945"/>
                  </a:cubicBezTo>
                  <a:cubicBezTo>
                    <a:pt x="1790947" y="833421"/>
                    <a:pt x="1797123" y="848955"/>
                    <a:pt x="1803058" y="864677"/>
                  </a:cubicBezTo>
                  <a:cubicBezTo>
                    <a:pt x="1808503" y="879051"/>
                    <a:pt x="1813639" y="893488"/>
                    <a:pt x="1818472" y="908045"/>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477" name="Google Shape;2477;p29"/>
          <p:cNvGrpSpPr/>
          <p:nvPr/>
        </p:nvGrpSpPr>
        <p:grpSpPr>
          <a:xfrm rot="-906382">
            <a:off x="8078912" y="3577875"/>
            <a:ext cx="1524878" cy="895012"/>
            <a:chOff x="8640311" y="6117599"/>
            <a:chExt cx="3680416" cy="1703612"/>
          </a:xfrm>
        </p:grpSpPr>
        <p:sp>
          <p:nvSpPr>
            <p:cNvPr id="2478" name="Google Shape;2478;p29"/>
            <p:cNvSpPr/>
            <p:nvPr/>
          </p:nvSpPr>
          <p:spPr>
            <a:xfrm>
              <a:off x="11115740" y="6117599"/>
              <a:ext cx="1115933" cy="690366"/>
            </a:xfrm>
            <a:custGeom>
              <a:avLst/>
              <a:gdLst/>
              <a:ahLst/>
              <a:cxnLst/>
              <a:rect l="l" t="t" r="r" b="b"/>
              <a:pathLst>
                <a:path w="1115933" h="690366" extrusionOk="0">
                  <a:moveTo>
                    <a:pt x="1111545" y="628191"/>
                  </a:moveTo>
                  <a:cubicBezTo>
                    <a:pt x="1111854" y="635560"/>
                    <a:pt x="1111235" y="643232"/>
                    <a:pt x="1109086" y="650601"/>
                  </a:cubicBezTo>
                  <a:cubicBezTo>
                    <a:pt x="1096484" y="694202"/>
                    <a:pt x="1048860" y="698497"/>
                    <a:pt x="1013521" y="680080"/>
                  </a:cubicBezTo>
                  <a:cubicBezTo>
                    <a:pt x="990173" y="667798"/>
                    <a:pt x="970195" y="648454"/>
                    <a:pt x="949916" y="631876"/>
                  </a:cubicBezTo>
                  <a:cubicBezTo>
                    <a:pt x="926259" y="612223"/>
                    <a:pt x="902594" y="592879"/>
                    <a:pt x="878936" y="573234"/>
                  </a:cubicBezTo>
                  <a:cubicBezTo>
                    <a:pt x="834080" y="535775"/>
                    <a:pt x="788296" y="498934"/>
                    <a:pt x="742813" y="461783"/>
                  </a:cubicBezTo>
                  <a:cubicBezTo>
                    <a:pt x="659850" y="393926"/>
                    <a:pt x="576585" y="326385"/>
                    <a:pt x="493312" y="258836"/>
                  </a:cubicBezTo>
                  <a:cubicBezTo>
                    <a:pt x="452445" y="225680"/>
                    <a:pt x="412807" y="190060"/>
                    <a:pt x="370100" y="159360"/>
                  </a:cubicBezTo>
                  <a:cubicBezTo>
                    <a:pt x="324316" y="126814"/>
                    <a:pt x="278230" y="144929"/>
                    <a:pt x="233057" y="169186"/>
                  </a:cubicBezTo>
                  <a:cubicBezTo>
                    <a:pt x="189731" y="192215"/>
                    <a:pt x="147325" y="220458"/>
                    <a:pt x="101850" y="239191"/>
                  </a:cubicBezTo>
                  <a:cubicBezTo>
                    <a:pt x="67741" y="253622"/>
                    <a:pt x="21964" y="251165"/>
                    <a:pt x="4445" y="212787"/>
                  </a:cubicBezTo>
                  <a:cubicBezTo>
                    <a:pt x="-14295" y="171952"/>
                    <a:pt x="30561" y="140634"/>
                    <a:pt x="58216" y="119143"/>
                  </a:cubicBezTo>
                  <a:cubicBezTo>
                    <a:pt x="93857" y="91201"/>
                    <a:pt x="132574" y="66334"/>
                    <a:pt x="173442" y="46681"/>
                  </a:cubicBezTo>
                  <a:cubicBezTo>
                    <a:pt x="213690" y="27028"/>
                    <a:pt x="258245" y="7994"/>
                    <a:pt x="302800" y="1242"/>
                  </a:cubicBezTo>
                  <a:cubicBezTo>
                    <a:pt x="351963" y="-6128"/>
                    <a:pt x="386382" y="20585"/>
                    <a:pt x="424481" y="47600"/>
                  </a:cubicBezTo>
                  <a:cubicBezTo>
                    <a:pt x="504368" y="104712"/>
                    <a:pt x="584262" y="162125"/>
                    <a:pt x="661999" y="222297"/>
                  </a:cubicBezTo>
                  <a:cubicBezTo>
                    <a:pt x="803959" y="331600"/>
                    <a:pt x="941003" y="447963"/>
                    <a:pt x="1070361" y="572006"/>
                  </a:cubicBezTo>
                  <a:cubicBezTo>
                    <a:pt x="1087872" y="577529"/>
                    <a:pt x="1100474" y="590732"/>
                    <a:pt x="1106620" y="606699"/>
                  </a:cubicBezTo>
                  <a:cubicBezTo>
                    <a:pt x="1108770" y="608538"/>
                    <a:pt x="1110617" y="610384"/>
                    <a:pt x="1112766" y="612223"/>
                  </a:cubicBezTo>
                  <a:cubicBezTo>
                    <a:pt x="1118000" y="617754"/>
                    <a:pt x="1116152" y="624506"/>
                    <a:pt x="1111545" y="6281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79" name="Google Shape;2479;p29"/>
            <p:cNvSpPr/>
            <p:nvPr/>
          </p:nvSpPr>
          <p:spPr>
            <a:xfrm>
              <a:off x="8640311" y="6164674"/>
              <a:ext cx="784701" cy="723273"/>
            </a:xfrm>
            <a:custGeom>
              <a:avLst/>
              <a:gdLst/>
              <a:ahLst/>
              <a:cxnLst/>
              <a:rect l="l" t="t" r="r" b="b"/>
              <a:pathLst>
                <a:path w="784701" h="723273" extrusionOk="0">
                  <a:moveTo>
                    <a:pt x="781829" y="593553"/>
                  </a:moveTo>
                  <a:cubicBezTo>
                    <a:pt x="788895" y="640221"/>
                    <a:pt x="766776" y="691191"/>
                    <a:pt x="725909" y="719743"/>
                  </a:cubicBezTo>
                  <a:cubicBezTo>
                    <a:pt x="717003" y="725885"/>
                    <a:pt x="700404" y="723737"/>
                    <a:pt x="693338" y="715448"/>
                  </a:cubicBezTo>
                  <a:cubicBezTo>
                    <a:pt x="574115" y="574820"/>
                    <a:pt x="453354" y="435428"/>
                    <a:pt x="333211" y="295425"/>
                  </a:cubicBezTo>
                  <a:cubicBezTo>
                    <a:pt x="307706" y="265336"/>
                    <a:pt x="282819" y="234327"/>
                    <a:pt x="255783" y="205775"/>
                  </a:cubicBezTo>
                  <a:cubicBezTo>
                    <a:pt x="234275" y="182746"/>
                    <a:pt x="201085" y="150200"/>
                    <a:pt x="168212" y="171390"/>
                  </a:cubicBezTo>
                  <a:cubicBezTo>
                    <a:pt x="146092" y="185820"/>
                    <a:pt x="134102" y="212225"/>
                    <a:pt x="111364" y="226655"/>
                  </a:cubicBezTo>
                  <a:cubicBezTo>
                    <a:pt x="93544" y="238019"/>
                    <a:pt x="72036" y="243543"/>
                    <a:pt x="51138" y="241704"/>
                  </a:cubicBezTo>
                  <a:cubicBezTo>
                    <a:pt x="-3862" y="236791"/>
                    <a:pt x="-11855" y="178149"/>
                    <a:pt x="14570" y="138542"/>
                  </a:cubicBezTo>
                  <a:cubicBezTo>
                    <a:pt x="48680" y="88183"/>
                    <a:pt x="99999" y="37212"/>
                    <a:pt x="156530" y="13264"/>
                  </a:cubicBezTo>
                  <a:cubicBezTo>
                    <a:pt x="298490" y="-46297"/>
                    <a:pt x="388520" y="108747"/>
                    <a:pt x="467487" y="200244"/>
                  </a:cubicBezTo>
                  <a:cubicBezTo>
                    <a:pt x="564892" y="312922"/>
                    <a:pt x="665374" y="424071"/>
                    <a:pt x="758164" y="540744"/>
                  </a:cubicBezTo>
                  <a:cubicBezTo>
                    <a:pt x="759393" y="542281"/>
                    <a:pt x="760623" y="543811"/>
                    <a:pt x="761852" y="545039"/>
                  </a:cubicBezTo>
                  <a:cubicBezTo>
                    <a:pt x="767689" y="552718"/>
                    <a:pt x="773835" y="559779"/>
                    <a:pt x="779672" y="567458"/>
                  </a:cubicBezTo>
                  <a:cubicBezTo>
                    <a:pt x="786128" y="576048"/>
                    <a:pt x="785826" y="585875"/>
                    <a:pt x="781829" y="59355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0" name="Google Shape;2480;p29"/>
            <p:cNvSpPr/>
            <p:nvPr/>
          </p:nvSpPr>
          <p:spPr>
            <a:xfrm>
              <a:off x="9315172" y="6676895"/>
              <a:ext cx="1309204" cy="1105517"/>
            </a:xfrm>
            <a:custGeom>
              <a:avLst/>
              <a:gdLst/>
              <a:ahLst/>
              <a:cxnLst/>
              <a:rect l="l" t="t" r="r" b="b"/>
              <a:pathLst>
                <a:path w="1309204" h="1105517" extrusionOk="0">
                  <a:moveTo>
                    <a:pt x="1308771" y="483342"/>
                  </a:moveTo>
                  <a:lnTo>
                    <a:pt x="1308771" y="479591"/>
                  </a:lnTo>
                  <a:cubicBezTo>
                    <a:pt x="1307976" y="414801"/>
                    <a:pt x="1302426" y="345149"/>
                    <a:pt x="1291319" y="260500"/>
                  </a:cubicBezTo>
                  <a:cubicBezTo>
                    <a:pt x="1285665" y="216576"/>
                    <a:pt x="1278629" y="161913"/>
                    <a:pt x="1250223" y="115231"/>
                  </a:cubicBezTo>
                  <a:cubicBezTo>
                    <a:pt x="1220037" y="65577"/>
                    <a:pt x="1159561" y="31215"/>
                    <a:pt x="1084348" y="20962"/>
                  </a:cubicBezTo>
                  <a:cubicBezTo>
                    <a:pt x="998933" y="9208"/>
                    <a:pt x="912157" y="5281"/>
                    <a:pt x="830533" y="2251"/>
                  </a:cubicBezTo>
                  <a:cubicBezTo>
                    <a:pt x="788525" y="750"/>
                    <a:pt x="745973" y="0"/>
                    <a:pt x="704068" y="0"/>
                  </a:cubicBezTo>
                  <a:cubicBezTo>
                    <a:pt x="581113" y="0"/>
                    <a:pt x="457518" y="6480"/>
                    <a:pt x="336676" y="19307"/>
                  </a:cubicBezTo>
                  <a:cubicBezTo>
                    <a:pt x="242392" y="29383"/>
                    <a:pt x="66903" y="48183"/>
                    <a:pt x="21811" y="209853"/>
                  </a:cubicBezTo>
                  <a:cubicBezTo>
                    <a:pt x="-12770" y="334315"/>
                    <a:pt x="943" y="470471"/>
                    <a:pt x="14251" y="562070"/>
                  </a:cubicBezTo>
                  <a:cubicBezTo>
                    <a:pt x="33367" y="693637"/>
                    <a:pt x="71997" y="805448"/>
                    <a:pt x="129087" y="894436"/>
                  </a:cubicBezTo>
                  <a:cubicBezTo>
                    <a:pt x="251092" y="1084953"/>
                    <a:pt x="533157" y="1105518"/>
                    <a:pt x="648773" y="1105518"/>
                  </a:cubicBezTo>
                  <a:cubicBezTo>
                    <a:pt x="675162" y="1105518"/>
                    <a:pt x="701484" y="1104496"/>
                    <a:pt x="727004" y="1102547"/>
                  </a:cubicBezTo>
                  <a:cubicBezTo>
                    <a:pt x="936875" y="1086417"/>
                    <a:pt x="1078548" y="1030975"/>
                    <a:pt x="1172803" y="928166"/>
                  </a:cubicBezTo>
                  <a:cubicBezTo>
                    <a:pt x="1213898" y="883669"/>
                    <a:pt x="1245704" y="830124"/>
                    <a:pt x="1267057" y="769857"/>
                  </a:cubicBezTo>
                  <a:cubicBezTo>
                    <a:pt x="1268920" y="765032"/>
                    <a:pt x="1270760" y="759810"/>
                    <a:pt x="1271769" y="756125"/>
                  </a:cubicBezTo>
                  <a:cubicBezTo>
                    <a:pt x="1295411" y="687282"/>
                    <a:pt x="1307630" y="607980"/>
                    <a:pt x="1309066" y="514072"/>
                  </a:cubicBezTo>
                  <a:cubicBezTo>
                    <a:pt x="1309389" y="503613"/>
                    <a:pt x="1309088" y="492816"/>
                    <a:pt x="1308771" y="4833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1" name="Google Shape;2481;p29"/>
            <p:cNvSpPr/>
            <p:nvPr/>
          </p:nvSpPr>
          <p:spPr>
            <a:xfrm>
              <a:off x="10984872" y="6676895"/>
              <a:ext cx="1309204" cy="1105517"/>
            </a:xfrm>
            <a:custGeom>
              <a:avLst/>
              <a:gdLst/>
              <a:ahLst/>
              <a:cxnLst/>
              <a:rect l="l" t="t" r="r" b="b"/>
              <a:pathLst>
                <a:path w="1309204" h="1105517" extrusionOk="0">
                  <a:moveTo>
                    <a:pt x="434" y="483342"/>
                  </a:moveTo>
                  <a:lnTo>
                    <a:pt x="434" y="479591"/>
                  </a:lnTo>
                  <a:cubicBezTo>
                    <a:pt x="1229" y="414801"/>
                    <a:pt x="6779" y="345149"/>
                    <a:pt x="17886" y="260500"/>
                  </a:cubicBezTo>
                  <a:cubicBezTo>
                    <a:pt x="23539" y="216576"/>
                    <a:pt x="30576" y="161913"/>
                    <a:pt x="58981" y="115231"/>
                  </a:cubicBezTo>
                  <a:cubicBezTo>
                    <a:pt x="89168" y="65577"/>
                    <a:pt x="149644" y="31215"/>
                    <a:pt x="224857" y="20962"/>
                  </a:cubicBezTo>
                  <a:cubicBezTo>
                    <a:pt x="310271" y="9208"/>
                    <a:pt x="397047" y="5281"/>
                    <a:pt x="478671" y="2251"/>
                  </a:cubicBezTo>
                  <a:cubicBezTo>
                    <a:pt x="520679" y="750"/>
                    <a:pt x="563232" y="0"/>
                    <a:pt x="605137" y="0"/>
                  </a:cubicBezTo>
                  <a:cubicBezTo>
                    <a:pt x="728092" y="0"/>
                    <a:pt x="851687" y="6480"/>
                    <a:pt x="972529" y="19307"/>
                  </a:cubicBezTo>
                  <a:cubicBezTo>
                    <a:pt x="1066813" y="29383"/>
                    <a:pt x="1242302" y="48183"/>
                    <a:pt x="1287394" y="209853"/>
                  </a:cubicBezTo>
                  <a:cubicBezTo>
                    <a:pt x="1321975" y="334315"/>
                    <a:pt x="1308262" y="470471"/>
                    <a:pt x="1294953" y="562070"/>
                  </a:cubicBezTo>
                  <a:cubicBezTo>
                    <a:pt x="1275837" y="693637"/>
                    <a:pt x="1237208" y="805448"/>
                    <a:pt x="1180118" y="894436"/>
                  </a:cubicBezTo>
                  <a:cubicBezTo>
                    <a:pt x="1058112" y="1084953"/>
                    <a:pt x="776047" y="1105518"/>
                    <a:pt x="660431" y="1105518"/>
                  </a:cubicBezTo>
                  <a:cubicBezTo>
                    <a:pt x="634043" y="1105518"/>
                    <a:pt x="607721" y="1104496"/>
                    <a:pt x="582201" y="1102547"/>
                  </a:cubicBezTo>
                  <a:cubicBezTo>
                    <a:pt x="372330" y="1086417"/>
                    <a:pt x="230657" y="1030975"/>
                    <a:pt x="136402" y="928166"/>
                  </a:cubicBezTo>
                  <a:cubicBezTo>
                    <a:pt x="95307" y="883669"/>
                    <a:pt x="63501" y="830124"/>
                    <a:pt x="42147" y="769857"/>
                  </a:cubicBezTo>
                  <a:cubicBezTo>
                    <a:pt x="40285" y="765032"/>
                    <a:pt x="38445" y="759810"/>
                    <a:pt x="37436" y="756125"/>
                  </a:cubicBezTo>
                  <a:cubicBezTo>
                    <a:pt x="13793" y="687282"/>
                    <a:pt x="1574" y="607980"/>
                    <a:pt x="139" y="514072"/>
                  </a:cubicBezTo>
                  <a:cubicBezTo>
                    <a:pt x="-185" y="503613"/>
                    <a:pt x="117" y="492816"/>
                    <a:pt x="434" y="4833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2" name="Google Shape;2482;p29"/>
            <p:cNvSpPr/>
            <p:nvPr/>
          </p:nvSpPr>
          <p:spPr>
            <a:xfrm>
              <a:off x="9288541" y="6612038"/>
              <a:ext cx="3032186" cy="1209173"/>
            </a:xfrm>
            <a:custGeom>
              <a:avLst/>
              <a:gdLst/>
              <a:ahLst/>
              <a:cxnLst/>
              <a:rect l="l" t="t" r="r" b="b"/>
              <a:pathLst>
                <a:path w="3032186" h="1209173" extrusionOk="0">
                  <a:moveTo>
                    <a:pt x="1516080" y="314288"/>
                  </a:moveTo>
                  <a:cubicBezTo>
                    <a:pt x="1477207" y="314442"/>
                    <a:pt x="1438342" y="324423"/>
                    <a:pt x="1407309" y="343759"/>
                  </a:cubicBezTo>
                  <a:cubicBezTo>
                    <a:pt x="1398704" y="349283"/>
                    <a:pt x="1389179" y="355424"/>
                    <a:pt x="1380884" y="362794"/>
                  </a:cubicBezTo>
                  <a:cubicBezTo>
                    <a:pt x="1379345" y="336081"/>
                    <a:pt x="1377196" y="309375"/>
                    <a:pt x="1374737" y="282661"/>
                  </a:cubicBezTo>
                  <a:cubicBezTo>
                    <a:pt x="1367362" y="205294"/>
                    <a:pt x="1351080" y="135289"/>
                    <a:pt x="1282868" y="91379"/>
                  </a:cubicBezTo>
                  <a:cubicBezTo>
                    <a:pt x="1223260" y="53310"/>
                    <a:pt x="1151051" y="38261"/>
                    <a:pt x="1081911" y="27516"/>
                  </a:cubicBezTo>
                  <a:cubicBezTo>
                    <a:pt x="836708" y="-10554"/>
                    <a:pt x="585367" y="-9024"/>
                    <a:pt x="340775" y="31509"/>
                  </a:cubicBezTo>
                  <a:cubicBezTo>
                    <a:pt x="237842" y="48705"/>
                    <a:pt x="117390" y="54229"/>
                    <a:pt x="55014" y="148491"/>
                  </a:cubicBezTo>
                  <a:cubicBezTo>
                    <a:pt x="6463" y="221872"/>
                    <a:pt x="4313" y="317053"/>
                    <a:pt x="1244" y="402099"/>
                  </a:cubicBezTo>
                  <a:cubicBezTo>
                    <a:pt x="-6132" y="600133"/>
                    <a:pt x="16915" y="817202"/>
                    <a:pt x="134908" y="983308"/>
                  </a:cubicBezTo>
                  <a:cubicBezTo>
                    <a:pt x="238151" y="1128223"/>
                    <a:pt x="411762" y="1181959"/>
                    <a:pt x="580140" y="1201604"/>
                  </a:cubicBezTo>
                  <a:cubicBezTo>
                    <a:pt x="773413" y="1224023"/>
                    <a:pt x="960237" y="1198537"/>
                    <a:pt x="1130772" y="1099671"/>
                  </a:cubicBezTo>
                  <a:cubicBezTo>
                    <a:pt x="1221420" y="1047171"/>
                    <a:pt x="1285326" y="989449"/>
                    <a:pt x="1326502" y="891811"/>
                  </a:cubicBezTo>
                  <a:cubicBezTo>
                    <a:pt x="1365529" y="799395"/>
                    <a:pt x="1377505" y="697153"/>
                    <a:pt x="1382120" y="597677"/>
                  </a:cubicBezTo>
                  <a:cubicBezTo>
                    <a:pt x="1383659" y="564822"/>
                    <a:pt x="1384270" y="531974"/>
                    <a:pt x="1384888" y="498818"/>
                  </a:cubicBezTo>
                  <a:cubicBezTo>
                    <a:pt x="1391954" y="495743"/>
                    <a:pt x="1397181" y="489602"/>
                    <a:pt x="1402709" y="484696"/>
                  </a:cubicBezTo>
                  <a:cubicBezTo>
                    <a:pt x="1408237" y="480092"/>
                    <a:pt x="1413772" y="475797"/>
                    <a:pt x="1419609" y="472104"/>
                  </a:cubicBezTo>
                  <a:cubicBezTo>
                    <a:pt x="1448493" y="453070"/>
                    <a:pt x="1482293" y="443861"/>
                    <a:pt x="1516094" y="444163"/>
                  </a:cubicBezTo>
                  <a:cubicBezTo>
                    <a:pt x="1549895" y="443854"/>
                    <a:pt x="1583696" y="453062"/>
                    <a:pt x="1612579" y="472104"/>
                  </a:cubicBezTo>
                  <a:cubicBezTo>
                    <a:pt x="1618416" y="475789"/>
                    <a:pt x="1623944" y="480085"/>
                    <a:pt x="1629480" y="484696"/>
                  </a:cubicBezTo>
                  <a:cubicBezTo>
                    <a:pt x="1635008" y="489609"/>
                    <a:pt x="1640234" y="495751"/>
                    <a:pt x="1647300" y="498818"/>
                  </a:cubicBezTo>
                  <a:cubicBezTo>
                    <a:pt x="1647911" y="531974"/>
                    <a:pt x="1648529" y="564829"/>
                    <a:pt x="1650068" y="597677"/>
                  </a:cubicBezTo>
                  <a:cubicBezTo>
                    <a:pt x="1654676" y="697153"/>
                    <a:pt x="1666659" y="799395"/>
                    <a:pt x="1705686" y="891811"/>
                  </a:cubicBezTo>
                  <a:cubicBezTo>
                    <a:pt x="1746862" y="989449"/>
                    <a:pt x="1810768" y="1047171"/>
                    <a:pt x="1901417" y="1099671"/>
                  </a:cubicBezTo>
                  <a:cubicBezTo>
                    <a:pt x="2071951" y="1198537"/>
                    <a:pt x="2258768" y="1224023"/>
                    <a:pt x="2452048" y="1201604"/>
                  </a:cubicBezTo>
                  <a:cubicBezTo>
                    <a:pt x="2620433" y="1181959"/>
                    <a:pt x="2794037" y="1128223"/>
                    <a:pt x="2897280" y="983308"/>
                  </a:cubicBezTo>
                  <a:cubicBezTo>
                    <a:pt x="3015273" y="817209"/>
                    <a:pt x="3038312" y="600133"/>
                    <a:pt x="3030944" y="402099"/>
                  </a:cubicBezTo>
                  <a:cubicBezTo>
                    <a:pt x="3027875" y="317053"/>
                    <a:pt x="3025718" y="221872"/>
                    <a:pt x="2977174" y="148491"/>
                  </a:cubicBezTo>
                  <a:cubicBezTo>
                    <a:pt x="2914798" y="54236"/>
                    <a:pt x="2794347" y="48705"/>
                    <a:pt x="2691413" y="31509"/>
                  </a:cubicBezTo>
                  <a:cubicBezTo>
                    <a:pt x="2446829" y="-9017"/>
                    <a:pt x="2195480" y="-10554"/>
                    <a:pt x="1950277" y="27516"/>
                  </a:cubicBezTo>
                  <a:cubicBezTo>
                    <a:pt x="1881145" y="38261"/>
                    <a:pt x="1808936" y="53310"/>
                    <a:pt x="1749321" y="91379"/>
                  </a:cubicBezTo>
                  <a:cubicBezTo>
                    <a:pt x="1681108" y="135281"/>
                    <a:pt x="1664819" y="205286"/>
                    <a:pt x="1657451" y="282661"/>
                  </a:cubicBezTo>
                  <a:cubicBezTo>
                    <a:pt x="1654992" y="309375"/>
                    <a:pt x="1652843" y="336081"/>
                    <a:pt x="1651305" y="362794"/>
                  </a:cubicBezTo>
                  <a:cubicBezTo>
                    <a:pt x="1643009" y="355424"/>
                    <a:pt x="1633484" y="349283"/>
                    <a:pt x="1624879" y="343759"/>
                  </a:cubicBezTo>
                  <a:cubicBezTo>
                    <a:pt x="1593824" y="324416"/>
                    <a:pt x="1554952" y="314442"/>
                    <a:pt x="1516080" y="314288"/>
                  </a:cubicBezTo>
                  <a:close/>
                  <a:moveTo>
                    <a:pt x="1269346" y="811060"/>
                  </a:moveTo>
                  <a:cubicBezTo>
                    <a:pt x="1268117" y="815356"/>
                    <a:pt x="1266578" y="819658"/>
                    <a:pt x="1265047" y="823645"/>
                  </a:cubicBezTo>
                  <a:cubicBezTo>
                    <a:pt x="1245688" y="878300"/>
                    <a:pt x="1217114" y="928652"/>
                    <a:pt x="1176858" y="972246"/>
                  </a:cubicBezTo>
                  <a:cubicBezTo>
                    <a:pt x="1069618" y="1089227"/>
                    <a:pt x="903389" y="1125149"/>
                    <a:pt x="751286" y="1136814"/>
                  </a:cubicBezTo>
                  <a:cubicBezTo>
                    <a:pt x="563851" y="1151245"/>
                    <a:pt x="291921" y="1115014"/>
                    <a:pt x="181605" y="942774"/>
                  </a:cubicBezTo>
                  <a:cubicBezTo>
                    <a:pt x="120150" y="846982"/>
                    <a:pt x="87579" y="734612"/>
                    <a:pt x="71297" y="622544"/>
                  </a:cubicBezTo>
                  <a:cubicBezTo>
                    <a:pt x="55316" y="512631"/>
                    <a:pt x="47948" y="391354"/>
                    <a:pt x="78061" y="282970"/>
                  </a:cubicBezTo>
                  <a:cubicBezTo>
                    <a:pt x="114629" y="151867"/>
                    <a:pt x="246137" y="127610"/>
                    <a:pt x="366589" y="114717"/>
                  </a:cubicBezTo>
                  <a:cubicBezTo>
                    <a:pt x="528828" y="97521"/>
                    <a:pt x="692599" y="91997"/>
                    <a:pt x="856067" y="97830"/>
                  </a:cubicBezTo>
                  <a:cubicBezTo>
                    <a:pt x="939340" y="100897"/>
                    <a:pt x="1024143" y="104890"/>
                    <a:pt x="1106798" y="116254"/>
                  </a:cubicBezTo>
                  <a:cubicBezTo>
                    <a:pt x="1160877" y="123624"/>
                    <a:pt x="1221103" y="147572"/>
                    <a:pt x="1250598" y="196078"/>
                  </a:cubicBezTo>
                  <a:cubicBezTo>
                    <a:pt x="1274874" y="235994"/>
                    <a:pt x="1281631" y="283889"/>
                    <a:pt x="1287468" y="329329"/>
                  </a:cubicBezTo>
                  <a:cubicBezTo>
                    <a:pt x="1296382" y="397186"/>
                    <a:pt x="1303758" y="470560"/>
                    <a:pt x="1304678" y="544860"/>
                  </a:cubicBezTo>
                  <a:lnTo>
                    <a:pt x="1304678" y="548236"/>
                  </a:lnTo>
                  <a:cubicBezTo>
                    <a:pt x="1304987" y="558063"/>
                    <a:pt x="1305296" y="568190"/>
                    <a:pt x="1304987" y="578017"/>
                  </a:cubicBezTo>
                  <a:cubicBezTo>
                    <a:pt x="1303758" y="657855"/>
                    <a:pt x="1294542" y="737679"/>
                    <a:pt x="1269346" y="811060"/>
                  </a:cubicBezTo>
                  <a:close/>
                  <a:moveTo>
                    <a:pt x="1727179" y="578024"/>
                  </a:moveTo>
                  <a:cubicBezTo>
                    <a:pt x="1726870" y="568198"/>
                    <a:pt x="1727179" y="558070"/>
                    <a:pt x="1727489" y="548244"/>
                  </a:cubicBezTo>
                  <a:lnTo>
                    <a:pt x="1727489" y="544868"/>
                  </a:lnTo>
                  <a:cubicBezTo>
                    <a:pt x="1728409" y="470567"/>
                    <a:pt x="1735784" y="397186"/>
                    <a:pt x="1744698" y="329336"/>
                  </a:cubicBezTo>
                  <a:cubicBezTo>
                    <a:pt x="1750535" y="283897"/>
                    <a:pt x="1757292" y="236001"/>
                    <a:pt x="1781568" y="196085"/>
                  </a:cubicBezTo>
                  <a:cubicBezTo>
                    <a:pt x="1811063" y="147579"/>
                    <a:pt x="1871289" y="123624"/>
                    <a:pt x="1925369" y="116261"/>
                  </a:cubicBezTo>
                  <a:cubicBezTo>
                    <a:pt x="2008023" y="104898"/>
                    <a:pt x="2092834" y="100911"/>
                    <a:pt x="2176099" y="97837"/>
                  </a:cubicBezTo>
                  <a:cubicBezTo>
                    <a:pt x="2339568" y="92004"/>
                    <a:pt x="2503345" y="97528"/>
                    <a:pt x="2665577" y="114724"/>
                  </a:cubicBezTo>
                  <a:cubicBezTo>
                    <a:pt x="2786029" y="127617"/>
                    <a:pt x="2917537" y="151874"/>
                    <a:pt x="2954105" y="282977"/>
                  </a:cubicBezTo>
                  <a:cubicBezTo>
                    <a:pt x="2984218" y="391361"/>
                    <a:pt x="2976843" y="512638"/>
                    <a:pt x="2960862" y="622551"/>
                  </a:cubicBezTo>
                  <a:cubicBezTo>
                    <a:pt x="2944573" y="734620"/>
                    <a:pt x="2912009" y="846990"/>
                    <a:pt x="2850553" y="942781"/>
                  </a:cubicBezTo>
                  <a:cubicBezTo>
                    <a:pt x="2740245" y="1115021"/>
                    <a:pt x="2468308" y="1151252"/>
                    <a:pt x="2280873" y="1136821"/>
                  </a:cubicBezTo>
                  <a:cubicBezTo>
                    <a:pt x="2128777" y="1125156"/>
                    <a:pt x="1962541" y="1089235"/>
                    <a:pt x="1855301" y="972253"/>
                  </a:cubicBezTo>
                  <a:cubicBezTo>
                    <a:pt x="1815052" y="928652"/>
                    <a:pt x="1786471" y="878300"/>
                    <a:pt x="1767112" y="823652"/>
                  </a:cubicBezTo>
                  <a:cubicBezTo>
                    <a:pt x="1765573" y="819658"/>
                    <a:pt x="1764042" y="815363"/>
                    <a:pt x="1762806" y="811068"/>
                  </a:cubicBezTo>
                  <a:cubicBezTo>
                    <a:pt x="1737624" y="737679"/>
                    <a:pt x="1728401" y="657855"/>
                    <a:pt x="1727179" y="57802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3" name="Google Shape;2483;p29"/>
            <p:cNvSpPr/>
            <p:nvPr/>
          </p:nvSpPr>
          <p:spPr>
            <a:xfrm>
              <a:off x="10354090" y="6800458"/>
              <a:ext cx="166350" cy="649962"/>
            </a:xfrm>
            <a:custGeom>
              <a:avLst/>
              <a:gdLst/>
              <a:ahLst/>
              <a:cxnLst/>
              <a:rect l="l" t="t" r="r" b="b"/>
              <a:pathLst>
                <a:path w="166350" h="649962" extrusionOk="0">
                  <a:moveTo>
                    <a:pt x="164682" y="372835"/>
                  </a:moveTo>
                  <a:cubicBezTo>
                    <a:pt x="160369" y="441575"/>
                    <a:pt x="147759" y="510491"/>
                    <a:pt x="127407" y="573671"/>
                  </a:cubicBezTo>
                  <a:cubicBezTo>
                    <a:pt x="122203" y="589815"/>
                    <a:pt x="116263" y="605981"/>
                    <a:pt x="106465" y="619838"/>
                  </a:cubicBezTo>
                  <a:cubicBezTo>
                    <a:pt x="96668" y="633688"/>
                    <a:pt x="82513" y="645161"/>
                    <a:pt x="65871" y="648515"/>
                  </a:cubicBezTo>
                  <a:cubicBezTo>
                    <a:pt x="-1797" y="662151"/>
                    <a:pt x="12343" y="575885"/>
                    <a:pt x="23583" y="539139"/>
                  </a:cubicBezTo>
                  <a:cubicBezTo>
                    <a:pt x="64148" y="406498"/>
                    <a:pt x="65503" y="263142"/>
                    <a:pt x="27403" y="129773"/>
                  </a:cubicBezTo>
                  <a:cubicBezTo>
                    <a:pt x="18784" y="99603"/>
                    <a:pt x="-15311" y="43764"/>
                    <a:pt x="8037" y="14851"/>
                  </a:cubicBezTo>
                  <a:cubicBezTo>
                    <a:pt x="17878" y="2671"/>
                    <a:pt x="32063" y="-3558"/>
                    <a:pt x="47469" y="2120"/>
                  </a:cubicBezTo>
                  <a:cubicBezTo>
                    <a:pt x="59459" y="6540"/>
                    <a:pt x="68734" y="16124"/>
                    <a:pt x="77000" y="25862"/>
                  </a:cubicBezTo>
                  <a:cubicBezTo>
                    <a:pt x="128563" y="86592"/>
                    <a:pt x="154760" y="163658"/>
                    <a:pt x="162569" y="242158"/>
                  </a:cubicBezTo>
                  <a:cubicBezTo>
                    <a:pt x="166794" y="284611"/>
                    <a:pt x="167450" y="328690"/>
                    <a:pt x="164682" y="372835"/>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4" name="Google Shape;2484;p29"/>
            <p:cNvSpPr/>
            <p:nvPr/>
          </p:nvSpPr>
          <p:spPr>
            <a:xfrm>
              <a:off x="10260899" y="7515752"/>
              <a:ext cx="98477" cy="99393"/>
            </a:xfrm>
            <a:custGeom>
              <a:avLst/>
              <a:gdLst/>
              <a:ahLst/>
              <a:cxnLst/>
              <a:rect l="l" t="t" r="r" b="b"/>
              <a:pathLst>
                <a:path w="98477" h="99393" extrusionOk="0">
                  <a:moveTo>
                    <a:pt x="96863" y="21960"/>
                  </a:moveTo>
                  <a:cubicBezTo>
                    <a:pt x="91806" y="5764"/>
                    <a:pt x="75362" y="-5004"/>
                    <a:pt x="55215" y="2366"/>
                  </a:cubicBezTo>
                  <a:cubicBezTo>
                    <a:pt x="32787" y="10574"/>
                    <a:pt x="7650" y="35169"/>
                    <a:pt x="1695" y="58727"/>
                  </a:cubicBezTo>
                  <a:cubicBezTo>
                    <a:pt x="-697" y="68201"/>
                    <a:pt x="-1102" y="78858"/>
                    <a:pt x="4109" y="87118"/>
                  </a:cubicBezTo>
                  <a:cubicBezTo>
                    <a:pt x="12118" y="99812"/>
                    <a:pt x="29563" y="101997"/>
                    <a:pt x="42555" y="96709"/>
                  </a:cubicBezTo>
                  <a:cubicBezTo>
                    <a:pt x="51307" y="93149"/>
                    <a:pt x="58734" y="87051"/>
                    <a:pt x="66021" y="81035"/>
                  </a:cubicBezTo>
                  <a:cubicBezTo>
                    <a:pt x="76341" y="72518"/>
                    <a:pt x="86904" y="63714"/>
                    <a:pt x="93344" y="51997"/>
                  </a:cubicBezTo>
                  <a:cubicBezTo>
                    <a:pt x="98968" y="41767"/>
                    <a:pt x="99697" y="31014"/>
                    <a:pt x="96863" y="21960"/>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5" name="Google Shape;2485;p29"/>
            <p:cNvSpPr/>
            <p:nvPr/>
          </p:nvSpPr>
          <p:spPr>
            <a:xfrm>
              <a:off x="12001574" y="6800458"/>
              <a:ext cx="166350" cy="649962"/>
            </a:xfrm>
            <a:custGeom>
              <a:avLst/>
              <a:gdLst/>
              <a:ahLst/>
              <a:cxnLst/>
              <a:rect l="l" t="t" r="r" b="b"/>
              <a:pathLst>
                <a:path w="166350" h="649962" extrusionOk="0">
                  <a:moveTo>
                    <a:pt x="164682" y="372835"/>
                  </a:moveTo>
                  <a:cubicBezTo>
                    <a:pt x="160369" y="441575"/>
                    <a:pt x="147759" y="510491"/>
                    <a:pt x="127407" y="573671"/>
                  </a:cubicBezTo>
                  <a:cubicBezTo>
                    <a:pt x="122203" y="589815"/>
                    <a:pt x="116263" y="605981"/>
                    <a:pt x="106465" y="619838"/>
                  </a:cubicBezTo>
                  <a:cubicBezTo>
                    <a:pt x="96668" y="633688"/>
                    <a:pt x="82514" y="645161"/>
                    <a:pt x="65871" y="648515"/>
                  </a:cubicBezTo>
                  <a:cubicBezTo>
                    <a:pt x="-1797" y="662151"/>
                    <a:pt x="12343" y="575885"/>
                    <a:pt x="23583" y="539139"/>
                  </a:cubicBezTo>
                  <a:cubicBezTo>
                    <a:pt x="64148" y="406498"/>
                    <a:pt x="65503" y="263142"/>
                    <a:pt x="27403" y="129773"/>
                  </a:cubicBezTo>
                  <a:cubicBezTo>
                    <a:pt x="18784" y="99603"/>
                    <a:pt x="-15311" y="43764"/>
                    <a:pt x="8037" y="14851"/>
                  </a:cubicBezTo>
                  <a:cubicBezTo>
                    <a:pt x="17878" y="2671"/>
                    <a:pt x="32063" y="-3558"/>
                    <a:pt x="47469" y="2120"/>
                  </a:cubicBezTo>
                  <a:cubicBezTo>
                    <a:pt x="59459" y="6540"/>
                    <a:pt x="68734" y="16124"/>
                    <a:pt x="77000" y="25862"/>
                  </a:cubicBezTo>
                  <a:cubicBezTo>
                    <a:pt x="128562" y="86592"/>
                    <a:pt x="154760" y="163658"/>
                    <a:pt x="162569" y="242158"/>
                  </a:cubicBezTo>
                  <a:cubicBezTo>
                    <a:pt x="166794" y="284611"/>
                    <a:pt x="167450" y="328690"/>
                    <a:pt x="164682" y="372835"/>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6" name="Google Shape;2486;p29"/>
            <p:cNvSpPr/>
            <p:nvPr/>
          </p:nvSpPr>
          <p:spPr>
            <a:xfrm>
              <a:off x="11908391" y="7515752"/>
              <a:ext cx="98472" cy="99393"/>
            </a:xfrm>
            <a:custGeom>
              <a:avLst/>
              <a:gdLst/>
              <a:ahLst/>
              <a:cxnLst/>
              <a:rect l="l" t="t" r="r" b="b"/>
              <a:pathLst>
                <a:path w="98472" h="99393" extrusionOk="0">
                  <a:moveTo>
                    <a:pt x="96863" y="21960"/>
                  </a:moveTo>
                  <a:cubicBezTo>
                    <a:pt x="91806" y="5764"/>
                    <a:pt x="75362" y="-5004"/>
                    <a:pt x="55215" y="2366"/>
                  </a:cubicBezTo>
                  <a:cubicBezTo>
                    <a:pt x="32787" y="10574"/>
                    <a:pt x="7650" y="35169"/>
                    <a:pt x="1695" y="58727"/>
                  </a:cubicBezTo>
                  <a:cubicBezTo>
                    <a:pt x="-697" y="68201"/>
                    <a:pt x="-1102" y="78858"/>
                    <a:pt x="4109" y="87118"/>
                  </a:cubicBezTo>
                  <a:cubicBezTo>
                    <a:pt x="12118" y="99812"/>
                    <a:pt x="29563" y="101997"/>
                    <a:pt x="42555" y="96709"/>
                  </a:cubicBezTo>
                  <a:cubicBezTo>
                    <a:pt x="51307" y="93149"/>
                    <a:pt x="58734" y="87051"/>
                    <a:pt x="66021" y="81035"/>
                  </a:cubicBezTo>
                  <a:cubicBezTo>
                    <a:pt x="76341" y="72518"/>
                    <a:pt x="86903" y="63714"/>
                    <a:pt x="93344" y="51997"/>
                  </a:cubicBezTo>
                  <a:cubicBezTo>
                    <a:pt x="98960" y="41767"/>
                    <a:pt x="99689" y="31014"/>
                    <a:pt x="96863" y="21960"/>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7" name="Google Shape;2487;p29"/>
            <p:cNvSpPr/>
            <p:nvPr/>
          </p:nvSpPr>
          <p:spPr>
            <a:xfrm>
              <a:off x="8751033" y="6321699"/>
              <a:ext cx="527703" cy="493348"/>
            </a:xfrm>
            <a:custGeom>
              <a:avLst/>
              <a:gdLst/>
              <a:ahLst/>
              <a:cxnLst/>
              <a:rect l="l" t="t" r="r" b="b"/>
              <a:pathLst>
                <a:path w="527703" h="493348" extrusionOk="0">
                  <a:moveTo>
                    <a:pt x="526423" y="481004"/>
                  </a:moveTo>
                  <a:cubicBezTo>
                    <a:pt x="449635" y="371098"/>
                    <a:pt x="362734" y="267488"/>
                    <a:pt x="274714" y="166459"/>
                  </a:cubicBezTo>
                  <a:cubicBezTo>
                    <a:pt x="231962" y="117387"/>
                    <a:pt x="190138" y="64614"/>
                    <a:pt x="139297" y="23566"/>
                  </a:cubicBezTo>
                  <a:cubicBezTo>
                    <a:pt x="120755" y="8599"/>
                    <a:pt x="98276" y="-7332"/>
                    <a:pt x="73742" y="3641"/>
                  </a:cubicBezTo>
                  <a:cubicBezTo>
                    <a:pt x="62436" y="8694"/>
                    <a:pt x="53169" y="17991"/>
                    <a:pt x="44093" y="26140"/>
                  </a:cubicBezTo>
                  <a:cubicBezTo>
                    <a:pt x="29982" y="38806"/>
                    <a:pt x="14664" y="51140"/>
                    <a:pt x="2298" y="65504"/>
                  </a:cubicBezTo>
                  <a:cubicBezTo>
                    <a:pt x="-4194" y="73043"/>
                    <a:pt x="4183" y="86223"/>
                    <a:pt x="13568" y="80104"/>
                  </a:cubicBezTo>
                  <a:cubicBezTo>
                    <a:pt x="26059" y="71955"/>
                    <a:pt x="37056" y="61717"/>
                    <a:pt x="48458" y="52140"/>
                  </a:cubicBezTo>
                  <a:cubicBezTo>
                    <a:pt x="59573" y="42807"/>
                    <a:pt x="75869" y="23367"/>
                    <a:pt x="91268" y="22625"/>
                  </a:cubicBezTo>
                  <a:cubicBezTo>
                    <a:pt x="107447" y="21845"/>
                    <a:pt x="123346" y="37739"/>
                    <a:pt x="134741" y="47470"/>
                  </a:cubicBezTo>
                  <a:cubicBezTo>
                    <a:pt x="145201" y="56399"/>
                    <a:pt x="155211" y="65835"/>
                    <a:pt x="165023" y="75456"/>
                  </a:cubicBezTo>
                  <a:cubicBezTo>
                    <a:pt x="207421" y="117063"/>
                    <a:pt x="246058" y="162789"/>
                    <a:pt x="284768" y="207787"/>
                  </a:cubicBezTo>
                  <a:cubicBezTo>
                    <a:pt x="363985" y="299879"/>
                    <a:pt x="437939" y="395921"/>
                    <a:pt x="513696" y="490816"/>
                  </a:cubicBezTo>
                  <a:cubicBezTo>
                    <a:pt x="519394" y="497943"/>
                    <a:pt x="531686" y="488536"/>
                    <a:pt x="526423" y="48100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488" name="Google Shape;2488;p29"/>
            <p:cNvSpPr/>
            <p:nvPr/>
          </p:nvSpPr>
          <p:spPr>
            <a:xfrm>
              <a:off x="11318153" y="6244646"/>
              <a:ext cx="538805" cy="325419"/>
            </a:xfrm>
            <a:custGeom>
              <a:avLst/>
              <a:gdLst/>
              <a:ahLst/>
              <a:cxnLst/>
              <a:rect l="l" t="t" r="r" b="b"/>
              <a:pathLst>
                <a:path w="538805" h="325419" extrusionOk="0">
                  <a:moveTo>
                    <a:pt x="534401" y="304477"/>
                  </a:moveTo>
                  <a:cubicBezTo>
                    <a:pt x="441987" y="231567"/>
                    <a:pt x="349565" y="158657"/>
                    <a:pt x="257150" y="85747"/>
                  </a:cubicBezTo>
                  <a:cubicBezTo>
                    <a:pt x="235053" y="68315"/>
                    <a:pt x="213000" y="50810"/>
                    <a:pt x="190852" y="33445"/>
                  </a:cubicBezTo>
                  <a:cubicBezTo>
                    <a:pt x="172700" y="19213"/>
                    <a:pt x="154452" y="5761"/>
                    <a:pt x="131236" y="1546"/>
                  </a:cubicBezTo>
                  <a:cubicBezTo>
                    <a:pt x="109640" y="-2374"/>
                    <a:pt x="88316" y="1635"/>
                    <a:pt x="67661" y="8247"/>
                  </a:cubicBezTo>
                  <a:cubicBezTo>
                    <a:pt x="46013" y="15175"/>
                    <a:pt x="19485" y="24773"/>
                    <a:pt x="2739" y="40337"/>
                  </a:cubicBezTo>
                  <a:cubicBezTo>
                    <a:pt x="-4136" y="46721"/>
                    <a:pt x="3100" y="57511"/>
                    <a:pt x="11557" y="55473"/>
                  </a:cubicBezTo>
                  <a:cubicBezTo>
                    <a:pt x="33073" y="50295"/>
                    <a:pt x="52196" y="36365"/>
                    <a:pt x="73638" y="29900"/>
                  </a:cubicBezTo>
                  <a:cubicBezTo>
                    <a:pt x="98083" y="22523"/>
                    <a:pt x="125127" y="21868"/>
                    <a:pt x="148093" y="34217"/>
                  </a:cubicBezTo>
                  <a:cubicBezTo>
                    <a:pt x="169115" y="45522"/>
                    <a:pt x="187363" y="62872"/>
                    <a:pt x="206015" y="77582"/>
                  </a:cubicBezTo>
                  <a:cubicBezTo>
                    <a:pt x="227111" y="94227"/>
                    <a:pt x="248207" y="110864"/>
                    <a:pt x="269303" y="127508"/>
                  </a:cubicBezTo>
                  <a:cubicBezTo>
                    <a:pt x="351677" y="192490"/>
                    <a:pt x="434045" y="257479"/>
                    <a:pt x="516419" y="322460"/>
                  </a:cubicBezTo>
                  <a:cubicBezTo>
                    <a:pt x="529131" y="332493"/>
                    <a:pt x="547253" y="314620"/>
                    <a:pt x="534401" y="30447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47" name="Google Shape;2473;p29"/>
          <p:cNvSpPr/>
          <p:nvPr/>
        </p:nvSpPr>
        <p:spPr>
          <a:xfrm>
            <a:off x="11845792" y="5069917"/>
            <a:ext cx="429958" cy="440281"/>
          </a:xfrm>
          <a:custGeom>
            <a:avLst/>
            <a:gdLst/>
            <a:ahLst/>
            <a:cxnLst/>
            <a:rect l="l" t="t" r="r" b="b"/>
            <a:pathLst>
              <a:path w="2602722" h="2612526" extrusionOk="0">
                <a:moveTo>
                  <a:pt x="2600034" y="1218176"/>
                </a:moveTo>
                <a:cubicBezTo>
                  <a:pt x="2599360" y="1207652"/>
                  <a:pt x="2598503" y="1197134"/>
                  <a:pt x="2597526" y="1186674"/>
                </a:cubicBezTo>
                <a:cubicBezTo>
                  <a:pt x="2597035" y="1181475"/>
                  <a:pt x="2596486" y="1176213"/>
                  <a:pt x="2595937" y="1170952"/>
                </a:cubicBezTo>
                <a:cubicBezTo>
                  <a:pt x="2586454" y="1081400"/>
                  <a:pt x="2566944" y="993746"/>
                  <a:pt x="2538744" y="909273"/>
                </a:cubicBezTo>
                <a:cubicBezTo>
                  <a:pt x="2538561" y="908844"/>
                  <a:pt x="2538436" y="908479"/>
                  <a:pt x="2538316" y="908050"/>
                </a:cubicBezTo>
                <a:cubicBezTo>
                  <a:pt x="2533483" y="893493"/>
                  <a:pt x="2528346" y="879057"/>
                  <a:pt x="2522902" y="864683"/>
                </a:cubicBezTo>
                <a:cubicBezTo>
                  <a:pt x="2516966" y="848960"/>
                  <a:pt x="2510790" y="833427"/>
                  <a:pt x="2504306" y="817950"/>
                </a:cubicBezTo>
                <a:cubicBezTo>
                  <a:pt x="2500638" y="809266"/>
                  <a:pt x="2496902" y="800640"/>
                  <a:pt x="2493052" y="792076"/>
                </a:cubicBezTo>
                <a:cubicBezTo>
                  <a:pt x="2493052" y="792013"/>
                  <a:pt x="2492989" y="791956"/>
                  <a:pt x="2492989" y="791893"/>
                </a:cubicBezTo>
                <a:cubicBezTo>
                  <a:pt x="2286110" y="328471"/>
                  <a:pt x="1811621" y="-12670"/>
                  <a:pt x="1285081" y="361"/>
                </a:cubicBezTo>
                <a:cubicBezTo>
                  <a:pt x="1202688" y="-313"/>
                  <a:pt x="1120843" y="7702"/>
                  <a:pt x="1040833" y="23665"/>
                </a:cubicBezTo>
                <a:cubicBezTo>
                  <a:pt x="1032269" y="25378"/>
                  <a:pt x="1023705" y="27150"/>
                  <a:pt x="1015204" y="29046"/>
                </a:cubicBezTo>
                <a:cubicBezTo>
                  <a:pt x="993609" y="33817"/>
                  <a:pt x="972139" y="39141"/>
                  <a:pt x="950853" y="45071"/>
                </a:cubicBezTo>
                <a:cubicBezTo>
                  <a:pt x="946939" y="46174"/>
                  <a:pt x="943083" y="47334"/>
                  <a:pt x="939170" y="48436"/>
                </a:cubicBezTo>
                <a:cubicBezTo>
                  <a:pt x="685438" y="121477"/>
                  <a:pt x="455689" y="274094"/>
                  <a:pt x="289983" y="479745"/>
                </a:cubicBezTo>
                <a:cubicBezTo>
                  <a:pt x="285150" y="485739"/>
                  <a:pt x="280379" y="491737"/>
                  <a:pt x="275729" y="497793"/>
                </a:cubicBezTo>
                <a:cubicBezTo>
                  <a:pt x="271387" y="503300"/>
                  <a:pt x="267165" y="508864"/>
                  <a:pt x="263006" y="514429"/>
                </a:cubicBezTo>
                <a:cubicBezTo>
                  <a:pt x="261538" y="516326"/>
                  <a:pt x="260132" y="518222"/>
                  <a:pt x="258784" y="520119"/>
                </a:cubicBezTo>
                <a:cubicBezTo>
                  <a:pt x="255727" y="524158"/>
                  <a:pt x="252791" y="528254"/>
                  <a:pt x="249855" y="532293"/>
                </a:cubicBezTo>
                <a:cubicBezTo>
                  <a:pt x="248324" y="534373"/>
                  <a:pt x="246798" y="536453"/>
                  <a:pt x="245387" y="538532"/>
                </a:cubicBezTo>
                <a:cubicBezTo>
                  <a:pt x="242268" y="542874"/>
                  <a:pt x="239148" y="547279"/>
                  <a:pt x="236092" y="551683"/>
                </a:cubicBezTo>
                <a:cubicBezTo>
                  <a:pt x="235726" y="552232"/>
                  <a:pt x="235298" y="552786"/>
                  <a:pt x="234932" y="553397"/>
                </a:cubicBezTo>
                <a:cubicBezTo>
                  <a:pt x="188502" y="620502"/>
                  <a:pt x="148620" y="692435"/>
                  <a:pt x="116450" y="768286"/>
                </a:cubicBezTo>
                <a:cubicBezTo>
                  <a:pt x="-148349" y="1338445"/>
                  <a:pt x="57908" y="2018094"/>
                  <a:pt x="538333" y="2369267"/>
                </a:cubicBezTo>
                <a:cubicBezTo>
                  <a:pt x="538824" y="2369632"/>
                  <a:pt x="539310" y="2370003"/>
                  <a:pt x="539801" y="2370369"/>
                </a:cubicBezTo>
                <a:cubicBezTo>
                  <a:pt x="547205" y="2375814"/>
                  <a:pt x="554724" y="2381133"/>
                  <a:pt x="562248" y="2386337"/>
                </a:cubicBezTo>
                <a:cubicBezTo>
                  <a:pt x="566041" y="2388965"/>
                  <a:pt x="569834" y="2391536"/>
                  <a:pt x="573622" y="2394164"/>
                </a:cubicBezTo>
                <a:cubicBezTo>
                  <a:pt x="577416" y="2396735"/>
                  <a:pt x="581209" y="2399300"/>
                  <a:pt x="585060" y="2401808"/>
                </a:cubicBezTo>
                <a:cubicBezTo>
                  <a:pt x="591482" y="2406030"/>
                  <a:pt x="597903" y="2410252"/>
                  <a:pt x="604387" y="2414411"/>
                </a:cubicBezTo>
                <a:cubicBezTo>
                  <a:pt x="608243" y="2416799"/>
                  <a:pt x="612094" y="2419244"/>
                  <a:pt x="615950" y="2421626"/>
                </a:cubicBezTo>
                <a:cubicBezTo>
                  <a:pt x="620355" y="2424380"/>
                  <a:pt x="624822" y="2427071"/>
                  <a:pt x="629284" y="2429762"/>
                </a:cubicBezTo>
                <a:cubicBezTo>
                  <a:pt x="633809" y="2432453"/>
                  <a:pt x="638277" y="2435144"/>
                  <a:pt x="642802" y="2437777"/>
                </a:cubicBezTo>
                <a:cubicBezTo>
                  <a:pt x="754800" y="2503414"/>
                  <a:pt x="879035" y="2552226"/>
                  <a:pt x="1013427" y="2579814"/>
                </a:cubicBezTo>
                <a:cubicBezTo>
                  <a:pt x="1055635" y="2589600"/>
                  <a:pt x="1097843" y="2597124"/>
                  <a:pt x="1139862" y="2602449"/>
                </a:cubicBezTo>
                <a:cubicBezTo>
                  <a:pt x="1145369" y="2603185"/>
                  <a:pt x="1150934" y="2603854"/>
                  <a:pt x="1156441" y="2604465"/>
                </a:cubicBezTo>
                <a:cubicBezTo>
                  <a:pt x="1162314" y="2605202"/>
                  <a:pt x="1168124" y="2605813"/>
                  <a:pt x="1173935" y="2606362"/>
                </a:cubicBezTo>
                <a:cubicBezTo>
                  <a:pt x="1174363" y="2606362"/>
                  <a:pt x="1174791" y="2606425"/>
                  <a:pt x="1175157" y="2606425"/>
                </a:cubicBezTo>
                <a:cubicBezTo>
                  <a:pt x="1179990" y="2606973"/>
                  <a:pt x="1184823" y="2607402"/>
                  <a:pt x="1189594" y="2607773"/>
                </a:cubicBezTo>
                <a:cubicBezTo>
                  <a:pt x="1194610" y="2608264"/>
                  <a:pt x="1199563" y="2608630"/>
                  <a:pt x="1204522" y="2608995"/>
                </a:cubicBezTo>
                <a:cubicBezTo>
                  <a:pt x="1207458" y="2609241"/>
                  <a:pt x="1210457" y="2609487"/>
                  <a:pt x="1213394" y="2609669"/>
                </a:cubicBezTo>
                <a:cubicBezTo>
                  <a:pt x="1218164" y="2609978"/>
                  <a:pt x="1222877" y="2610281"/>
                  <a:pt x="1227585" y="2610526"/>
                </a:cubicBezTo>
                <a:cubicBezTo>
                  <a:pt x="1230767" y="2610709"/>
                  <a:pt x="1233949" y="2610892"/>
                  <a:pt x="1237068" y="2611018"/>
                </a:cubicBezTo>
                <a:cubicBezTo>
                  <a:pt x="1245324" y="2611446"/>
                  <a:pt x="1253647" y="2611754"/>
                  <a:pt x="1261903" y="2611995"/>
                </a:cubicBezTo>
                <a:cubicBezTo>
                  <a:pt x="1688556" y="2624414"/>
                  <a:pt x="2090375" y="2418272"/>
                  <a:pt x="2340434" y="2088877"/>
                </a:cubicBezTo>
                <a:cubicBezTo>
                  <a:pt x="2343250" y="2085209"/>
                  <a:pt x="2345999" y="2081473"/>
                  <a:pt x="2348815" y="2077742"/>
                </a:cubicBezTo>
                <a:cubicBezTo>
                  <a:pt x="2351631" y="2074074"/>
                  <a:pt x="2354322" y="2070338"/>
                  <a:pt x="2357013" y="2066550"/>
                </a:cubicBezTo>
                <a:cubicBezTo>
                  <a:pt x="2359767" y="2062820"/>
                  <a:pt x="2362458" y="2059026"/>
                  <a:pt x="2365149" y="2055233"/>
                </a:cubicBezTo>
                <a:cubicBezTo>
                  <a:pt x="2367839" y="2051440"/>
                  <a:pt x="2370530" y="2047646"/>
                  <a:pt x="2373164" y="2043858"/>
                </a:cubicBezTo>
                <a:cubicBezTo>
                  <a:pt x="2383807" y="2028627"/>
                  <a:pt x="2394022" y="2013151"/>
                  <a:pt x="2403934" y="1997429"/>
                </a:cubicBezTo>
                <a:cubicBezTo>
                  <a:pt x="2515509" y="1821137"/>
                  <a:pt x="2585790" y="1615919"/>
                  <a:pt x="2598816" y="1393872"/>
                </a:cubicBezTo>
                <a:cubicBezTo>
                  <a:pt x="2599856" y="1380903"/>
                  <a:pt x="2600713" y="1367935"/>
                  <a:pt x="2601324" y="1354966"/>
                </a:cubicBezTo>
                <a:cubicBezTo>
                  <a:pt x="2601570" y="1350196"/>
                  <a:pt x="2601753" y="1345426"/>
                  <a:pt x="2601936" y="1340592"/>
                </a:cubicBezTo>
                <a:cubicBezTo>
                  <a:pt x="2602119" y="1335822"/>
                  <a:pt x="2602244" y="1331052"/>
                  <a:pt x="2602364" y="1326281"/>
                </a:cubicBezTo>
                <a:cubicBezTo>
                  <a:pt x="2602427" y="1323345"/>
                  <a:pt x="2602484" y="1320408"/>
                  <a:pt x="2602547" y="1317472"/>
                </a:cubicBezTo>
                <a:cubicBezTo>
                  <a:pt x="2602610" y="1314901"/>
                  <a:pt x="2602667" y="1312336"/>
                  <a:pt x="2602667" y="1309828"/>
                </a:cubicBezTo>
                <a:cubicBezTo>
                  <a:pt x="2602965" y="1279099"/>
                  <a:pt x="2602051" y="1248580"/>
                  <a:pt x="2600034" y="1218176"/>
                </a:cubicBezTo>
                <a:close/>
              </a:path>
            </a:pathLst>
          </a:custGeom>
          <a:solidFill>
            <a:schemeClr val="dk1"/>
          </a:solidFill>
          <a:ln>
            <a:noFill/>
          </a:ln>
        </p:spPr>
        <p:txBody>
          <a:bodyPr spcFirstLastPara="1" wrap="square" lIns="60967" tIns="30467" rIns="60967" bIns="30467" anchor="ctr" anchorCtr="0">
            <a:noAutofit/>
          </a:bodyPr>
          <a:lstStyle/>
          <a:p>
            <a:endParaRPr sz="1200">
              <a:solidFill>
                <a:srgbClr val="0070C0"/>
              </a:solidFill>
              <a:latin typeface="Calibri"/>
              <a:ea typeface="Calibri"/>
              <a:cs typeface="Calibri"/>
              <a:sym typeface="Calibri"/>
            </a:endParaRPr>
          </a:p>
        </p:txBody>
      </p:sp>
      <p:cxnSp>
        <p:nvCxnSpPr>
          <p:cNvPr id="48" name="Google Shape;2453;p29"/>
          <p:cNvCxnSpPr/>
          <p:nvPr/>
        </p:nvCxnSpPr>
        <p:spPr>
          <a:xfrm rot="5400000">
            <a:off x="4157080" y="3509154"/>
            <a:ext cx="6156400" cy="0"/>
          </a:xfrm>
          <a:prstGeom prst="straightConnector1">
            <a:avLst/>
          </a:prstGeom>
          <a:noFill/>
          <a:ln w="9525" cap="rnd" cmpd="sng">
            <a:solidFill>
              <a:schemeClr val="dk1"/>
            </a:solidFill>
            <a:prstDash val="solid"/>
            <a:round/>
            <a:headEnd type="none" w="sm" len="sm"/>
            <a:tailEnd type="none" w="sm" len="sm"/>
          </a:ln>
        </p:spPr>
      </p:cxnSp>
    </p:spTree>
    <p:extLst>
      <p:ext uri="{BB962C8B-B14F-4D97-AF65-F5344CB8AC3E}">
        <p14:creationId xmlns:p14="http://schemas.microsoft.com/office/powerpoint/2010/main" val="3433622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340058" y="399989"/>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19</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00099" y="1487693"/>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750384" y="3596177"/>
            <a:ext cx="6410242" cy="1569660"/>
          </a:xfrm>
          <a:prstGeom prst="rect">
            <a:avLst/>
          </a:prstGeom>
          <a:noFill/>
        </p:spPr>
        <p:txBody>
          <a:bodyPr wrap="square" rtlCol="0">
            <a:spAutoFit/>
          </a:bodyPr>
          <a:lstStyle/>
          <a:p>
            <a:pPr algn="ctr"/>
            <a:r>
              <a:rPr lang="zh-TW" altLang="en-US" sz="4800" dirty="0">
                <a:solidFill>
                  <a:srgbClr val="FFC000"/>
                </a:solidFill>
              </a:rPr>
              <a:t>特殊</a:t>
            </a:r>
            <a:r>
              <a:rPr lang="zh-TW" altLang="zh-TW" sz="4800" dirty="0">
                <a:solidFill>
                  <a:srgbClr val="FFC000"/>
                </a:solidFill>
              </a:rPr>
              <a:t>教</a:t>
            </a:r>
            <a:r>
              <a:rPr lang="zh-TW" altLang="en-US" sz="4800" dirty="0">
                <a:solidFill>
                  <a:srgbClr val="FFC000"/>
                </a:solidFill>
              </a:rPr>
              <a:t>育</a:t>
            </a:r>
            <a:r>
              <a:rPr lang="zh-TW" altLang="zh-TW" sz="4800" dirty="0">
                <a:solidFill>
                  <a:srgbClr val="FFC000"/>
                </a:solidFill>
              </a:rPr>
              <a:t>專業學習社</a:t>
            </a:r>
            <a:r>
              <a:rPr lang="zh-TW" altLang="zh-TW" sz="4800" dirty="0" smtClean="0">
                <a:solidFill>
                  <a:srgbClr val="FFC000"/>
                </a:solidFill>
              </a:rPr>
              <a:t>群</a:t>
            </a:r>
            <a:r>
              <a:rPr lang="zh-TW" altLang="en-US" sz="4800" dirty="0" smtClean="0">
                <a:solidFill>
                  <a:srgbClr val="FFC000"/>
                </a:solidFill>
              </a:rPr>
              <a:t>的運作方式</a:t>
            </a:r>
            <a:endParaRPr lang="zh-CN" altLang="en-US" sz="4800" b="1" dirty="0">
              <a:solidFill>
                <a:srgbClr val="FFC000"/>
              </a:solidFill>
              <a:latin typeface="標楷體" panose="03000509000000000000" pitchFamily="65" charset="-120"/>
              <a:ea typeface="標楷體" panose="03000509000000000000" pitchFamily="65" charset="-120"/>
              <a:cs typeface="+mn-ea"/>
              <a:sym typeface="+mn-lt"/>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398295" y="1777779"/>
            <a:ext cx="1178528" cy="1107996"/>
          </a:xfrm>
          <a:prstGeom prst="rect">
            <a:avLst/>
          </a:prstGeom>
          <a:noFill/>
        </p:spPr>
        <p:txBody>
          <a:bodyPr wrap="square" rtlCol="0">
            <a:spAutoFit/>
          </a:bodyPr>
          <a:lstStyle/>
          <a:p>
            <a:pPr algn="ctr"/>
            <a:r>
              <a:rPr lang="en-US" altLang="zh-TW" sz="6600" dirty="0" smtClean="0">
                <a:solidFill>
                  <a:schemeClr val="bg1"/>
                </a:solidFill>
                <a:cs typeface="+mn-ea"/>
                <a:sym typeface="+mn-lt"/>
              </a:rPr>
              <a:t>04</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12556980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64019CD-62CA-4147-838B-4115375019FA}"/>
              </a:ext>
            </a:extLst>
          </p:cNvPr>
          <p:cNvSpPr txBox="1"/>
          <p:nvPr/>
        </p:nvSpPr>
        <p:spPr>
          <a:xfrm>
            <a:off x="3695340" y="1724528"/>
            <a:ext cx="4801314" cy="646331"/>
          </a:xfrm>
          <a:prstGeom prst="rect">
            <a:avLst/>
          </a:prstGeom>
          <a:noFill/>
        </p:spPr>
        <p:txBody>
          <a:bodyPr wrap="none" rtlCol="0">
            <a:spAutoFit/>
          </a:bodyPr>
          <a:lstStyle/>
          <a:p>
            <a:pPr algn="ctr"/>
            <a:r>
              <a:rPr lang="zh-TW" altLang="en-US" sz="3600" dirty="0" smtClean="0">
                <a:solidFill>
                  <a:srgbClr val="FF0000"/>
                </a:solidFill>
              </a:rPr>
              <a:t>特殊</a:t>
            </a:r>
            <a:r>
              <a:rPr lang="zh-TW" altLang="zh-TW" sz="3600" dirty="0" smtClean="0">
                <a:solidFill>
                  <a:srgbClr val="FF0000"/>
                </a:solidFill>
              </a:rPr>
              <a:t>教</a:t>
            </a:r>
            <a:r>
              <a:rPr lang="zh-TW" altLang="en-US" sz="3600" dirty="0" smtClean="0">
                <a:solidFill>
                  <a:srgbClr val="FF0000"/>
                </a:solidFill>
              </a:rPr>
              <a:t>育</a:t>
            </a:r>
            <a:r>
              <a:rPr lang="zh-TW" altLang="zh-TW" sz="3600" dirty="0">
                <a:solidFill>
                  <a:srgbClr val="FF0000"/>
                </a:solidFill>
              </a:rPr>
              <a:t>專業學習社</a:t>
            </a:r>
            <a:r>
              <a:rPr lang="zh-TW" altLang="zh-TW" sz="3600" dirty="0" smtClean="0">
                <a:solidFill>
                  <a:srgbClr val="FF0000"/>
                </a:solidFill>
              </a:rPr>
              <a:t>群</a:t>
            </a:r>
            <a:endParaRPr lang="zh-CN" altLang="en-US" sz="3600" b="1" dirty="0">
              <a:solidFill>
                <a:srgbClr val="FF0000"/>
              </a:solidFill>
              <a:latin typeface="標楷體" panose="03000509000000000000" pitchFamily="65" charset="-120"/>
              <a:ea typeface="標楷體" panose="03000509000000000000" pitchFamily="65" charset="-120"/>
              <a:cs typeface="+mn-ea"/>
              <a:sym typeface="+mn-lt"/>
            </a:endParaRPr>
          </a:p>
        </p:txBody>
      </p:sp>
      <p:sp>
        <p:nvSpPr>
          <p:cNvPr id="6" name="矩形 5">
            <a:extLst>
              <a:ext uri="{FF2B5EF4-FFF2-40B4-BE49-F238E27FC236}">
                <a16:creationId xmlns:a16="http://schemas.microsoft.com/office/drawing/2014/main" id="{B55BEEC1-DE0B-4266-8DE2-ED2BD1F93CB8}"/>
              </a:ext>
            </a:extLst>
          </p:cNvPr>
          <p:cNvSpPr/>
          <p:nvPr/>
        </p:nvSpPr>
        <p:spPr>
          <a:xfrm>
            <a:off x="1985819" y="2706255"/>
            <a:ext cx="7948168" cy="2677656"/>
          </a:xfrm>
          <a:prstGeom prst="rect">
            <a:avLst/>
          </a:prstGeom>
        </p:spPr>
        <p:txBody>
          <a:bodyPr wrap="square">
            <a:spAutoFit/>
          </a:bodyPr>
          <a:lstStyle/>
          <a:p>
            <a:r>
              <a:rPr lang="zh-TW" altLang="zh-TW" sz="2400" b="1" dirty="0" smtClean="0">
                <a:solidFill>
                  <a:srgbClr val="002060"/>
                </a:solidFill>
              </a:rPr>
              <a:t>「</a:t>
            </a:r>
            <a:r>
              <a:rPr lang="zh-TW" altLang="en-US" sz="2400" b="1" dirty="0" smtClean="0">
                <a:solidFill>
                  <a:srgbClr val="002060"/>
                </a:solidFill>
              </a:rPr>
              <a:t>特殊</a:t>
            </a:r>
            <a:r>
              <a:rPr lang="zh-TW" altLang="zh-TW" sz="2400" b="1" dirty="0" smtClean="0">
                <a:solidFill>
                  <a:srgbClr val="002060"/>
                </a:solidFill>
              </a:rPr>
              <a:t>教</a:t>
            </a:r>
            <a:r>
              <a:rPr lang="zh-TW" altLang="en-US" sz="2400" b="1" dirty="0" smtClean="0">
                <a:solidFill>
                  <a:srgbClr val="002060"/>
                </a:solidFill>
              </a:rPr>
              <a:t>育</a:t>
            </a:r>
            <a:r>
              <a:rPr lang="zh-TW" altLang="zh-TW" sz="2400" b="1" dirty="0" smtClean="0">
                <a:solidFill>
                  <a:srgbClr val="002060"/>
                </a:solidFill>
              </a:rPr>
              <a:t>專業</a:t>
            </a:r>
            <a:r>
              <a:rPr lang="zh-TW" altLang="zh-TW" sz="2400" b="1" dirty="0">
                <a:solidFill>
                  <a:srgbClr val="002060"/>
                </a:solidFill>
              </a:rPr>
              <a:t>學習社群</a:t>
            </a:r>
            <a:r>
              <a:rPr lang="zh-TW" altLang="zh-TW" sz="2400" dirty="0" smtClean="0">
                <a:solidFill>
                  <a:srgbClr val="002060"/>
                </a:solidFill>
              </a:rPr>
              <a:t>」</a:t>
            </a:r>
            <a:r>
              <a:rPr lang="zh-TW" altLang="zh-TW" sz="2400" dirty="0" smtClean="0">
                <a:solidFill>
                  <a:srgbClr val="0070C0"/>
                </a:solidFill>
              </a:rPr>
              <a:t>是</a:t>
            </a:r>
            <a:r>
              <a:rPr lang="zh-TW" altLang="en-US" sz="2400" dirty="0" smtClean="0">
                <a:solidFill>
                  <a:srgbClr val="0070C0"/>
                </a:solidFill>
              </a:rPr>
              <a:t>由一</a:t>
            </a:r>
            <a:r>
              <a:rPr lang="zh-TW" altLang="zh-TW" sz="2400" dirty="0" smtClean="0">
                <a:solidFill>
                  <a:srgbClr val="0070C0"/>
                </a:solidFill>
              </a:rPr>
              <a:t>群</a:t>
            </a:r>
            <a:r>
              <a:rPr lang="zh-TW" altLang="en-US" sz="2400" dirty="0" smtClean="0">
                <a:solidFill>
                  <a:srgbClr val="0070C0"/>
                </a:solidFill>
              </a:rPr>
              <a:t>具</a:t>
            </a:r>
            <a:r>
              <a:rPr lang="zh-TW" altLang="zh-TW" sz="2400" dirty="0" smtClean="0">
                <a:solidFill>
                  <a:srgbClr val="0070C0"/>
                </a:solidFill>
              </a:rPr>
              <a:t>有</a:t>
            </a:r>
            <a:r>
              <a:rPr lang="zh-TW" altLang="en-US" sz="2400" dirty="0" smtClean="0">
                <a:solidFill>
                  <a:srgbClr val="0070C0"/>
                </a:solidFill>
              </a:rPr>
              <a:t>相</a:t>
            </a:r>
            <a:r>
              <a:rPr lang="zh-TW" altLang="zh-TW" sz="2400" dirty="0" smtClean="0">
                <a:solidFill>
                  <a:srgbClr val="0070C0"/>
                </a:solidFill>
              </a:rPr>
              <a:t>同信念</a:t>
            </a:r>
            <a:r>
              <a:rPr lang="zh-TW" altLang="en-US" sz="2400" dirty="0" smtClean="0">
                <a:solidFill>
                  <a:srgbClr val="0070C0"/>
                </a:solidFill>
              </a:rPr>
              <a:t>、教育</a:t>
            </a:r>
            <a:r>
              <a:rPr lang="zh-TW" altLang="zh-TW" sz="2400" dirty="0">
                <a:solidFill>
                  <a:srgbClr val="0070C0"/>
                </a:solidFill>
              </a:rPr>
              <a:t>願景</a:t>
            </a:r>
            <a:r>
              <a:rPr lang="zh-TW" altLang="en-US" sz="2400" dirty="0">
                <a:solidFill>
                  <a:srgbClr val="0070C0"/>
                </a:solidFill>
              </a:rPr>
              <a:t>與</a:t>
            </a:r>
            <a:r>
              <a:rPr lang="zh-TW" altLang="zh-TW" sz="2400" dirty="0" smtClean="0">
                <a:solidFill>
                  <a:srgbClr val="0070C0"/>
                </a:solidFill>
              </a:rPr>
              <a:t>目標</a:t>
            </a:r>
            <a:r>
              <a:rPr lang="zh-TW" altLang="en-US" sz="2400" dirty="0" smtClean="0">
                <a:solidFill>
                  <a:srgbClr val="0070C0"/>
                </a:solidFill>
              </a:rPr>
              <a:t>的</a:t>
            </a:r>
            <a:r>
              <a:rPr lang="zh-TW" altLang="en-US" sz="2400" b="1" dirty="0" smtClean="0">
                <a:solidFill>
                  <a:srgbClr val="0070C0"/>
                </a:solidFill>
              </a:rPr>
              <a:t>特殊</a:t>
            </a:r>
            <a:r>
              <a:rPr lang="zh-TW" altLang="zh-TW" sz="2400" b="1" dirty="0" smtClean="0">
                <a:solidFill>
                  <a:srgbClr val="0070C0"/>
                </a:solidFill>
              </a:rPr>
              <a:t>教</a:t>
            </a:r>
            <a:r>
              <a:rPr lang="zh-TW" altLang="en-US" sz="2400" b="1" dirty="0" smtClean="0">
                <a:solidFill>
                  <a:srgbClr val="0070C0"/>
                </a:solidFill>
              </a:rPr>
              <a:t>育教師、一般教師及特殊</a:t>
            </a:r>
            <a:r>
              <a:rPr lang="zh-TW" altLang="zh-TW" sz="2400" b="1" dirty="0" smtClean="0">
                <a:solidFill>
                  <a:srgbClr val="0070C0"/>
                </a:solidFill>
              </a:rPr>
              <a:t>教</a:t>
            </a:r>
            <a:r>
              <a:rPr lang="zh-TW" altLang="en-US" sz="2400" b="1" dirty="0" smtClean="0">
                <a:solidFill>
                  <a:srgbClr val="0070C0"/>
                </a:solidFill>
              </a:rPr>
              <a:t>育相關專業人員，</a:t>
            </a:r>
            <a:r>
              <a:rPr lang="zh-TW" altLang="zh-TW" sz="2400" dirty="0" smtClean="0">
                <a:solidFill>
                  <a:srgbClr val="0070C0"/>
                </a:solidFill>
              </a:rPr>
              <a:t>所</a:t>
            </a:r>
            <a:r>
              <a:rPr lang="zh-TW" altLang="zh-TW" sz="2400" dirty="0">
                <a:solidFill>
                  <a:srgbClr val="0070C0"/>
                </a:solidFill>
              </a:rPr>
              <a:t>共同</a:t>
            </a:r>
            <a:r>
              <a:rPr lang="zh-TW" altLang="zh-TW" sz="2400" dirty="0" smtClean="0">
                <a:solidFill>
                  <a:srgbClr val="0070C0"/>
                </a:solidFill>
              </a:rPr>
              <a:t>組成</a:t>
            </a:r>
            <a:r>
              <a:rPr lang="zh-TW" altLang="zh-TW" sz="2400" dirty="0">
                <a:solidFill>
                  <a:srgbClr val="0070C0"/>
                </a:solidFill>
              </a:rPr>
              <a:t>的學習與成長團體</a:t>
            </a:r>
            <a:r>
              <a:rPr lang="zh-TW" altLang="zh-TW" sz="2400" dirty="0" smtClean="0">
                <a:solidFill>
                  <a:srgbClr val="0070C0"/>
                </a:solidFill>
              </a:rPr>
              <a:t>，關注於</a:t>
            </a:r>
            <a:r>
              <a:rPr lang="zh-TW" altLang="en-US" sz="2400" b="1" dirty="0">
                <a:solidFill>
                  <a:srgbClr val="0070C0"/>
                </a:solidFill>
              </a:rPr>
              <a:t>特教需求</a:t>
            </a:r>
            <a:r>
              <a:rPr lang="zh-TW" altLang="zh-TW" sz="2400" b="1" dirty="0" smtClean="0">
                <a:solidFill>
                  <a:srgbClr val="0070C0"/>
                </a:solidFill>
              </a:rPr>
              <a:t>學生</a:t>
            </a:r>
            <a:r>
              <a:rPr lang="zh-TW" altLang="en-US" sz="2400" b="1" dirty="0" smtClean="0">
                <a:solidFill>
                  <a:srgbClr val="0070C0"/>
                </a:solidFill>
              </a:rPr>
              <a:t>的教育福祉</a:t>
            </a:r>
            <a:r>
              <a:rPr lang="zh-TW" altLang="en-US" sz="2400" dirty="0" smtClean="0">
                <a:solidFill>
                  <a:srgbClr val="0070C0"/>
                </a:solidFill>
              </a:rPr>
              <a:t>，</a:t>
            </a:r>
            <a:r>
              <a:rPr lang="zh-TW" altLang="zh-TW" sz="2400" dirty="0" smtClean="0">
                <a:solidFill>
                  <a:srgbClr val="0070C0"/>
                </a:solidFill>
              </a:rPr>
              <a:t>以</a:t>
            </a:r>
            <a:r>
              <a:rPr lang="zh-TW" altLang="zh-TW" sz="2400" dirty="0">
                <a:solidFill>
                  <a:srgbClr val="0070C0"/>
                </a:solidFill>
              </a:rPr>
              <a:t>合作</a:t>
            </a:r>
            <a:r>
              <a:rPr lang="zh-TW" altLang="zh-TW" sz="2400" dirty="0" smtClean="0">
                <a:solidFill>
                  <a:srgbClr val="0070C0"/>
                </a:solidFill>
              </a:rPr>
              <a:t>方式</a:t>
            </a:r>
            <a:r>
              <a:rPr lang="zh-TW" altLang="en-US" sz="2400" dirty="0" smtClean="0">
                <a:solidFill>
                  <a:srgbClr val="0070C0"/>
                </a:solidFill>
              </a:rPr>
              <a:t>動進行融合教育、特教課程與教學、情緒行為輔導及支持服務等之</a:t>
            </a:r>
            <a:r>
              <a:rPr lang="zh-TW" altLang="zh-TW" sz="2400" dirty="0" smtClean="0">
                <a:solidFill>
                  <a:srgbClr val="0070C0"/>
                </a:solidFill>
              </a:rPr>
              <a:t>探究</a:t>
            </a:r>
            <a:r>
              <a:rPr lang="zh-TW" altLang="en-US" sz="2400" dirty="0" smtClean="0">
                <a:solidFill>
                  <a:srgbClr val="0070C0"/>
                </a:solidFill>
              </a:rPr>
              <a:t>、研發</a:t>
            </a:r>
            <a:r>
              <a:rPr lang="zh-TW" altLang="zh-TW" sz="2400" dirty="0" smtClean="0">
                <a:solidFill>
                  <a:srgbClr val="0070C0"/>
                </a:solidFill>
              </a:rPr>
              <a:t>和</a:t>
            </a:r>
            <a:r>
              <a:rPr lang="zh-TW" altLang="zh-TW" sz="2400" dirty="0">
                <a:solidFill>
                  <a:srgbClr val="0070C0"/>
                </a:solidFill>
              </a:rPr>
              <a:t>問題</a:t>
            </a:r>
            <a:r>
              <a:rPr lang="zh-TW" altLang="zh-TW" sz="2400" dirty="0" smtClean="0">
                <a:solidFill>
                  <a:srgbClr val="0070C0"/>
                </a:solidFill>
              </a:rPr>
              <a:t>解決，</a:t>
            </a:r>
            <a:r>
              <a:rPr lang="zh-TW" altLang="en-US" sz="2400" dirty="0" smtClean="0">
                <a:solidFill>
                  <a:srgbClr val="0070C0"/>
                </a:solidFill>
              </a:rPr>
              <a:t>期能提升</a:t>
            </a:r>
            <a:r>
              <a:rPr lang="zh-TW" altLang="zh-TW" sz="2400" dirty="0" smtClean="0">
                <a:solidFill>
                  <a:srgbClr val="0070C0"/>
                </a:solidFill>
              </a:rPr>
              <a:t>教師</a:t>
            </a:r>
            <a:r>
              <a:rPr lang="zh-TW" altLang="en-US" sz="2400" dirty="0" smtClean="0">
                <a:solidFill>
                  <a:srgbClr val="0070C0"/>
                </a:solidFill>
              </a:rPr>
              <a:t>之特教</a:t>
            </a:r>
            <a:r>
              <a:rPr lang="zh-TW" altLang="zh-TW" sz="2400" dirty="0" smtClean="0">
                <a:solidFill>
                  <a:srgbClr val="0070C0"/>
                </a:solidFill>
              </a:rPr>
              <a:t>知能</a:t>
            </a:r>
            <a:r>
              <a:rPr lang="zh-TW" altLang="en-US" sz="2400" dirty="0">
                <a:solidFill>
                  <a:srgbClr val="0070C0"/>
                </a:solidFill>
              </a:rPr>
              <a:t>與專業</a:t>
            </a:r>
            <a:r>
              <a:rPr lang="zh-TW" altLang="zh-TW" sz="2400" dirty="0" smtClean="0">
                <a:solidFill>
                  <a:srgbClr val="0070C0"/>
                </a:solidFill>
              </a:rPr>
              <a:t>成長</a:t>
            </a:r>
            <a:r>
              <a:rPr lang="zh-TW" altLang="en-US" sz="2400" dirty="0" smtClean="0">
                <a:solidFill>
                  <a:srgbClr val="0070C0"/>
                </a:solidFill>
              </a:rPr>
              <a:t>，並</a:t>
            </a:r>
            <a:r>
              <a:rPr lang="zh-TW" altLang="zh-TW" sz="2400" dirty="0" smtClean="0">
                <a:solidFill>
                  <a:srgbClr val="0070C0"/>
                </a:solidFill>
              </a:rPr>
              <a:t>致力於</a:t>
            </a:r>
            <a:r>
              <a:rPr lang="zh-TW" altLang="en-US" sz="2400" b="1" dirty="0" smtClean="0">
                <a:solidFill>
                  <a:srgbClr val="0070C0"/>
                </a:solidFill>
              </a:rPr>
              <a:t>促進特</a:t>
            </a:r>
            <a:r>
              <a:rPr lang="zh-TW" altLang="en-US" sz="2400" b="1" dirty="0">
                <a:solidFill>
                  <a:srgbClr val="0070C0"/>
                </a:solidFill>
              </a:rPr>
              <a:t>教</a:t>
            </a:r>
            <a:r>
              <a:rPr lang="zh-TW" altLang="zh-TW" sz="2400" b="1" dirty="0">
                <a:solidFill>
                  <a:srgbClr val="0070C0"/>
                </a:solidFill>
              </a:rPr>
              <a:t>生的</a:t>
            </a:r>
            <a:r>
              <a:rPr lang="zh-TW" altLang="zh-TW" sz="2400" b="1" dirty="0" smtClean="0">
                <a:solidFill>
                  <a:srgbClr val="0070C0"/>
                </a:solidFill>
              </a:rPr>
              <a:t>學習</a:t>
            </a:r>
            <a:r>
              <a:rPr lang="zh-TW" altLang="en-US" sz="2400" b="1" dirty="0" smtClean="0">
                <a:solidFill>
                  <a:srgbClr val="0070C0"/>
                </a:solidFill>
              </a:rPr>
              <a:t>品質與</a:t>
            </a:r>
            <a:r>
              <a:rPr lang="zh-TW" altLang="en-US" sz="2400" b="1" dirty="0">
                <a:solidFill>
                  <a:srgbClr val="0070C0"/>
                </a:solidFill>
              </a:rPr>
              <a:t>生涯</a:t>
            </a:r>
            <a:r>
              <a:rPr lang="zh-TW" altLang="en-US" sz="2400" b="1" dirty="0" smtClean="0">
                <a:solidFill>
                  <a:srgbClr val="0070C0"/>
                </a:solidFill>
              </a:rPr>
              <a:t>發展。</a:t>
            </a:r>
            <a:endParaRPr lang="zh-TW" altLang="zh-TW" sz="2400" dirty="0">
              <a:solidFill>
                <a:srgbClr val="0070C0"/>
              </a:solidFill>
            </a:endParaRPr>
          </a:p>
        </p:txBody>
      </p:sp>
    </p:spTree>
    <p:extLst>
      <p:ext uri="{BB962C8B-B14F-4D97-AF65-F5344CB8AC3E}">
        <p14:creationId xmlns:p14="http://schemas.microsoft.com/office/powerpoint/2010/main" val="2656517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051673" y="-120726"/>
            <a:ext cx="7329967"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485626" y="1342804"/>
            <a:ext cx="3161348" cy="5493812"/>
          </a:xfrm>
          <a:prstGeom prst="rect">
            <a:avLst/>
          </a:prstGeom>
          <a:noFill/>
          <a:ln>
            <a:noFill/>
          </a:ln>
        </p:spPr>
        <p:txBody>
          <a:bodyPr spcFirstLastPara="1" wrap="square" lIns="0" tIns="0" rIns="0" bIns="0" anchor="t" anchorCtr="0">
            <a:spAutoFit/>
          </a:bodyPr>
          <a:lstStyle/>
          <a:p>
            <a:pPr lvl="1"/>
            <a:r>
              <a:rPr lang="en-US" altLang="zh-TW" b="1" kern="0" dirty="0" smtClean="0">
                <a:solidFill>
                  <a:schemeClr val="accent4">
                    <a:lumMod val="75000"/>
                  </a:schemeClr>
                </a:solidFill>
                <a:latin typeface="Arial" panose="020B0604020202020204" pitchFamily="34" charset="0"/>
                <a:ea typeface="新細明體" panose="02020500000000000000" pitchFamily="18" charset="-120"/>
                <a:cs typeface="Times New Roman" panose="02020603050405020304" pitchFamily="18" charset="0"/>
              </a:rPr>
              <a:t>To </a:t>
            </a:r>
            <a:r>
              <a:rPr lang="en-US" altLang="zh-TW" b="1" kern="0" dirty="0">
                <a:solidFill>
                  <a:schemeClr val="accent4">
                    <a:lumMod val="75000"/>
                  </a:schemeClr>
                </a:solidFill>
                <a:latin typeface="Arial" panose="020B0604020202020204" pitchFamily="34" charset="0"/>
                <a:ea typeface="新細明體" panose="02020500000000000000" pitchFamily="18" charset="-120"/>
                <a:cs typeface="Times New Roman" panose="02020603050405020304" pitchFamily="18" charset="0"/>
              </a:rPr>
              <a:t>create effective professional learning communities</a:t>
            </a:r>
            <a:endParaRPr lang="zh-TW" altLang="zh-TW" kern="100" dirty="0">
              <a:solidFill>
                <a:schemeClr val="accent4">
                  <a:lumMod val="75000"/>
                </a:schemeClr>
              </a:solidFill>
              <a:latin typeface="Calibri" panose="020F0502020204030204" pitchFamily="34" charset="0"/>
              <a:ea typeface="新細明體" panose="02020500000000000000" pitchFamily="18" charset="-120"/>
              <a:cs typeface="Times New Roman" panose="02020603050405020304" pitchFamily="18" charset="0"/>
            </a:endParaRPr>
          </a:p>
          <a:p>
            <a:pPr marL="285750" lvl="0" indent="-285750">
              <a:spcAft>
                <a:spcPts val="300"/>
              </a:spcAft>
              <a:buClr>
                <a:srgbClr val="FF0000"/>
              </a:buClr>
              <a:buFont typeface="Wingdings" panose="05000000000000000000" pitchFamily="2" charset="2"/>
              <a:buChar char="Ø"/>
              <a:tabLst>
                <a:tab pos="457200" algn="l"/>
              </a:tabLst>
            </a:pP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Understand your goals. ...</a:t>
            </a:r>
            <a:endParaRPr lang="zh-TW" altLang="zh-TW" kern="100" dirty="0">
              <a:solidFill>
                <a:schemeClr val="accent4">
                  <a:lumMod val="50000"/>
                </a:schemeClr>
              </a:solidFill>
              <a:latin typeface="Calibri" panose="020F0502020204030204" pitchFamily="34" charset="0"/>
              <a:ea typeface="新細明體" panose="02020500000000000000" pitchFamily="18" charset="-120"/>
              <a:cs typeface="Times New Roman" panose="02020603050405020304" pitchFamily="18" charset="0"/>
            </a:endParaRPr>
          </a:p>
          <a:p>
            <a:pPr marL="285750" lvl="0" indent="-285750">
              <a:spcAft>
                <a:spcPts val="300"/>
              </a:spcAft>
              <a:buClr>
                <a:srgbClr val="FF0000"/>
              </a:buClr>
              <a:buFont typeface="Wingdings" panose="05000000000000000000" pitchFamily="2" charset="2"/>
              <a:buChar char="Ø"/>
              <a:tabLst>
                <a:tab pos="457200" algn="l"/>
              </a:tabLst>
            </a:pP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Clearly position your community and align the goals of members. ...</a:t>
            </a:r>
            <a:endParaRPr lang="zh-TW" altLang="zh-TW" kern="100" dirty="0">
              <a:solidFill>
                <a:schemeClr val="accent4">
                  <a:lumMod val="50000"/>
                </a:schemeClr>
              </a:solidFill>
              <a:latin typeface="Calibri" panose="020F0502020204030204" pitchFamily="34" charset="0"/>
              <a:ea typeface="新細明體" panose="02020500000000000000" pitchFamily="18" charset="-120"/>
              <a:cs typeface="Times New Roman" panose="02020603050405020304" pitchFamily="18" charset="0"/>
            </a:endParaRPr>
          </a:p>
          <a:p>
            <a:pPr marL="285750" lvl="0" indent="-285750">
              <a:spcAft>
                <a:spcPts val="300"/>
              </a:spcAft>
              <a:buClr>
                <a:srgbClr val="FF0000"/>
              </a:buClr>
              <a:buFont typeface="Wingdings" panose="05000000000000000000" pitchFamily="2" charset="2"/>
              <a:buChar char="Ø"/>
              <a:tabLst>
                <a:tab pos="457200" algn="l"/>
              </a:tabLst>
            </a:pP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Provide structure and guidance: </a:t>
            </a:r>
            <a:r>
              <a:rPr lang="en-US" altLang="zh-TW" kern="0" dirty="0" smtClean="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group </a:t>
            </a: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rules and a shared set of norms. ...</a:t>
            </a:r>
            <a:endParaRPr lang="zh-TW" altLang="zh-TW" kern="100" dirty="0">
              <a:solidFill>
                <a:schemeClr val="accent4">
                  <a:lumMod val="50000"/>
                </a:schemeClr>
              </a:solidFill>
              <a:latin typeface="Calibri" panose="020F0502020204030204" pitchFamily="34" charset="0"/>
              <a:ea typeface="新細明體" panose="02020500000000000000" pitchFamily="18" charset="-120"/>
              <a:cs typeface="Times New Roman" panose="02020603050405020304" pitchFamily="18" charset="0"/>
            </a:endParaRPr>
          </a:p>
          <a:p>
            <a:pPr marL="285750" lvl="0" indent="-285750">
              <a:spcAft>
                <a:spcPts val="300"/>
              </a:spcAft>
              <a:buClr>
                <a:srgbClr val="FF0000"/>
              </a:buClr>
              <a:buFont typeface="Wingdings" panose="05000000000000000000" pitchFamily="2" charset="2"/>
              <a:buChar char="Ø"/>
              <a:tabLst>
                <a:tab pos="457200" algn="l"/>
              </a:tabLst>
            </a:pP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Create a culture of </a:t>
            </a:r>
            <a:r>
              <a:rPr lang="en-US" altLang="zh-TW" kern="0" dirty="0" smtClean="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 </a:t>
            </a: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collaboration, inquiry, </a:t>
            </a:r>
            <a:r>
              <a:rPr lang="zh-TW" altLang="zh-TW" dirty="0" smtClean="0">
                <a:solidFill>
                  <a:schemeClr val="accent4">
                    <a:lumMod val="50000"/>
                  </a:schemeClr>
                </a:solidFill>
              </a:rPr>
              <a:t>reflection</a:t>
            </a: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 , </a:t>
            </a:r>
            <a:r>
              <a:rPr lang="en-US" altLang="zh-TW" kern="0" dirty="0" smtClean="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and  </a:t>
            </a: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empowerment. </a:t>
            </a:r>
            <a:r>
              <a:rPr lang="en-US" altLang="zh-TW" kern="0" dirty="0" smtClean="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a:t>
            </a:r>
          </a:p>
          <a:p>
            <a:pPr marL="285750" lvl="0" indent="-285750">
              <a:spcAft>
                <a:spcPts val="300"/>
              </a:spcAft>
              <a:buClr>
                <a:srgbClr val="FF0000"/>
              </a:buClr>
              <a:buFont typeface="Wingdings" panose="05000000000000000000" pitchFamily="2" charset="2"/>
              <a:buChar char="Ø"/>
              <a:tabLst>
                <a:tab pos="457200" algn="l"/>
              </a:tabLst>
            </a:pPr>
            <a:r>
              <a:rPr lang="zh-TW" altLang="zh-TW" dirty="0" smtClean="0">
                <a:solidFill>
                  <a:schemeClr val="accent4">
                    <a:lumMod val="50000"/>
                  </a:schemeClr>
                </a:solidFill>
              </a:rPr>
              <a:t>engage </a:t>
            </a:r>
            <a:r>
              <a:rPr lang="zh-TW" altLang="zh-TW" dirty="0">
                <a:solidFill>
                  <a:schemeClr val="accent4">
                    <a:lumMod val="50000"/>
                  </a:schemeClr>
                </a:solidFill>
              </a:rPr>
              <a:t>in honest discussions about their practice and students' progress.</a:t>
            </a:r>
            <a:endParaRPr lang="zh-TW" altLang="zh-TW" kern="100" dirty="0">
              <a:solidFill>
                <a:schemeClr val="accent4">
                  <a:lumMod val="50000"/>
                </a:schemeClr>
              </a:solidFill>
              <a:latin typeface="Calibri" panose="020F0502020204030204" pitchFamily="34" charset="0"/>
              <a:ea typeface="新細明體" panose="02020500000000000000" pitchFamily="18" charset="-120"/>
              <a:cs typeface="Times New Roman" panose="02020603050405020304" pitchFamily="18" charset="0"/>
            </a:endParaRPr>
          </a:p>
          <a:p>
            <a:pPr marL="285750" lvl="0" indent="-285750">
              <a:spcAft>
                <a:spcPts val="300"/>
              </a:spcAft>
              <a:buClr>
                <a:srgbClr val="FF0000"/>
              </a:buClr>
              <a:buFont typeface="Wingdings" panose="05000000000000000000" pitchFamily="2" charset="2"/>
              <a:buChar char="Ø"/>
              <a:tabLst>
                <a:tab pos="457200" algn="l"/>
              </a:tabLst>
            </a:pPr>
            <a:r>
              <a:rPr lang="en-US" altLang="zh-TW" kern="0" dirty="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Create a culture of growth</a:t>
            </a:r>
            <a:r>
              <a:rPr lang="en-US" altLang="zh-TW" kern="0" dirty="0" smtClean="0">
                <a:solidFill>
                  <a:schemeClr val="accent4">
                    <a:lumMod val="50000"/>
                  </a:schemeClr>
                </a:solidFill>
                <a:latin typeface="Arial" panose="020B0604020202020204" pitchFamily="34" charset="0"/>
                <a:ea typeface="新細明體" panose="02020500000000000000" pitchFamily="18" charset="-120"/>
                <a:cs typeface="Times New Roman" panose="02020603050405020304" pitchFamily="18" charset="0"/>
              </a:rPr>
              <a:t>.</a:t>
            </a:r>
            <a:endParaRPr lang="zh-TW" altLang="zh-TW" kern="100" dirty="0">
              <a:solidFill>
                <a:schemeClr val="accent4">
                  <a:lumMod val="50000"/>
                </a:schemeClr>
              </a:solidFill>
              <a:latin typeface="Calibri" panose="020F0502020204030204" pitchFamily="34" charset="0"/>
              <a:ea typeface="新細明體" panose="02020500000000000000" pitchFamily="18" charset="-120"/>
              <a:cs typeface="Times New Roman" panose="02020603050405020304" pitchFamily="18" charset="0"/>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37799" y="5930898"/>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67945" y="352712"/>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9" name="Google Shape;1499;p20"/>
          <p:cNvSpPr txBox="1"/>
          <p:nvPr/>
        </p:nvSpPr>
        <p:spPr>
          <a:xfrm>
            <a:off x="5308769" y="1444326"/>
            <a:ext cx="5255000" cy="4616648"/>
          </a:xfrm>
          <a:prstGeom prst="rect">
            <a:avLst/>
          </a:prstGeom>
          <a:noFill/>
          <a:ln>
            <a:noFill/>
          </a:ln>
        </p:spPr>
        <p:txBody>
          <a:bodyPr spcFirstLastPara="1" wrap="square" lIns="0" tIns="0" rIns="0" bIns="0" anchor="t" anchorCtr="0">
            <a:spAutoFit/>
          </a:bodyPr>
          <a:lstStyle/>
          <a:p>
            <a:pPr lvl="0" eaLnBrk="0" fontAlgn="base" hangingPunct="0">
              <a:lnSpc>
                <a:spcPct val="150000"/>
              </a:lnSpc>
              <a:spcBef>
                <a:spcPct val="0"/>
              </a:spcBef>
              <a:spcAft>
                <a:spcPct val="0"/>
              </a:spcAft>
            </a:pPr>
            <a:r>
              <a:rPr lang="zh-TW" altLang="en-US" sz="2000" dirty="0" smtClean="0">
                <a:solidFill>
                  <a:srgbClr val="FF0000"/>
                </a:solidFill>
                <a:latin typeface="Adobe 繁黑體 Std B" panose="020B0700000000000000" pitchFamily="34" charset="-120"/>
                <a:ea typeface="Adobe 繁黑體 Std B" panose="020B0700000000000000" pitchFamily="34" charset="-120"/>
              </a:rPr>
              <a:t>     </a:t>
            </a:r>
            <a:r>
              <a:rPr lang="zh-TW" altLang="zh-TW" sz="2000" dirty="0" smtClean="0">
                <a:solidFill>
                  <a:srgbClr val="FF0000"/>
                </a:solidFill>
                <a:latin typeface="Adobe 繁黑體 Std B" panose="020B0700000000000000" pitchFamily="34" charset="-120"/>
                <a:ea typeface="Adobe 繁黑體 Std B" panose="020B0700000000000000" pitchFamily="34" charset="-120"/>
              </a:rPr>
              <a:t>建</a:t>
            </a:r>
            <a:r>
              <a:rPr lang="zh-TW" altLang="en-US" sz="2000" dirty="0" smtClean="0">
                <a:solidFill>
                  <a:srgbClr val="FF0000"/>
                </a:solidFill>
                <a:latin typeface="Adobe 繁黑體 Std B" panose="020B0700000000000000" pitchFamily="34" charset="-120"/>
                <a:ea typeface="Adobe 繁黑體 Std B" panose="020B0700000000000000" pitchFamily="34" charset="-120"/>
              </a:rPr>
              <a:t>立</a:t>
            </a:r>
            <a:r>
              <a:rPr lang="zh-TW" altLang="zh-TW" sz="2000" dirty="0">
                <a:solidFill>
                  <a:srgbClr val="FF0000"/>
                </a:solidFill>
                <a:latin typeface="Adobe 繁黑體 Std B" panose="020B0700000000000000" pitchFamily="34" charset="-120"/>
                <a:ea typeface="Adobe 繁黑體 Std B" panose="020B0700000000000000" pitchFamily="34" charset="-120"/>
              </a:rPr>
              <a:t>有效的專業學習社</a:t>
            </a:r>
            <a:r>
              <a:rPr lang="zh-TW" altLang="en-US" sz="2000" dirty="0">
                <a:solidFill>
                  <a:srgbClr val="FF0000"/>
                </a:solidFill>
                <a:latin typeface="Adobe 繁黑體 Std B" panose="020B0700000000000000" pitchFamily="34" charset="-120"/>
                <a:ea typeface="Adobe 繁黑體 Std B" panose="020B0700000000000000" pitchFamily="34" charset="-120"/>
              </a:rPr>
              <a:t>群</a:t>
            </a:r>
            <a:endParaRPr lang="en-US" altLang="zh-TW" sz="2000" dirty="0">
              <a:solidFill>
                <a:srgbClr val="FF000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zh-TW" sz="2000" dirty="0">
                <a:solidFill>
                  <a:srgbClr val="0070C0"/>
                </a:solidFill>
                <a:latin typeface="Adobe 繁黑體 Std B" panose="020B0700000000000000" pitchFamily="34" charset="-120"/>
                <a:ea typeface="Adobe 繁黑體 Std B" panose="020B0700000000000000" pitchFamily="34" charset="-120"/>
              </a:rPr>
              <a:t> 1. 了解</a:t>
            </a:r>
            <a:r>
              <a:rPr lang="zh-TW" altLang="en-US" sz="2000" dirty="0">
                <a:solidFill>
                  <a:srgbClr val="0070C0"/>
                </a:solidFill>
                <a:latin typeface="Adobe 繁黑體 Std B" panose="020B0700000000000000" pitchFamily="34" charset="-120"/>
                <a:ea typeface="Adobe 繁黑體 Std B" panose="020B0700000000000000" pitchFamily="34" charset="-120"/>
              </a:rPr>
              <a:t>共同</a:t>
            </a:r>
            <a:r>
              <a:rPr lang="zh-TW" altLang="zh-TW" sz="2000" dirty="0">
                <a:solidFill>
                  <a:srgbClr val="0070C0"/>
                </a:solidFill>
                <a:latin typeface="Adobe 繁黑體 Std B" panose="020B0700000000000000" pitchFamily="34" charset="-120"/>
                <a:ea typeface="Adobe 繁黑體 Std B" panose="020B0700000000000000" pitchFamily="34" charset="-120"/>
              </a:rPr>
              <a:t>的目標。 </a:t>
            </a:r>
            <a:endParaRPr lang="en-US" altLang="zh-TW" sz="2000" dirty="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zh-TW" sz="2000" dirty="0">
                <a:solidFill>
                  <a:srgbClr val="0070C0"/>
                </a:solidFill>
                <a:latin typeface="Adobe 繁黑體 Std B" panose="020B0700000000000000" pitchFamily="34" charset="-120"/>
                <a:ea typeface="Adobe 繁黑體 Std B" panose="020B0700000000000000" pitchFamily="34" charset="-120"/>
              </a:rPr>
              <a:t> 2. 明確定位社</a:t>
            </a:r>
            <a:r>
              <a:rPr lang="zh-TW" altLang="en-US" sz="2000" dirty="0">
                <a:solidFill>
                  <a:srgbClr val="0070C0"/>
                </a:solidFill>
                <a:latin typeface="Adobe 繁黑體 Std B" panose="020B0700000000000000" pitchFamily="34" charset="-120"/>
                <a:ea typeface="Adobe 繁黑體 Std B" panose="020B0700000000000000" pitchFamily="34" charset="-120"/>
              </a:rPr>
              <a:t>群，</a:t>
            </a:r>
            <a:r>
              <a:rPr lang="zh-TW" altLang="zh-TW" sz="2000" dirty="0">
                <a:solidFill>
                  <a:srgbClr val="0070C0"/>
                </a:solidFill>
                <a:latin typeface="Adobe 繁黑體 Std B" panose="020B0700000000000000" pitchFamily="34" charset="-120"/>
                <a:ea typeface="Adobe 繁黑體 Std B" panose="020B0700000000000000" pitchFamily="34" charset="-120"/>
              </a:rPr>
              <a:t>並</a:t>
            </a:r>
            <a:r>
              <a:rPr lang="zh-TW" altLang="en-US" sz="2000" dirty="0">
                <a:solidFill>
                  <a:srgbClr val="0070C0"/>
                </a:solidFill>
                <a:latin typeface="Adobe 繁黑體 Std B" panose="020B0700000000000000" pitchFamily="34" charset="-120"/>
                <a:ea typeface="Adobe 繁黑體 Std B" panose="020B0700000000000000" pitchFamily="34" charset="-120"/>
              </a:rPr>
              <a:t>連結</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成員</a:t>
            </a:r>
            <a:r>
              <a:rPr lang="en-US" altLang="zh-TW" sz="2000" dirty="0" smtClean="0">
                <a:solidFill>
                  <a:srgbClr val="0070C0"/>
                </a:solidFill>
                <a:latin typeface="Adobe 繁黑體 Std B" panose="020B0700000000000000" pitchFamily="34" charset="-120"/>
                <a:ea typeface="Adobe 繁黑體 Std B" panose="020B0700000000000000" pitchFamily="34" charset="-120"/>
              </a:rPr>
              <a:t> </a:t>
            </a:r>
          </a:p>
          <a:p>
            <a:pPr lvl="0" eaLnBrk="0" fontAlgn="base" hangingPunct="0">
              <a:lnSpc>
                <a:spcPct val="150000"/>
              </a:lnSpc>
              <a:spcBef>
                <a:spcPct val="0"/>
              </a:spcBef>
              <a:spcAft>
                <a:spcPct val="0"/>
              </a:spcAft>
            </a:pPr>
            <a:r>
              <a:rPr lang="en-US" altLang="zh-TW" sz="2000" dirty="0">
                <a:solidFill>
                  <a:srgbClr val="0070C0"/>
                </a:solidFill>
                <a:latin typeface="Adobe 繁黑體 Std B" panose="020B0700000000000000" pitchFamily="34" charset="-120"/>
                <a:ea typeface="Adobe 繁黑體 Std B" panose="020B0700000000000000" pitchFamily="34" charset="-120"/>
              </a:rPr>
              <a:t> </a:t>
            </a:r>
            <a:r>
              <a:rPr lang="en-US" altLang="zh-TW" sz="2000" dirty="0" smtClean="0">
                <a:solidFill>
                  <a:srgbClr val="0070C0"/>
                </a:solidFill>
                <a:latin typeface="Adobe 繁黑體 Std B" panose="020B0700000000000000" pitchFamily="34" charset="-120"/>
                <a:ea typeface="Adobe 繁黑體 Std B" panose="020B0700000000000000" pitchFamily="34" charset="-120"/>
              </a:rPr>
              <a:t>    </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的</a:t>
            </a:r>
            <a:r>
              <a:rPr lang="zh-TW" altLang="zh-TW" sz="2000" dirty="0">
                <a:solidFill>
                  <a:srgbClr val="0070C0"/>
                </a:solidFill>
                <a:latin typeface="Adobe 繁黑體 Std B" panose="020B0700000000000000" pitchFamily="34" charset="-120"/>
                <a:ea typeface="Adobe 繁黑體 Std B" panose="020B0700000000000000" pitchFamily="34" charset="-120"/>
              </a:rPr>
              <a:t>目標。 </a:t>
            </a:r>
            <a:endParaRPr lang="en-US" altLang="zh-TW" sz="2000" dirty="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zh-TW" sz="2000" dirty="0">
                <a:solidFill>
                  <a:srgbClr val="0070C0"/>
                </a:solidFill>
                <a:latin typeface="Adobe 繁黑體 Std B" panose="020B0700000000000000" pitchFamily="34" charset="-120"/>
                <a:ea typeface="Adobe 繁黑體 Std B" panose="020B0700000000000000" pitchFamily="34" charset="-120"/>
              </a:rPr>
              <a:t> 3. 提供結構和指導：</a:t>
            </a:r>
            <a:r>
              <a:rPr lang="zh-TW" altLang="en-US" sz="2000" dirty="0">
                <a:solidFill>
                  <a:srgbClr val="0070C0"/>
                </a:solidFill>
                <a:latin typeface="Adobe 繁黑體 Std B" panose="020B0700000000000000" pitchFamily="34" charset="-120"/>
                <a:ea typeface="Adobe 繁黑體 Std B" panose="020B0700000000000000" pitchFamily="34" charset="-120"/>
              </a:rPr>
              <a:t>建立</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團體</a:t>
            </a:r>
            <a:endParaRPr lang="en-US" altLang="zh-TW" sz="2000" dirty="0" smtClean="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en-US" altLang="zh-TW" sz="2000" dirty="0">
                <a:solidFill>
                  <a:srgbClr val="0070C0"/>
                </a:solidFill>
                <a:latin typeface="Adobe 繁黑體 Std B" panose="020B0700000000000000" pitchFamily="34" charset="-120"/>
                <a:ea typeface="Adobe 繁黑體 Std B" panose="020B0700000000000000" pitchFamily="34" charset="-120"/>
              </a:rPr>
              <a:t> </a:t>
            </a:r>
            <a:r>
              <a:rPr lang="en-US" altLang="zh-TW" sz="2000" dirty="0" smtClean="0">
                <a:solidFill>
                  <a:srgbClr val="0070C0"/>
                </a:solidFill>
                <a:latin typeface="Adobe 繁黑體 Std B" panose="020B0700000000000000" pitchFamily="34" charset="-120"/>
                <a:ea typeface="Adobe 繁黑體 Std B" panose="020B0700000000000000" pitchFamily="34" charset="-120"/>
              </a:rPr>
              <a:t>    </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規則</a:t>
            </a:r>
            <a:r>
              <a:rPr lang="zh-TW" altLang="zh-TW" sz="2000" dirty="0">
                <a:solidFill>
                  <a:srgbClr val="0070C0"/>
                </a:solidFill>
                <a:latin typeface="Adobe 繁黑體 Std B" panose="020B0700000000000000" pitchFamily="34" charset="-120"/>
                <a:ea typeface="Adobe 繁黑體 Std B" panose="020B0700000000000000" pitchFamily="34" charset="-120"/>
              </a:rPr>
              <a:t>和一</a:t>
            </a:r>
            <a:r>
              <a:rPr lang="zh-TW" altLang="en-US" sz="2000" dirty="0">
                <a:solidFill>
                  <a:srgbClr val="0070C0"/>
                </a:solidFill>
                <a:latin typeface="Adobe 繁黑體 Std B" panose="020B0700000000000000" pitchFamily="34" charset="-120"/>
                <a:ea typeface="Adobe 繁黑體 Std B" panose="020B0700000000000000" pitchFamily="34" charset="-120"/>
              </a:rPr>
              <a:t> </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套</a:t>
            </a:r>
            <a:r>
              <a:rPr lang="zh-TW" altLang="zh-TW" sz="2000" dirty="0">
                <a:solidFill>
                  <a:srgbClr val="0070C0"/>
                </a:solidFill>
                <a:latin typeface="Adobe 繁黑體 Std B" panose="020B0700000000000000" pitchFamily="34" charset="-120"/>
                <a:ea typeface="Adobe 繁黑體 Std B" panose="020B0700000000000000" pitchFamily="34" charset="-120"/>
              </a:rPr>
              <a:t>共享的規範。 </a:t>
            </a:r>
            <a:endParaRPr lang="en-US" altLang="zh-TW" sz="2000" dirty="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zh-TW" sz="2000" dirty="0">
                <a:solidFill>
                  <a:srgbClr val="0070C0"/>
                </a:solidFill>
                <a:latin typeface="Adobe 繁黑體 Std B" panose="020B0700000000000000" pitchFamily="34" charset="-120"/>
                <a:ea typeface="Adobe 繁黑體 Std B" panose="020B0700000000000000" pitchFamily="34" charset="-120"/>
              </a:rPr>
              <a:t> 4. 營造</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合</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作</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、探究、反思</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和</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賦</a:t>
            </a:r>
            <a:endParaRPr lang="en-US" altLang="zh-TW" sz="2000" dirty="0" smtClean="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en-US" sz="2000" dirty="0">
                <a:solidFill>
                  <a:srgbClr val="0070C0"/>
                </a:solidFill>
                <a:latin typeface="Adobe 繁黑體 Std B" panose="020B0700000000000000" pitchFamily="34" charset="-120"/>
                <a:ea typeface="Adobe 繁黑體 Std B" panose="020B0700000000000000" pitchFamily="34" charset="-120"/>
              </a:rPr>
              <a:t> </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     權的</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文化</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a:t>
            </a:r>
            <a:endParaRPr lang="en-US" altLang="zh-TW" sz="2000" dirty="0" smtClean="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zh-TW" sz="2000" dirty="0" smtClean="0">
                <a:solidFill>
                  <a:srgbClr val="0070C0"/>
                </a:solidFill>
                <a:latin typeface="Adobe 繁黑體 Std B" panose="020B0700000000000000" pitchFamily="34" charset="-120"/>
                <a:ea typeface="Adobe 繁黑體 Std B" panose="020B0700000000000000" pitchFamily="34" charset="-120"/>
              </a:rPr>
              <a:t> </a:t>
            </a:r>
            <a:r>
              <a:rPr lang="zh-TW" altLang="zh-TW" sz="2000" dirty="0">
                <a:solidFill>
                  <a:srgbClr val="0070C0"/>
                </a:solidFill>
                <a:latin typeface="Adobe 繁黑體 Std B" panose="020B0700000000000000" pitchFamily="34" charset="-120"/>
                <a:ea typeface="Adobe 繁黑體 Std B" panose="020B0700000000000000" pitchFamily="34" charset="-120"/>
              </a:rPr>
              <a:t>5</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a:t>
            </a:r>
            <a:r>
              <a:rPr lang="zh-TW" altLang="en-US" sz="2000" dirty="0">
                <a:solidFill>
                  <a:srgbClr val="0070C0"/>
                </a:solidFill>
                <a:latin typeface="Adobe 繁黑體 Std B" panose="020B0700000000000000" pitchFamily="34" charset="-120"/>
                <a:ea typeface="Adobe 繁黑體 Std B" panose="020B0700000000000000" pitchFamily="34" charset="-120"/>
              </a:rPr>
              <a:t>願意就教學實踐和學生</a:t>
            </a:r>
            <a:r>
              <a:rPr lang="zh-TW" altLang="en-US" sz="2000" dirty="0" smtClean="0">
                <a:solidFill>
                  <a:srgbClr val="0070C0"/>
                </a:solidFill>
                <a:latin typeface="Adobe 繁黑體 Std B" panose="020B0700000000000000" pitchFamily="34" charset="-120"/>
                <a:ea typeface="Adobe 繁黑體 Std B" panose="020B0700000000000000" pitchFamily="34" charset="-120"/>
              </a:rPr>
              <a:t>進步情形真誠討論。</a:t>
            </a:r>
            <a:endParaRPr lang="en-US" altLang="zh-TW" sz="2000" dirty="0" smtClean="0">
              <a:solidFill>
                <a:srgbClr val="0070C0"/>
              </a:solidFill>
              <a:latin typeface="Adobe 繁黑體 Std B" panose="020B0700000000000000" pitchFamily="34" charset="-120"/>
              <a:ea typeface="Adobe 繁黑體 Std B" panose="020B0700000000000000" pitchFamily="34" charset="-120"/>
            </a:endParaRPr>
          </a:p>
          <a:p>
            <a:pPr lvl="0" eaLnBrk="0" fontAlgn="base" hangingPunct="0">
              <a:lnSpc>
                <a:spcPct val="150000"/>
              </a:lnSpc>
              <a:spcBef>
                <a:spcPct val="0"/>
              </a:spcBef>
              <a:spcAft>
                <a:spcPct val="0"/>
              </a:spcAft>
            </a:pPr>
            <a:r>
              <a:rPr lang="zh-TW" altLang="en-US" sz="2000" dirty="0" smtClean="0">
                <a:solidFill>
                  <a:srgbClr val="0070C0"/>
                </a:solidFill>
                <a:latin typeface="Adobe 繁黑體 Std B" panose="020B0700000000000000" pitchFamily="34" charset="-120"/>
                <a:ea typeface="Adobe 繁黑體 Std B" panose="020B0700000000000000" pitchFamily="34" charset="-120"/>
              </a:rPr>
              <a:t> </a:t>
            </a:r>
            <a:r>
              <a:rPr lang="en-US" altLang="zh-TW" sz="2000" dirty="0" smtClean="0">
                <a:solidFill>
                  <a:srgbClr val="0070C0"/>
                </a:solidFill>
                <a:latin typeface="Adobe 繁黑體 Std B" panose="020B0700000000000000" pitchFamily="34" charset="-120"/>
                <a:ea typeface="Adobe 繁黑體 Std B" panose="020B0700000000000000" pitchFamily="34" charset="-120"/>
              </a:rPr>
              <a:t>6.</a:t>
            </a:r>
            <a:r>
              <a:rPr lang="zh-TW" altLang="zh-TW" sz="2000" dirty="0" smtClean="0">
                <a:solidFill>
                  <a:srgbClr val="0070C0"/>
                </a:solidFill>
                <a:latin typeface="Adobe 繁黑體 Std B" panose="020B0700000000000000" pitchFamily="34" charset="-120"/>
                <a:ea typeface="Adobe 繁黑體 Std B" panose="020B0700000000000000" pitchFamily="34" charset="-120"/>
              </a:rPr>
              <a:t>營造</a:t>
            </a:r>
            <a:r>
              <a:rPr lang="zh-TW" altLang="zh-TW" sz="2000" dirty="0">
                <a:solidFill>
                  <a:srgbClr val="0070C0"/>
                </a:solidFill>
                <a:latin typeface="Adobe 繁黑體 Std B" panose="020B0700000000000000" pitchFamily="34" charset="-120"/>
                <a:ea typeface="Adobe 繁黑體 Std B" panose="020B0700000000000000" pitchFamily="34" charset="-120"/>
              </a:rPr>
              <a:t>成長文化。 </a:t>
            </a:r>
          </a:p>
        </p:txBody>
      </p:sp>
    </p:spTree>
    <p:extLst>
      <p:ext uri="{BB962C8B-B14F-4D97-AF65-F5344CB8AC3E}">
        <p14:creationId xmlns:p14="http://schemas.microsoft.com/office/powerpoint/2010/main" val="11130216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67390"/>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92881"/>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smtClean="0">
                <a:solidFill>
                  <a:srgbClr val="0070C0"/>
                </a:solidFill>
              </a:rPr>
              <a:t>的</a:t>
            </a:r>
            <a:r>
              <a:rPr lang="zh-TW" altLang="en-US" sz="4400" dirty="0">
                <a:solidFill>
                  <a:srgbClr val="0070C0"/>
                </a:solidFill>
              </a:rPr>
              <a:t>運作方式</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82710" y="1511153"/>
            <a:ext cx="3140241" cy="492443"/>
          </a:xfrm>
          <a:prstGeom prst="rect">
            <a:avLst/>
          </a:prstGeom>
          <a:noFill/>
          <a:ln>
            <a:noFill/>
          </a:ln>
        </p:spPr>
        <p:txBody>
          <a:bodyPr spcFirstLastPara="1" wrap="square" lIns="0" tIns="0" rIns="0" bIns="0" anchor="t" anchorCtr="0">
            <a:spAutoFit/>
          </a:bodyPr>
          <a:lstStyle/>
          <a:p>
            <a:r>
              <a:rPr lang="zh-TW" altLang="zh-TW" sz="3200" dirty="0"/>
              <a:t>協同備</a:t>
            </a:r>
            <a:r>
              <a:rPr lang="zh-TW" altLang="zh-TW" sz="3200" dirty="0" smtClean="0"/>
              <a:t>課</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5065"/>
            <a:ext cx="3057114" cy="492443"/>
          </a:xfrm>
          <a:prstGeom prst="rect">
            <a:avLst/>
          </a:prstGeom>
          <a:noFill/>
          <a:ln>
            <a:noFill/>
          </a:ln>
        </p:spPr>
        <p:txBody>
          <a:bodyPr spcFirstLastPara="1" wrap="square" lIns="0" tIns="0" rIns="0" bIns="0" anchor="t" anchorCtr="0">
            <a:spAutoFit/>
          </a:bodyPr>
          <a:lstStyle/>
          <a:p>
            <a:r>
              <a:rPr lang="zh-TW" altLang="zh-TW" sz="3200" dirty="0"/>
              <a:t>教學觀察與回饋</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295657" y="4763101"/>
            <a:ext cx="3078302" cy="492443"/>
          </a:xfrm>
          <a:prstGeom prst="rect">
            <a:avLst/>
          </a:prstGeom>
          <a:noFill/>
          <a:ln>
            <a:noFill/>
          </a:ln>
        </p:spPr>
        <p:txBody>
          <a:bodyPr spcFirstLastPara="1" wrap="square" lIns="0" tIns="0" rIns="0" bIns="0" anchor="t" anchorCtr="0">
            <a:spAutoFit/>
          </a:bodyPr>
          <a:lstStyle/>
          <a:p>
            <a:r>
              <a:rPr lang="zh-TW" altLang="zh-TW" sz="3200" dirty="0"/>
              <a:t>同儕省思對話</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405920" y="4635163"/>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6092807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67390"/>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92881"/>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smtClean="0">
                <a:solidFill>
                  <a:srgbClr val="0070C0"/>
                </a:solidFill>
              </a:rPr>
              <a:t>的</a:t>
            </a:r>
            <a:r>
              <a:rPr lang="zh-TW" altLang="en-US" sz="4400" dirty="0">
                <a:solidFill>
                  <a:srgbClr val="0070C0"/>
                </a:solidFill>
              </a:rPr>
              <a:t>運作方式</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228927" y="1543190"/>
            <a:ext cx="3140241" cy="492443"/>
          </a:xfrm>
          <a:prstGeom prst="rect">
            <a:avLst/>
          </a:prstGeom>
          <a:noFill/>
          <a:ln>
            <a:noFill/>
          </a:ln>
        </p:spPr>
        <p:txBody>
          <a:bodyPr spcFirstLastPara="1" wrap="square" lIns="0" tIns="0" rIns="0" bIns="0" anchor="t" anchorCtr="0">
            <a:spAutoFit/>
          </a:bodyPr>
          <a:lstStyle/>
          <a:p>
            <a:r>
              <a:rPr lang="zh-TW" altLang="zh-TW" sz="3200" dirty="0"/>
              <a:t>建立專業檔案</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5065"/>
            <a:ext cx="3057114" cy="492443"/>
          </a:xfrm>
          <a:prstGeom prst="rect">
            <a:avLst/>
          </a:prstGeom>
          <a:noFill/>
          <a:ln>
            <a:noFill/>
          </a:ln>
        </p:spPr>
        <p:txBody>
          <a:bodyPr spcFirstLastPara="1" wrap="square" lIns="0" tIns="0" rIns="0" bIns="0" anchor="t" anchorCtr="0">
            <a:spAutoFit/>
          </a:bodyPr>
          <a:lstStyle/>
          <a:p>
            <a:r>
              <a:rPr lang="zh-TW" altLang="zh-TW" sz="3200" dirty="0"/>
              <a:t>案例分析</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295657" y="4763101"/>
            <a:ext cx="3078302" cy="492443"/>
          </a:xfrm>
          <a:prstGeom prst="rect">
            <a:avLst/>
          </a:prstGeom>
          <a:noFill/>
          <a:ln>
            <a:noFill/>
          </a:ln>
        </p:spPr>
        <p:txBody>
          <a:bodyPr spcFirstLastPara="1" wrap="square" lIns="0" tIns="0" rIns="0" bIns="0" anchor="t" anchorCtr="0">
            <a:spAutoFit/>
          </a:bodyPr>
          <a:lstStyle/>
          <a:p>
            <a:r>
              <a:rPr lang="zh-TW" altLang="zh-TW" sz="3200" dirty="0"/>
              <a:t>主題經驗分享</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405920" y="4635163"/>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8580508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73148" y="134317"/>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92881"/>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smtClean="0">
                <a:solidFill>
                  <a:srgbClr val="0070C0"/>
                </a:solidFill>
              </a:rPr>
              <a:t>的</a:t>
            </a:r>
            <a:r>
              <a:rPr lang="zh-TW" altLang="en-US" sz="4400" dirty="0">
                <a:solidFill>
                  <a:srgbClr val="0070C0"/>
                </a:solidFill>
              </a:rPr>
              <a:t>運作方式</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98460" y="1303714"/>
            <a:ext cx="3140241" cy="984885"/>
          </a:xfrm>
          <a:prstGeom prst="rect">
            <a:avLst/>
          </a:prstGeom>
          <a:noFill/>
          <a:ln>
            <a:noFill/>
          </a:ln>
        </p:spPr>
        <p:txBody>
          <a:bodyPr spcFirstLastPara="1" wrap="square" lIns="0" tIns="0" rIns="0" bIns="0" anchor="t" anchorCtr="0">
            <a:spAutoFit/>
          </a:bodyPr>
          <a:lstStyle/>
          <a:p>
            <a:r>
              <a:rPr lang="zh-TW" altLang="zh-TW" sz="3200" dirty="0"/>
              <a:t>主題探討（含專書、影帶</a:t>
            </a:r>
            <a:r>
              <a:rPr lang="zh-TW" altLang="zh-TW" sz="3200" dirty="0" smtClean="0"/>
              <a:t>）</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5065"/>
            <a:ext cx="3057114" cy="492443"/>
          </a:xfrm>
          <a:prstGeom prst="rect">
            <a:avLst/>
          </a:prstGeom>
          <a:noFill/>
          <a:ln>
            <a:noFill/>
          </a:ln>
        </p:spPr>
        <p:txBody>
          <a:bodyPr spcFirstLastPara="1" wrap="square" lIns="0" tIns="0" rIns="0" bIns="0" anchor="t" anchorCtr="0">
            <a:spAutoFit/>
          </a:bodyPr>
          <a:lstStyle/>
          <a:p>
            <a:r>
              <a:rPr lang="zh-TW" altLang="zh-TW" sz="3200" dirty="0" smtClean="0"/>
              <a:t>新</a:t>
            </a:r>
            <a:r>
              <a:rPr lang="zh-TW" altLang="zh-TW" sz="3200" dirty="0"/>
              <a:t>課程發展</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320888" y="4608219"/>
            <a:ext cx="3053070" cy="492443"/>
          </a:xfrm>
          <a:prstGeom prst="rect">
            <a:avLst/>
          </a:prstGeom>
          <a:noFill/>
          <a:ln>
            <a:noFill/>
          </a:ln>
        </p:spPr>
        <p:txBody>
          <a:bodyPr spcFirstLastPara="1" wrap="square" lIns="0" tIns="0" rIns="0" bIns="0" anchor="t" anchorCtr="0">
            <a:spAutoFit/>
          </a:bodyPr>
          <a:lstStyle/>
          <a:p>
            <a:r>
              <a:rPr lang="zh-TW" altLang="zh-TW" sz="3200" dirty="0"/>
              <a:t>教學媒材研發</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355897" y="4500178"/>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12160819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67390"/>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92881"/>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smtClean="0">
                <a:solidFill>
                  <a:srgbClr val="0070C0"/>
                </a:solidFill>
              </a:rPr>
              <a:t>的</a:t>
            </a:r>
            <a:r>
              <a:rPr lang="zh-TW" altLang="en-US" sz="4400" dirty="0">
                <a:solidFill>
                  <a:srgbClr val="0070C0"/>
                </a:solidFill>
              </a:rPr>
              <a:t>運作方式</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82710" y="1511153"/>
            <a:ext cx="3140241" cy="492443"/>
          </a:xfrm>
          <a:prstGeom prst="rect">
            <a:avLst/>
          </a:prstGeom>
          <a:noFill/>
          <a:ln>
            <a:noFill/>
          </a:ln>
        </p:spPr>
        <p:txBody>
          <a:bodyPr spcFirstLastPara="1" wrap="square" lIns="0" tIns="0" rIns="0" bIns="0" anchor="t" anchorCtr="0">
            <a:spAutoFit/>
          </a:bodyPr>
          <a:lstStyle/>
          <a:p>
            <a:r>
              <a:rPr lang="zh-TW" altLang="zh-TW" sz="3200" dirty="0"/>
              <a:t>教學方法創新</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5065"/>
            <a:ext cx="3057114" cy="492443"/>
          </a:xfrm>
          <a:prstGeom prst="rect">
            <a:avLst/>
          </a:prstGeom>
          <a:noFill/>
          <a:ln>
            <a:noFill/>
          </a:ln>
        </p:spPr>
        <p:txBody>
          <a:bodyPr spcFirstLastPara="1" wrap="square" lIns="0" tIns="0" rIns="0" bIns="0" anchor="t" anchorCtr="0">
            <a:spAutoFit/>
          </a:bodyPr>
          <a:lstStyle/>
          <a:p>
            <a:r>
              <a:rPr lang="zh-TW" altLang="zh-TW" sz="3200" dirty="0"/>
              <a:t>行動研究</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295657" y="4763101"/>
            <a:ext cx="3078302" cy="492443"/>
          </a:xfrm>
          <a:prstGeom prst="rect">
            <a:avLst/>
          </a:prstGeom>
          <a:noFill/>
          <a:ln>
            <a:noFill/>
          </a:ln>
        </p:spPr>
        <p:txBody>
          <a:bodyPr spcFirstLastPara="1" wrap="square" lIns="0" tIns="0" rIns="0" bIns="0" anchor="t" anchorCtr="0">
            <a:spAutoFit/>
          </a:bodyPr>
          <a:lstStyle/>
          <a:p>
            <a:r>
              <a:rPr lang="zh-TW" altLang="zh-TW" sz="3200" dirty="0"/>
              <a:t>標竿楷模學習</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405920" y="4635163"/>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30872254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grpSp>
        <p:nvGrpSpPr>
          <p:cNvPr id="1452" name="Google Shape;1452;p20"/>
          <p:cNvGrpSpPr/>
          <p:nvPr/>
        </p:nvGrpSpPr>
        <p:grpSpPr>
          <a:xfrm>
            <a:off x="4663661" y="367390"/>
            <a:ext cx="6804919" cy="7580931"/>
            <a:chOff x="7886944" y="812936"/>
            <a:chExt cx="8456216" cy="11371396"/>
          </a:xfrm>
        </p:grpSpPr>
        <p:sp>
          <p:nvSpPr>
            <p:cNvPr id="1453" name="Google Shape;1453;p20"/>
            <p:cNvSpPr/>
            <p:nvPr/>
          </p:nvSpPr>
          <p:spPr>
            <a:xfrm>
              <a:off x="7895985" y="812936"/>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accent4"/>
            </a:solidFill>
            <a:ln>
              <a:noFill/>
            </a:ln>
          </p:spPr>
          <p:txBody>
            <a:bodyPr spcFirstLastPara="1" wrap="square" lIns="60967" tIns="30467" rIns="60967" bIns="30467" anchor="ctr" anchorCtr="0">
              <a:noAutofit/>
            </a:bodyPr>
            <a:lstStyle/>
            <a:p>
              <a:endParaRPr sz="1200" dirty="0">
                <a:solidFill>
                  <a:schemeClr val="dk1"/>
                </a:solidFill>
                <a:latin typeface="Calibri"/>
                <a:ea typeface="Calibri"/>
                <a:cs typeface="Calibri"/>
                <a:sym typeface="Calibri"/>
              </a:endParaRPr>
            </a:p>
          </p:txBody>
        </p:sp>
        <p:grpSp>
          <p:nvGrpSpPr>
            <p:cNvPr id="1454" name="Google Shape;1454;p20"/>
            <p:cNvGrpSpPr/>
            <p:nvPr/>
          </p:nvGrpSpPr>
          <p:grpSpPr>
            <a:xfrm>
              <a:off x="7886944" y="1405620"/>
              <a:ext cx="8422489" cy="10367034"/>
              <a:chOff x="7886944" y="1405620"/>
              <a:chExt cx="8422489" cy="10367034"/>
            </a:xfrm>
          </p:grpSpPr>
          <p:sp>
            <p:nvSpPr>
              <p:cNvPr id="1455" name="Google Shape;1455;p20"/>
              <p:cNvSpPr/>
              <p:nvPr/>
            </p:nvSpPr>
            <p:spPr>
              <a:xfrm>
                <a:off x="7963580" y="1405620"/>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6" name="Google Shape;1456;p20"/>
              <p:cNvSpPr/>
              <p:nvPr/>
            </p:nvSpPr>
            <p:spPr>
              <a:xfrm>
                <a:off x="7964116" y="2336936"/>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7" name="Google Shape;1457;p20"/>
              <p:cNvSpPr/>
              <p:nvPr/>
            </p:nvSpPr>
            <p:spPr>
              <a:xfrm>
                <a:off x="7966462" y="3271685"/>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8" name="Google Shape;1458;p20"/>
              <p:cNvSpPr/>
              <p:nvPr/>
            </p:nvSpPr>
            <p:spPr>
              <a:xfrm>
                <a:off x="7912546" y="4209573"/>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59" name="Google Shape;1459;p20"/>
              <p:cNvSpPr/>
              <p:nvPr/>
            </p:nvSpPr>
            <p:spPr>
              <a:xfrm>
                <a:off x="7950403" y="5144726"/>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0" name="Google Shape;1460;p20"/>
              <p:cNvSpPr/>
              <p:nvPr/>
            </p:nvSpPr>
            <p:spPr>
              <a:xfrm>
                <a:off x="7920877" y="6079208"/>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1" name="Google Shape;1461;p20"/>
              <p:cNvSpPr/>
              <p:nvPr/>
            </p:nvSpPr>
            <p:spPr>
              <a:xfrm>
                <a:off x="7946001" y="7011299"/>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2" name="Google Shape;1462;p20"/>
              <p:cNvSpPr/>
              <p:nvPr/>
            </p:nvSpPr>
            <p:spPr>
              <a:xfrm>
                <a:off x="7944527" y="7947407"/>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3" name="Google Shape;1463;p20"/>
              <p:cNvSpPr/>
              <p:nvPr/>
            </p:nvSpPr>
            <p:spPr>
              <a:xfrm>
                <a:off x="7919979" y="8881147"/>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4" name="Google Shape;1464;p20"/>
              <p:cNvSpPr/>
              <p:nvPr/>
            </p:nvSpPr>
            <p:spPr>
              <a:xfrm>
                <a:off x="7921626" y="9815413"/>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5" name="Google Shape;1465;p20"/>
              <p:cNvSpPr/>
              <p:nvPr/>
            </p:nvSpPr>
            <p:spPr>
              <a:xfrm>
                <a:off x="7886944" y="10752581"/>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66" name="Google Shape;1466;p20"/>
              <p:cNvSpPr/>
              <p:nvPr/>
            </p:nvSpPr>
            <p:spPr>
              <a:xfrm>
                <a:off x="7915124" y="11685260"/>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7" name="Google Shape;1467;p20"/>
            <p:cNvSpPr/>
            <p:nvPr/>
          </p:nvSpPr>
          <p:spPr>
            <a:xfrm>
              <a:off x="8996402" y="912803"/>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68" name="Google Shape;1468;p20"/>
          <p:cNvSpPr txBox="1"/>
          <p:nvPr/>
        </p:nvSpPr>
        <p:spPr>
          <a:xfrm>
            <a:off x="1013456" y="2438550"/>
            <a:ext cx="3161348" cy="2092881"/>
          </a:xfrm>
          <a:prstGeom prst="rect">
            <a:avLst/>
          </a:prstGeom>
          <a:noFill/>
          <a:ln>
            <a:noFill/>
          </a:ln>
        </p:spPr>
        <p:txBody>
          <a:bodyPr spcFirstLastPara="1" wrap="square" lIns="0" tIns="0" rIns="0" bIns="0" anchor="t" anchorCtr="0">
            <a:spAutoFit/>
          </a:bodyPr>
          <a:lstStyle/>
          <a:p>
            <a:pPr algn="ctr"/>
            <a:r>
              <a:rPr lang="zh-TW" altLang="en-US" sz="4400" dirty="0">
                <a:solidFill>
                  <a:srgbClr val="0070C0"/>
                </a:solidFill>
              </a:rPr>
              <a:t>特殊</a:t>
            </a:r>
            <a:r>
              <a:rPr lang="zh-TW" altLang="zh-TW" sz="4400" dirty="0">
                <a:solidFill>
                  <a:srgbClr val="0070C0"/>
                </a:solidFill>
              </a:rPr>
              <a:t>教</a:t>
            </a:r>
            <a:r>
              <a:rPr lang="zh-TW" altLang="en-US" sz="4400" dirty="0">
                <a:solidFill>
                  <a:srgbClr val="0070C0"/>
                </a:solidFill>
              </a:rPr>
              <a:t>育</a:t>
            </a:r>
            <a:r>
              <a:rPr lang="zh-TW" altLang="zh-TW" sz="4400" dirty="0">
                <a:solidFill>
                  <a:srgbClr val="0070C0"/>
                </a:solidFill>
              </a:rPr>
              <a:t>專業學習社群</a:t>
            </a:r>
            <a:r>
              <a:rPr lang="zh-TW" altLang="en-US" sz="4400" dirty="0" smtClean="0">
                <a:solidFill>
                  <a:srgbClr val="0070C0"/>
                </a:solidFill>
              </a:rPr>
              <a:t>的</a:t>
            </a:r>
            <a:r>
              <a:rPr lang="zh-TW" altLang="en-US" sz="4400" dirty="0">
                <a:solidFill>
                  <a:srgbClr val="0070C0"/>
                </a:solidFill>
              </a:rPr>
              <a:t>運作方式</a:t>
            </a:r>
            <a:endParaRPr lang="zh-CN" altLang="en-US" sz="4400" b="1" dirty="0">
              <a:solidFill>
                <a:srgbClr val="0070C0"/>
              </a:solidFill>
              <a:latin typeface="標楷體" panose="03000509000000000000" pitchFamily="65" charset="-120"/>
              <a:ea typeface="標楷體" panose="03000509000000000000" pitchFamily="65" charset="-120"/>
              <a:cs typeface="+mn-ea"/>
              <a:sym typeface="+mn-lt"/>
            </a:endParaRPr>
          </a:p>
        </p:txBody>
      </p:sp>
      <p:sp>
        <p:nvSpPr>
          <p:cNvPr id="1471" name="Google Shape;1471;p20"/>
          <p:cNvSpPr txBox="1"/>
          <p:nvPr/>
        </p:nvSpPr>
        <p:spPr>
          <a:xfrm>
            <a:off x="7182710" y="1511153"/>
            <a:ext cx="3140241" cy="492443"/>
          </a:xfrm>
          <a:prstGeom prst="rect">
            <a:avLst/>
          </a:prstGeom>
          <a:noFill/>
          <a:ln>
            <a:noFill/>
          </a:ln>
        </p:spPr>
        <p:txBody>
          <a:bodyPr spcFirstLastPara="1" wrap="square" lIns="0" tIns="0" rIns="0" bIns="0" anchor="t" anchorCtr="0">
            <a:spAutoFit/>
          </a:bodyPr>
          <a:lstStyle/>
          <a:p>
            <a:r>
              <a:rPr lang="zh-TW" altLang="zh-TW" sz="3200" dirty="0"/>
              <a:t>新進教師輔導</a:t>
            </a:r>
            <a:endParaRPr sz="3200" dirty="0">
              <a:solidFill>
                <a:schemeClr val="dk1"/>
              </a:solidFill>
              <a:latin typeface="Questrial"/>
              <a:ea typeface="Questrial"/>
              <a:cs typeface="Questrial"/>
              <a:sym typeface="Questrial"/>
            </a:endParaRPr>
          </a:p>
        </p:txBody>
      </p:sp>
      <p:sp>
        <p:nvSpPr>
          <p:cNvPr id="1472" name="Google Shape;1472;p20"/>
          <p:cNvSpPr/>
          <p:nvPr/>
        </p:nvSpPr>
        <p:spPr>
          <a:xfrm rot="1432517">
            <a:off x="9027480" y="454873"/>
            <a:ext cx="2419745" cy="813847"/>
          </a:xfrm>
          <a:custGeom>
            <a:avLst/>
            <a:gdLst/>
            <a:ahLst/>
            <a:cxnLst/>
            <a:rect l="l" t="t" r="r" b="b"/>
            <a:pathLst>
              <a:path w="3627351" h="1220008" extrusionOk="0">
                <a:moveTo>
                  <a:pt x="3480013" y="1000759"/>
                </a:moveTo>
                <a:cubicBezTo>
                  <a:pt x="3636620" y="910740"/>
                  <a:pt x="3621559" y="923115"/>
                  <a:pt x="3576406" y="856837"/>
                </a:cubicBezTo>
                <a:cubicBezTo>
                  <a:pt x="3538594" y="804554"/>
                  <a:pt x="3493427" y="758850"/>
                  <a:pt x="3447903" y="713438"/>
                </a:cubicBezTo>
                <a:cubicBezTo>
                  <a:pt x="3631201" y="580315"/>
                  <a:pt x="3610068" y="629635"/>
                  <a:pt x="3457835" y="414082"/>
                </a:cubicBezTo>
                <a:cubicBezTo>
                  <a:pt x="3544623" y="362975"/>
                  <a:pt x="3610314" y="339888"/>
                  <a:pt x="3574244" y="300082"/>
                </a:cubicBezTo>
                <a:cubicBezTo>
                  <a:pt x="3476226" y="158977"/>
                  <a:pt x="3510736" y="201369"/>
                  <a:pt x="3527103" y="145694"/>
                </a:cubicBezTo>
                <a:cubicBezTo>
                  <a:pt x="3535112" y="128526"/>
                  <a:pt x="3544347" y="113281"/>
                  <a:pt x="3553873" y="96665"/>
                </a:cubicBezTo>
                <a:cubicBezTo>
                  <a:pt x="3572851" y="68682"/>
                  <a:pt x="3593179" y="1046"/>
                  <a:pt x="3541046" y="0"/>
                </a:cubicBezTo>
                <a:cubicBezTo>
                  <a:pt x="3022422" y="28571"/>
                  <a:pt x="420906" y="92227"/>
                  <a:pt x="420420" y="92213"/>
                </a:cubicBezTo>
                <a:cubicBezTo>
                  <a:pt x="330396" y="97260"/>
                  <a:pt x="145459" y="56975"/>
                  <a:pt x="78201" y="116266"/>
                </a:cubicBezTo>
                <a:cubicBezTo>
                  <a:pt x="56640" y="135490"/>
                  <a:pt x="72129" y="158244"/>
                  <a:pt x="97774" y="219809"/>
                </a:cubicBezTo>
                <a:cubicBezTo>
                  <a:pt x="115207" y="272818"/>
                  <a:pt x="91760" y="260493"/>
                  <a:pt x="36095" y="283697"/>
                </a:cubicBezTo>
                <a:cubicBezTo>
                  <a:pt x="-45289" y="311230"/>
                  <a:pt x="74588" y="370696"/>
                  <a:pt x="126880" y="454542"/>
                </a:cubicBezTo>
                <a:cubicBezTo>
                  <a:pt x="-11431" y="631487"/>
                  <a:pt x="-52667" y="556704"/>
                  <a:pt x="154825" y="771001"/>
                </a:cubicBezTo>
                <a:cubicBezTo>
                  <a:pt x="-28944" y="986778"/>
                  <a:pt x="-69860" y="890085"/>
                  <a:pt x="146170" y="1038735"/>
                </a:cubicBezTo>
                <a:cubicBezTo>
                  <a:pt x="74320" y="1136917"/>
                  <a:pt x="25887" y="1196071"/>
                  <a:pt x="46520" y="1220008"/>
                </a:cubicBezTo>
                <a:cubicBezTo>
                  <a:pt x="426761" y="1094853"/>
                  <a:pt x="2665795" y="1178074"/>
                  <a:pt x="3552995" y="1179861"/>
                </a:cubicBezTo>
                <a:cubicBezTo>
                  <a:pt x="3699881" y="1144136"/>
                  <a:pt x="3604373" y="1087169"/>
                  <a:pt x="3480013" y="100075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473" name="Google Shape;1473;p20"/>
          <p:cNvGrpSpPr/>
          <p:nvPr/>
        </p:nvGrpSpPr>
        <p:grpSpPr>
          <a:xfrm rot="1112402">
            <a:off x="3804549" y="5420877"/>
            <a:ext cx="2018455" cy="2026056"/>
            <a:chOff x="5706696" y="8130252"/>
            <a:chExt cx="3027369" cy="3038769"/>
          </a:xfrm>
        </p:grpSpPr>
        <p:sp>
          <p:nvSpPr>
            <p:cNvPr id="1474" name="Google Shape;1474;p20"/>
            <p:cNvSpPr/>
            <p:nvPr/>
          </p:nvSpPr>
          <p:spPr>
            <a:xfrm>
              <a:off x="5706700" y="8130252"/>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5" name="Google Shape;1475;p20"/>
            <p:cNvSpPr/>
            <p:nvPr/>
          </p:nvSpPr>
          <p:spPr>
            <a:xfrm>
              <a:off x="5706696" y="8688257"/>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6" name="Google Shape;1476;p20"/>
            <p:cNvSpPr/>
            <p:nvPr/>
          </p:nvSpPr>
          <p:spPr>
            <a:xfrm>
              <a:off x="6945422" y="9492261"/>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77" name="Google Shape;1477;p20"/>
            <p:cNvSpPr/>
            <p:nvPr/>
          </p:nvSpPr>
          <p:spPr>
            <a:xfrm>
              <a:off x="6543983" y="813025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478" name="Google Shape;1478;p20"/>
          <p:cNvGrpSpPr/>
          <p:nvPr/>
        </p:nvGrpSpPr>
        <p:grpSpPr>
          <a:xfrm rot="548186">
            <a:off x="-106272" y="930950"/>
            <a:ext cx="1455475" cy="1223748"/>
            <a:chOff x="-159508" y="1396323"/>
            <a:chExt cx="2183020" cy="1835461"/>
          </a:xfrm>
        </p:grpSpPr>
        <p:sp>
          <p:nvSpPr>
            <p:cNvPr id="1479" name="Google Shape;1479;p20"/>
            <p:cNvSpPr/>
            <p:nvPr/>
          </p:nvSpPr>
          <p:spPr>
            <a:xfrm>
              <a:off x="1085308" y="2828710"/>
              <a:ext cx="198265" cy="387954"/>
            </a:xfrm>
            <a:custGeom>
              <a:avLst/>
              <a:gdLst/>
              <a:ahLst/>
              <a:cxnLst/>
              <a:rect l="l" t="t" r="r" b="b"/>
              <a:pathLst>
                <a:path w="198265" h="387954" extrusionOk="0">
                  <a:moveTo>
                    <a:pt x="191358" y="264991"/>
                  </a:moveTo>
                  <a:cubicBezTo>
                    <a:pt x="171545" y="274042"/>
                    <a:pt x="150998" y="279644"/>
                    <a:pt x="129932" y="282298"/>
                  </a:cubicBezTo>
                  <a:cubicBezTo>
                    <a:pt x="145628" y="290437"/>
                    <a:pt x="161341" y="298339"/>
                    <a:pt x="177024" y="306717"/>
                  </a:cubicBezTo>
                  <a:cubicBezTo>
                    <a:pt x="185691" y="311210"/>
                    <a:pt x="182403" y="327002"/>
                    <a:pt x="172636" y="327775"/>
                  </a:cubicBezTo>
                  <a:cubicBezTo>
                    <a:pt x="141131" y="330425"/>
                    <a:pt x="110324" y="326565"/>
                    <a:pt x="80683" y="316480"/>
                  </a:cubicBezTo>
                  <a:cubicBezTo>
                    <a:pt x="86128" y="335800"/>
                    <a:pt x="91572" y="355119"/>
                    <a:pt x="97021" y="374434"/>
                  </a:cubicBezTo>
                  <a:cubicBezTo>
                    <a:pt x="100330" y="386079"/>
                    <a:pt x="84346" y="392483"/>
                    <a:pt x="77156" y="384210"/>
                  </a:cubicBezTo>
                  <a:cubicBezTo>
                    <a:pt x="56212" y="360891"/>
                    <a:pt x="34831" y="336817"/>
                    <a:pt x="20799" y="308398"/>
                  </a:cubicBezTo>
                  <a:cubicBezTo>
                    <a:pt x="6317" y="279465"/>
                    <a:pt x="3374" y="248667"/>
                    <a:pt x="2951" y="216590"/>
                  </a:cubicBezTo>
                  <a:cubicBezTo>
                    <a:pt x="1632" y="148759"/>
                    <a:pt x="-1603" y="80553"/>
                    <a:pt x="960" y="12753"/>
                  </a:cubicBezTo>
                  <a:cubicBezTo>
                    <a:pt x="7085" y="11967"/>
                    <a:pt x="12984" y="10924"/>
                    <a:pt x="19144" y="9658"/>
                  </a:cubicBezTo>
                  <a:cubicBezTo>
                    <a:pt x="27269" y="8042"/>
                    <a:pt x="35635" y="6444"/>
                    <a:pt x="43760" y="4829"/>
                  </a:cubicBezTo>
                  <a:cubicBezTo>
                    <a:pt x="50903" y="3388"/>
                    <a:pt x="57818" y="1685"/>
                    <a:pt x="64979" y="0"/>
                  </a:cubicBezTo>
                  <a:cubicBezTo>
                    <a:pt x="64560" y="9439"/>
                    <a:pt x="63900" y="18861"/>
                    <a:pt x="63726" y="28318"/>
                  </a:cubicBezTo>
                  <a:cubicBezTo>
                    <a:pt x="62726" y="53012"/>
                    <a:pt x="61962" y="77724"/>
                    <a:pt x="61447" y="102453"/>
                  </a:cubicBezTo>
                  <a:cubicBezTo>
                    <a:pt x="60862" y="128147"/>
                    <a:pt x="60517" y="153859"/>
                    <a:pt x="60429" y="179343"/>
                  </a:cubicBezTo>
                  <a:cubicBezTo>
                    <a:pt x="60600" y="190769"/>
                    <a:pt x="60530" y="202173"/>
                    <a:pt x="60700" y="213594"/>
                  </a:cubicBezTo>
                  <a:cubicBezTo>
                    <a:pt x="60761" y="219668"/>
                    <a:pt x="61303" y="225776"/>
                    <a:pt x="61124" y="231831"/>
                  </a:cubicBezTo>
                  <a:cubicBezTo>
                    <a:pt x="81535" y="231561"/>
                    <a:pt x="102369" y="235691"/>
                    <a:pt x="122680" y="236870"/>
                  </a:cubicBezTo>
                  <a:cubicBezTo>
                    <a:pt x="143943" y="238359"/>
                    <a:pt x="165445" y="239865"/>
                    <a:pt x="186721" y="241114"/>
                  </a:cubicBezTo>
                  <a:cubicBezTo>
                    <a:pt x="199042" y="241978"/>
                    <a:pt x="202897" y="259730"/>
                    <a:pt x="191358" y="26499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0" name="Google Shape;1480;p20"/>
            <p:cNvSpPr/>
            <p:nvPr/>
          </p:nvSpPr>
          <p:spPr>
            <a:xfrm>
              <a:off x="831413" y="2856705"/>
              <a:ext cx="154444" cy="375079"/>
            </a:xfrm>
            <a:custGeom>
              <a:avLst/>
              <a:gdLst/>
              <a:ahLst/>
              <a:cxnLst/>
              <a:rect l="l" t="t" r="r" b="b"/>
              <a:pathLst>
                <a:path w="154444" h="375079" extrusionOk="0">
                  <a:moveTo>
                    <a:pt x="149005" y="307049"/>
                  </a:moveTo>
                  <a:cubicBezTo>
                    <a:pt x="141862" y="308490"/>
                    <a:pt x="133475" y="306931"/>
                    <a:pt x="126245" y="306185"/>
                  </a:cubicBezTo>
                  <a:cubicBezTo>
                    <a:pt x="118530" y="305403"/>
                    <a:pt x="111060" y="304635"/>
                    <a:pt x="103328" y="304093"/>
                  </a:cubicBezTo>
                  <a:cubicBezTo>
                    <a:pt x="99721" y="303596"/>
                    <a:pt x="96097" y="303342"/>
                    <a:pt x="92474" y="303089"/>
                  </a:cubicBezTo>
                  <a:cubicBezTo>
                    <a:pt x="95879" y="306486"/>
                    <a:pt x="99525" y="309896"/>
                    <a:pt x="102913" y="313533"/>
                  </a:cubicBezTo>
                  <a:cubicBezTo>
                    <a:pt x="108340" y="319252"/>
                    <a:pt x="114007" y="324993"/>
                    <a:pt x="119434" y="330713"/>
                  </a:cubicBezTo>
                  <a:cubicBezTo>
                    <a:pt x="125293" y="337192"/>
                    <a:pt x="133082" y="343807"/>
                    <a:pt x="134392" y="352884"/>
                  </a:cubicBezTo>
                  <a:cubicBezTo>
                    <a:pt x="135684" y="362201"/>
                    <a:pt x="127978" y="368217"/>
                    <a:pt x="119159" y="365899"/>
                  </a:cubicBezTo>
                  <a:cubicBezTo>
                    <a:pt x="117949" y="365816"/>
                    <a:pt x="116792" y="365004"/>
                    <a:pt x="115618" y="364436"/>
                  </a:cubicBezTo>
                  <a:cubicBezTo>
                    <a:pt x="112754" y="363751"/>
                    <a:pt x="109938" y="362340"/>
                    <a:pt x="107349" y="361183"/>
                  </a:cubicBezTo>
                  <a:cubicBezTo>
                    <a:pt x="103358" y="359206"/>
                    <a:pt x="99372" y="357228"/>
                    <a:pt x="95381" y="355246"/>
                  </a:cubicBezTo>
                  <a:cubicBezTo>
                    <a:pt x="88592" y="351613"/>
                    <a:pt x="81567" y="347967"/>
                    <a:pt x="75058" y="343868"/>
                  </a:cubicBezTo>
                  <a:cubicBezTo>
                    <a:pt x="68321" y="339511"/>
                    <a:pt x="61361" y="334896"/>
                    <a:pt x="55157" y="329848"/>
                  </a:cubicBezTo>
                  <a:cubicBezTo>
                    <a:pt x="52411" y="327469"/>
                    <a:pt x="49420" y="325076"/>
                    <a:pt x="46451" y="322439"/>
                  </a:cubicBezTo>
                  <a:cubicBezTo>
                    <a:pt x="46434" y="322679"/>
                    <a:pt x="46416" y="322924"/>
                    <a:pt x="46159" y="323147"/>
                  </a:cubicBezTo>
                  <a:cubicBezTo>
                    <a:pt x="44094" y="328342"/>
                    <a:pt x="41789" y="333525"/>
                    <a:pt x="39728" y="338720"/>
                  </a:cubicBezTo>
                  <a:cubicBezTo>
                    <a:pt x="37440" y="343658"/>
                    <a:pt x="35379" y="348854"/>
                    <a:pt x="33297" y="354294"/>
                  </a:cubicBezTo>
                  <a:cubicBezTo>
                    <a:pt x="32402" y="356660"/>
                    <a:pt x="31506" y="359022"/>
                    <a:pt x="30354" y="361616"/>
                  </a:cubicBezTo>
                  <a:cubicBezTo>
                    <a:pt x="28289" y="366811"/>
                    <a:pt x="26071" y="370784"/>
                    <a:pt x="21002" y="373827"/>
                  </a:cubicBezTo>
                  <a:cubicBezTo>
                    <a:pt x="15448" y="376840"/>
                    <a:pt x="5922" y="374229"/>
                    <a:pt x="3446" y="367986"/>
                  </a:cubicBezTo>
                  <a:cubicBezTo>
                    <a:pt x="2455" y="364759"/>
                    <a:pt x="1660" y="362275"/>
                    <a:pt x="2123" y="359153"/>
                  </a:cubicBezTo>
                  <a:cubicBezTo>
                    <a:pt x="2158" y="358669"/>
                    <a:pt x="2433" y="358206"/>
                    <a:pt x="2468" y="357721"/>
                  </a:cubicBezTo>
                  <a:cubicBezTo>
                    <a:pt x="-1112" y="339506"/>
                    <a:pt x="32" y="319676"/>
                    <a:pt x="818" y="301522"/>
                  </a:cubicBezTo>
                  <a:cubicBezTo>
                    <a:pt x="1363" y="283350"/>
                    <a:pt x="2372" y="265454"/>
                    <a:pt x="3385" y="247562"/>
                  </a:cubicBezTo>
                  <a:cubicBezTo>
                    <a:pt x="4171" y="229408"/>
                    <a:pt x="5424" y="211529"/>
                    <a:pt x="6677" y="193650"/>
                  </a:cubicBezTo>
                  <a:cubicBezTo>
                    <a:pt x="7384" y="180103"/>
                    <a:pt x="6651" y="162818"/>
                    <a:pt x="11257" y="149056"/>
                  </a:cubicBezTo>
                  <a:cubicBezTo>
                    <a:pt x="11519" y="138390"/>
                    <a:pt x="11279" y="127933"/>
                    <a:pt x="11541" y="117271"/>
                  </a:cubicBezTo>
                  <a:cubicBezTo>
                    <a:pt x="12043" y="92787"/>
                    <a:pt x="13283" y="68106"/>
                    <a:pt x="14767" y="43446"/>
                  </a:cubicBezTo>
                  <a:cubicBezTo>
                    <a:pt x="15715" y="29916"/>
                    <a:pt x="15815" y="14626"/>
                    <a:pt x="18522" y="249"/>
                  </a:cubicBezTo>
                  <a:cubicBezTo>
                    <a:pt x="26512" y="563"/>
                    <a:pt x="34275" y="624"/>
                    <a:pt x="42282" y="698"/>
                  </a:cubicBezTo>
                  <a:cubicBezTo>
                    <a:pt x="43731" y="799"/>
                    <a:pt x="45198" y="659"/>
                    <a:pt x="46648" y="760"/>
                  </a:cubicBezTo>
                  <a:cubicBezTo>
                    <a:pt x="54895" y="851"/>
                    <a:pt x="63160" y="703"/>
                    <a:pt x="71670" y="567"/>
                  </a:cubicBezTo>
                  <a:cubicBezTo>
                    <a:pt x="79192" y="611"/>
                    <a:pt x="86977" y="428"/>
                    <a:pt x="94775" y="0"/>
                  </a:cubicBezTo>
                  <a:cubicBezTo>
                    <a:pt x="94137" y="12583"/>
                    <a:pt x="92757" y="25349"/>
                    <a:pt x="92168" y="37207"/>
                  </a:cubicBezTo>
                  <a:cubicBezTo>
                    <a:pt x="90911" y="62128"/>
                    <a:pt x="88941" y="86753"/>
                    <a:pt x="86955" y="111622"/>
                  </a:cubicBezTo>
                  <a:cubicBezTo>
                    <a:pt x="82881" y="159408"/>
                    <a:pt x="77839" y="207128"/>
                    <a:pt x="72089" y="254552"/>
                  </a:cubicBezTo>
                  <a:cubicBezTo>
                    <a:pt x="72089" y="254552"/>
                    <a:pt x="72329" y="254570"/>
                    <a:pt x="72316" y="254810"/>
                  </a:cubicBezTo>
                  <a:cubicBezTo>
                    <a:pt x="81292" y="258350"/>
                    <a:pt x="90251" y="262136"/>
                    <a:pt x="99215" y="265921"/>
                  </a:cubicBezTo>
                  <a:cubicBezTo>
                    <a:pt x="116893" y="273470"/>
                    <a:pt x="134785" y="281521"/>
                    <a:pt x="151310" y="291663"/>
                  </a:cubicBezTo>
                  <a:cubicBezTo>
                    <a:pt x="153415" y="292781"/>
                    <a:pt x="153746" y="294990"/>
                    <a:pt x="153838" y="297182"/>
                  </a:cubicBezTo>
                  <a:cubicBezTo>
                    <a:pt x="155501" y="300950"/>
                    <a:pt x="153694" y="305918"/>
                    <a:pt x="149005" y="30704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1" name="Google Shape;1481;p20"/>
            <p:cNvSpPr/>
            <p:nvPr/>
          </p:nvSpPr>
          <p:spPr>
            <a:xfrm>
              <a:off x="-159508" y="1396323"/>
              <a:ext cx="1886934" cy="1525868"/>
            </a:xfrm>
            <a:custGeom>
              <a:avLst/>
              <a:gdLst/>
              <a:ahLst/>
              <a:cxnLst/>
              <a:rect l="l" t="t" r="r" b="b"/>
              <a:pathLst>
                <a:path w="1886934" h="1525868" extrusionOk="0">
                  <a:moveTo>
                    <a:pt x="1873820" y="852972"/>
                  </a:moveTo>
                  <a:cubicBezTo>
                    <a:pt x="1852505" y="987441"/>
                    <a:pt x="1799711" y="1106834"/>
                    <a:pt x="1716416" y="1214627"/>
                  </a:cubicBezTo>
                  <a:cubicBezTo>
                    <a:pt x="1637408" y="1316647"/>
                    <a:pt x="1546857" y="1410089"/>
                    <a:pt x="1424927" y="1459333"/>
                  </a:cubicBezTo>
                  <a:cubicBezTo>
                    <a:pt x="1386192" y="1475073"/>
                    <a:pt x="1346003" y="1487311"/>
                    <a:pt x="1305259" y="1497082"/>
                  </a:cubicBezTo>
                  <a:cubicBezTo>
                    <a:pt x="1298099" y="1498763"/>
                    <a:pt x="1291183" y="1500466"/>
                    <a:pt x="1284040" y="1501907"/>
                  </a:cubicBezTo>
                  <a:cubicBezTo>
                    <a:pt x="1275915" y="1503522"/>
                    <a:pt x="1267550" y="1505120"/>
                    <a:pt x="1259424" y="1506735"/>
                  </a:cubicBezTo>
                  <a:cubicBezTo>
                    <a:pt x="1253264" y="1508006"/>
                    <a:pt x="1247365" y="1509049"/>
                    <a:pt x="1241240" y="1509831"/>
                  </a:cubicBezTo>
                  <a:cubicBezTo>
                    <a:pt x="1188175" y="1518738"/>
                    <a:pt x="1134430" y="1523470"/>
                    <a:pt x="1081147" y="1525081"/>
                  </a:cubicBezTo>
                  <a:cubicBezTo>
                    <a:pt x="1073349" y="1525505"/>
                    <a:pt x="1065569" y="1525688"/>
                    <a:pt x="1058042" y="1525649"/>
                  </a:cubicBezTo>
                  <a:cubicBezTo>
                    <a:pt x="1049532" y="1525780"/>
                    <a:pt x="1041267" y="1525933"/>
                    <a:pt x="1033020" y="1525841"/>
                  </a:cubicBezTo>
                  <a:cubicBezTo>
                    <a:pt x="1031570" y="1525741"/>
                    <a:pt x="1030103" y="1525880"/>
                    <a:pt x="1028654" y="1525780"/>
                  </a:cubicBezTo>
                  <a:cubicBezTo>
                    <a:pt x="1020647" y="1525706"/>
                    <a:pt x="1012879" y="1525645"/>
                    <a:pt x="1004894" y="1525330"/>
                  </a:cubicBezTo>
                  <a:cubicBezTo>
                    <a:pt x="872040" y="1522580"/>
                    <a:pt x="740086" y="1499985"/>
                    <a:pt x="611214" y="1468140"/>
                  </a:cubicBezTo>
                  <a:cubicBezTo>
                    <a:pt x="583992" y="1461621"/>
                    <a:pt x="557045" y="1454636"/>
                    <a:pt x="530137" y="1447165"/>
                  </a:cubicBezTo>
                  <a:cubicBezTo>
                    <a:pt x="466061" y="1429566"/>
                    <a:pt x="402619" y="1409827"/>
                    <a:pt x="339844" y="1387464"/>
                  </a:cubicBezTo>
                  <a:cubicBezTo>
                    <a:pt x="282771" y="1366957"/>
                    <a:pt x="223782" y="1349471"/>
                    <a:pt x="170835" y="1318573"/>
                  </a:cubicBezTo>
                  <a:cubicBezTo>
                    <a:pt x="150062" y="1306680"/>
                    <a:pt x="130371" y="1293158"/>
                    <a:pt x="111732" y="1278502"/>
                  </a:cubicBezTo>
                  <a:cubicBezTo>
                    <a:pt x="94941" y="1265185"/>
                    <a:pt x="78118" y="1252354"/>
                    <a:pt x="74115" y="1229737"/>
                  </a:cubicBezTo>
                  <a:cubicBezTo>
                    <a:pt x="69701" y="1206122"/>
                    <a:pt x="82126" y="1184654"/>
                    <a:pt x="99014" y="1168840"/>
                  </a:cubicBezTo>
                  <a:cubicBezTo>
                    <a:pt x="135392" y="1134728"/>
                    <a:pt x="187810" y="1131602"/>
                    <a:pt x="235007" y="1133694"/>
                  </a:cubicBezTo>
                  <a:cubicBezTo>
                    <a:pt x="246381" y="1134248"/>
                    <a:pt x="257767" y="1134558"/>
                    <a:pt x="269141" y="1135113"/>
                  </a:cubicBezTo>
                  <a:cubicBezTo>
                    <a:pt x="256571" y="1130834"/>
                    <a:pt x="244211" y="1127057"/>
                    <a:pt x="231833" y="1123517"/>
                  </a:cubicBezTo>
                  <a:cubicBezTo>
                    <a:pt x="189679" y="1111824"/>
                    <a:pt x="146028" y="1104153"/>
                    <a:pt x="104494" y="1090562"/>
                  </a:cubicBezTo>
                  <a:cubicBezTo>
                    <a:pt x="67706" y="1078516"/>
                    <a:pt x="28595" y="1058052"/>
                    <a:pt x="9733" y="1022260"/>
                  </a:cubicBezTo>
                  <a:cubicBezTo>
                    <a:pt x="-6133" y="992256"/>
                    <a:pt x="-2902" y="956551"/>
                    <a:pt x="21635" y="932049"/>
                  </a:cubicBezTo>
                  <a:cubicBezTo>
                    <a:pt x="70714" y="883045"/>
                    <a:pt x="149193" y="896064"/>
                    <a:pt x="213491" y="913926"/>
                  </a:cubicBezTo>
                  <a:cubicBezTo>
                    <a:pt x="208283" y="901661"/>
                    <a:pt x="205812" y="888380"/>
                    <a:pt x="210832" y="875623"/>
                  </a:cubicBezTo>
                  <a:cubicBezTo>
                    <a:pt x="229388" y="829094"/>
                    <a:pt x="291538" y="863795"/>
                    <a:pt x="320926" y="877509"/>
                  </a:cubicBezTo>
                  <a:cubicBezTo>
                    <a:pt x="360657" y="896073"/>
                    <a:pt x="398667" y="918401"/>
                    <a:pt x="433731" y="944649"/>
                  </a:cubicBezTo>
                  <a:cubicBezTo>
                    <a:pt x="451282" y="957533"/>
                    <a:pt x="468262" y="971588"/>
                    <a:pt x="484486" y="986079"/>
                  </a:cubicBezTo>
                  <a:cubicBezTo>
                    <a:pt x="486765" y="988179"/>
                    <a:pt x="489031" y="990523"/>
                    <a:pt x="491555" y="992645"/>
                  </a:cubicBezTo>
                  <a:cubicBezTo>
                    <a:pt x="502037" y="960843"/>
                    <a:pt x="515349" y="930215"/>
                    <a:pt x="529185" y="902535"/>
                  </a:cubicBezTo>
                  <a:cubicBezTo>
                    <a:pt x="564511" y="831443"/>
                    <a:pt x="612240" y="767048"/>
                    <a:pt x="671112" y="713390"/>
                  </a:cubicBezTo>
                  <a:cubicBezTo>
                    <a:pt x="768915" y="623852"/>
                    <a:pt x="911138" y="551751"/>
                    <a:pt x="1048489" y="549232"/>
                  </a:cubicBezTo>
                  <a:cubicBezTo>
                    <a:pt x="1059653" y="434929"/>
                    <a:pt x="1084600" y="321356"/>
                    <a:pt x="1142611" y="221021"/>
                  </a:cubicBezTo>
                  <a:cubicBezTo>
                    <a:pt x="1204478" y="114158"/>
                    <a:pt x="1310708" y="29095"/>
                    <a:pt x="1433742" y="5667"/>
                  </a:cubicBezTo>
                  <a:cubicBezTo>
                    <a:pt x="1546687" y="-15801"/>
                    <a:pt x="1656248" y="24890"/>
                    <a:pt x="1734186" y="108041"/>
                  </a:cubicBezTo>
                  <a:cubicBezTo>
                    <a:pt x="1821628" y="201085"/>
                    <a:pt x="1856919" y="328106"/>
                    <a:pt x="1872034" y="452014"/>
                  </a:cubicBezTo>
                  <a:cubicBezTo>
                    <a:pt x="1888044" y="583990"/>
                    <a:pt x="1894689" y="721388"/>
                    <a:pt x="1873820" y="852972"/>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2" name="Google Shape;1482;p20"/>
            <p:cNvSpPr/>
            <p:nvPr/>
          </p:nvSpPr>
          <p:spPr>
            <a:xfrm>
              <a:off x="325840" y="2111306"/>
              <a:ext cx="764334" cy="587758"/>
            </a:xfrm>
            <a:custGeom>
              <a:avLst/>
              <a:gdLst/>
              <a:ahLst/>
              <a:cxnLst/>
              <a:rect l="l" t="t" r="r" b="b"/>
              <a:pathLst>
                <a:path w="764334" h="587758" extrusionOk="0">
                  <a:moveTo>
                    <a:pt x="763396" y="64828"/>
                  </a:moveTo>
                  <a:cubicBezTo>
                    <a:pt x="762824" y="53424"/>
                    <a:pt x="746089" y="51499"/>
                    <a:pt x="745181" y="63553"/>
                  </a:cubicBezTo>
                  <a:cubicBezTo>
                    <a:pt x="737593" y="164487"/>
                    <a:pt x="727009" y="267914"/>
                    <a:pt x="682153" y="360159"/>
                  </a:cubicBezTo>
                  <a:cubicBezTo>
                    <a:pt x="636991" y="453024"/>
                    <a:pt x="551683" y="532442"/>
                    <a:pt x="448968" y="555049"/>
                  </a:cubicBezTo>
                  <a:cubicBezTo>
                    <a:pt x="399986" y="565829"/>
                    <a:pt x="354391" y="558848"/>
                    <a:pt x="311146" y="539410"/>
                  </a:cubicBezTo>
                  <a:cubicBezTo>
                    <a:pt x="389773" y="521850"/>
                    <a:pt x="459639" y="473230"/>
                    <a:pt x="513900" y="414660"/>
                  </a:cubicBezTo>
                  <a:cubicBezTo>
                    <a:pt x="551709" y="373846"/>
                    <a:pt x="584996" y="327409"/>
                    <a:pt x="611323" y="278357"/>
                  </a:cubicBezTo>
                  <a:cubicBezTo>
                    <a:pt x="616536" y="268651"/>
                    <a:pt x="603717" y="259326"/>
                    <a:pt x="596941" y="268542"/>
                  </a:cubicBezTo>
                  <a:cubicBezTo>
                    <a:pt x="543855" y="340765"/>
                    <a:pt x="492410" y="413883"/>
                    <a:pt x="416389" y="464131"/>
                  </a:cubicBezTo>
                  <a:cubicBezTo>
                    <a:pt x="347785" y="509477"/>
                    <a:pt x="261998" y="533966"/>
                    <a:pt x="181113" y="510250"/>
                  </a:cubicBezTo>
                  <a:cubicBezTo>
                    <a:pt x="150708" y="501334"/>
                    <a:pt x="124057" y="485638"/>
                    <a:pt x="99219" y="466982"/>
                  </a:cubicBezTo>
                  <a:cubicBezTo>
                    <a:pt x="114147" y="466397"/>
                    <a:pt x="128843" y="464673"/>
                    <a:pt x="141875" y="462856"/>
                  </a:cubicBezTo>
                  <a:cubicBezTo>
                    <a:pt x="233514" y="450090"/>
                    <a:pt x="318206" y="403151"/>
                    <a:pt x="384512" y="339660"/>
                  </a:cubicBezTo>
                  <a:cubicBezTo>
                    <a:pt x="422139" y="303632"/>
                    <a:pt x="454142" y="262604"/>
                    <a:pt x="482019" y="218687"/>
                  </a:cubicBezTo>
                  <a:cubicBezTo>
                    <a:pt x="488694" y="208165"/>
                    <a:pt x="473479" y="197830"/>
                    <a:pt x="466074" y="207807"/>
                  </a:cubicBezTo>
                  <a:cubicBezTo>
                    <a:pt x="406591" y="287962"/>
                    <a:pt x="333771" y="361731"/>
                    <a:pt x="241979" y="403880"/>
                  </a:cubicBezTo>
                  <a:cubicBezTo>
                    <a:pt x="196695" y="424671"/>
                    <a:pt x="147162" y="437686"/>
                    <a:pt x="97163" y="438363"/>
                  </a:cubicBezTo>
                  <a:cubicBezTo>
                    <a:pt x="74726" y="438664"/>
                    <a:pt x="41937" y="439476"/>
                    <a:pt x="28782" y="417009"/>
                  </a:cubicBezTo>
                  <a:cubicBezTo>
                    <a:pt x="21818" y="405116"/>
                    <a:pt x="27132" y="392590"/>
                    <a:pt x="32035" y="381059"/>
                  </a:cubicBezTo>
                  <a:cubicBezTo>
                    <a:pt x="36850" y="369725"/>
                    <a:pt x="42566" y="358412"/>
                    <a:pt x="48848" y="347685"/>
                  </a:cubicBezTo>
                  <a:cubicBezTo>
                    <a:pt x="89513" y="328370"/>
                    <a:pt x="129751" y="301069"/>
                    <a:pt x="160601" y="270088"/>
                  </a:cubicBezTo>
                  <a:cubicBezTo>
                    <a:pt x="167796" y="262862"/>
                    <a:pt x="159745" y="247646"/>
                    <a:pt x="149944" y="254073"/>
                  </a:cubicBezTo>
                  <a:cubicBezTo>
                    <a:pt x="127790" y="268599"/>
                    <a:pt x="106144" y="283911"/>
                    <a:pt x="83619" y="297864"/>
                  </a:cubicBezTo>
                  <a:cubicBezTo>
                    <a:pt x="73036" y="304418"/>
                    <a:pt x="62326" y="310740"/>
                    <a:pt x="51394" y="316695"/>
                  </a:cubicBezTo>
                  <a:cubicBezTo>
                    <a:pt x="46207" y="319520"/>
                    <a:pt x="36532" y="326322"/>
                    <a:pt x="28158" y="330252"/>
                  </a:cubicBezTo>
                  <a:cubicBezTo>
                    <a:pt x="29018" y="326279"/>
                    <a:pt x="29908" y="321904"/>
                    <a:pt x="30162" y="320537"/>
                  </a:cubicBezTo>
                  <a:cubicBezTo>
                    <a:pt x="31655" y="312552"/>
                    <a:pt x="33340" y="304610"/>
                    <a:pt x="35200" y="296703"/>
                  </a:cubicBezTo>
                  <a:cubicBezTo>
                    <a:pt x="38671" y="281924"/>
                    <a:pt x="42710" y="267276"/>
                    <a:pt x="47281" y="252803"/>
                  </a:cubicBezTo>
                  <a:cubicBezTo>
                    <a:pt x="56672" y="223061"/>
                    <a:pt x="68281" y="193962"/>
                    <a:pt x="81969" y="165936"/>
                  </a:cubicBezTo>
                  <a:cubicBezTo>
                    <a:pt x="109283" y="110012"/>
                    <a:pt x="145586" y="59440"/>
                    <a:pt x="184208" y="10855"/>
                  </a:cubicBezTo>
                  <a:cubicBezTo>
                    <a:pt x="189233" y="4533"/>
                    <a:pt x="179724" y="-3487"/>
                    <a:pt x="173834" y="1626"/>
                  </a:cubicBezTo>
                  <a:cubicBezTo>
                    <a:pt x="98879" y="66640"/>
                    <a:pt x="47927" y="159514"/>
                    <a:pt x="19884" y="253864"/>
                  </a:cubicBezTo>
                  <a:cubicBezTo>
                    <a:pt x="12829" y="277606"/>
                    <a:pt x="7236" y="301794"/>
                    <a:pt x="3009" y="326200"/>
                  </a:cubicBezTo>
                  <a:cubicBezTo>
                    <a:pt x="1481" y="335028"/>
                    <a:pt x="-824" y="344406"/>
                    <a:pt x="4808" y="352230"/>
                  </a:cubicBezTo>
                  <a:cubicBezTo>
                    <a:pt x="8646" y="357565"/>
                    <a:pt x="14012" y="359133"/>
                    <a:pt x="19618" y="358858"/>
                  </a:cubicBezTo>
                  <a:cubicBezTo>
                    <a:pt x="988" y="385443"/>
                    <a:pt x="-11390" y="416729"/>
                    <a:pt x="15745" y="443441"/>
                  </a:cubicBezTo>
                  <a:cubicBezTo>
                    <a:pt x="29385" y="456866"/>
                    <a:pt x="47604" y="463092"/>
                    <a:pt x="67024" y="465655"/>
                  </a:cubicBezTo>
                  <a:cubicBezTo>
                    <a:pt x="109632" y="530045"/>
                    <a:pt x="202183" y="552133"/>
                    <a:pt x="275039" y="545230"/>
                  </a:cubicBezTo>
                  <a:cubicBezTo>
                    <a:pt x="276340" y="545108"/>
                    <a:pt x="277589" y="544772"/>
                    <a:pt x="278890" y="544632"/>
                  </a:cubicBezTo>
                  <a:cubicBezTo>
                    <a:pt x="313992" y="578390"/>
                    <a:pt x="367874" y="590257"/>
                    <a:pt x="415166" y="587332"/>
                  </a:cubicBezTo>
                  <a:cubicBezTo>
                    <a:pt x="472117" y="583808"/>
                    <a:pt x="526015" y="561000"/>
                    <a:pt x="572880" y="529290"/>
                  </a:cubicBezTo>
                  <a:cubicBezTo>
                    <a:pt x="666754" y="465773"/>
                    <a:pt x="722552" y="363818"/>
                    <a:pt x="747359" y="255156"/>
                  </a:cubicBezTo>
                  <a:cubicBezTo>
                    <a:pt x="761610" y="192709"/>
                    <a:pt x="766618" y="128786"/>
                    <a:pt x="763396" y="64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3" name="Google Shape;1483;p20"/>
            <p:cNvSpPr/>
            <p:nvPr/>
          </p:nvSpPr>
          <p:spPr>
            <a:xfrm>
              <a:off x="-74914" y="2288471"/>
              <a:ext cx="311182" cy="108098"/>
            </a:xfrm>
            <a:custGeom>
              <a:avLst/>
              <a:gdLst/>
              <a:ahLst/>
              <a:cxnLst/>
              <a:rect l="l" t="t" r="r" b="b"/>
              <a:pathLst>
                <a:path w="311182" h="108098" extrusionOk="0">
                  <a:moveTo>
                    <a:pt x="307839" y="92438"/>
                  </a:moveTo>
                  <a:cubicBezTo>
                    <a:pt x="286201" y="76664"/>
                    <a:pt x="261000" y="64688"/>
                    <a:pt x="236996" y="52912"/>
                  </a:cubicBezTo>
                  <a:cubicBezTo>
                    <a:pt x="212594" y="40941"/>
                    <a:pt x="187572" y="30266"/>
                    <a:pt x="161734" y="21778"/>
                  </a:cubicBezTo>
                  <a:cubicBezTo>
                    <a:pt x="112748" y="5685"/>
                    <a:pt x="56592" y="-6164"/>
                    <a:pt x="5138" y="3463"/>
                  </a:cubicBezTo>
                  <a:cubicBezTo>
                    <a:pt x="-2088" y="4816"/>
                    <a:pt x="-1590" y="16369"/>
                    <a:pt x="5985" y="16561"/>
                  </a:cubicBezTo>
                  <a:cubicBezTo>
                    <a:pt x="59617" y="17932"/>
                    <a:pt x="109910" y="23066"/>
                    <a:pt x="160922" y="41006"/>
                  </a:cubicBezTo>
                  <a:cubicBezTo>
                    <a:pt x="184783" y="49393"/>
                    <a:pt x="208071" y="59435"/>
                    <a:pt x="230766" y="70582"/>
                  </a:cubicBezTo>
                  <a:cubicBezTo>
                    <a:pt x="254277" y="82130"/>
                    <a:pt x="276500" y="96442"/>
                    <a:pt x="300290" y="107339"/>
                  </a:cubicBezTo>
                  <a:cubicBezTo>
                    <a:pt x="309245" y="111439"/>
                    <a:pt x="315266" y="97856"/>
                    <a:pt x="307839" y="9243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4" name="Google Shape;1484;p20"/>
            <p:cNvSpPr/>
            <p:nvPr/>
          </p:nvSpPr>
          <p:spPr>
            <a:xfrm>
              <a:off x="-140432" y="2438418"/>
              <a:ext cx="375024" cy="127195"/>
            </a:xfrm>
            <a:custGeom>
              <a:avLst/>
              <a:gdLst/>
              <a:ahLst/>
              <a:cxnLst/>
              <a:rect l="l" t="t" r="r" b="b"/>
              <a:pathLst>
                <a:path w="375024" h="127195" extrusionOk="0">
                  <a:moveTo>
                    <a:pt x="369152" y="109932"/>
                  </a:moveTo>
                  <a:cubicBezTo>
                    <a:pt x="337119" y="101016"/>
                    <a:pt x="304133" y="96633"/>
                    <a:pt x="271515" y="90398"/>
                  </a:cubicBezTo>
                  <a:cubicBezTo>
                    <a:pt x="237630" y="83919"/>
                    <a:pt x="203859" y="76846"/>
                    <a:pt x="170345" y="68655"/>
                  </a:cubicBezTo>
                  <a:cubicBezTo>
                    <a:pt x="114045" y="54893"/>
                    <a:pt x="56894" y="36927"/>
                    <a:pt x="10256" y="1235"/>
                  </a:cubicBezTo>
                  <a:cubicBezTo>
                    <a:pt x="4388" y="-3253"/>
                    <a:pt x="-3457" y="5536"/>
                    <a:pt x="1651" y="10910"/>
                  </a:cubicBezTo>
                  <a:cubicBezTo>
                    <a:pt x="43394" y="54889"/>
                    <a:pt x="99982" y="75309"/>
                    <a:pt x="157592" y="89979"/>
                  </a:cubicBezTo>
                  <a:cubicBezTo>
                    <a:pt x="189970" y="98226"/>
                    <a:pt x="222637" y="105421"/>
                    <a:pt x="255408" y="111936"/>
                  </a:cubicBezTo>
                  <a:cubicBezTo>
                    <a:pt x="291690" y="119153"/>
                    <a:pt x="328483" y="126798"/>
                    <a:pt x="365576" y="127195"/>
                  </a:cubicBezTo>
                  <a:cubicBezTo>
                    <a:pt x="375055" y="127295"/>
                    <a:pt x="379338" y="112769"/>
                    <a:pt x="369152" y="10993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5" name="Google Shape;1485;p20"/>
            <p:cNvSpPr/>
            <p:nvPr/>
          </p:nvSpPr>
          <p:spPr>
            <a:xfrm>
              <a:off x="-96169" y="2581125"/>
              <a:ext cx="566666" cy="294994"/>
            </a:xfrm>
            <a:custGeom>
              <a:avLst/>
              <a:gdLst/>
              <a:ahLst/>
              <a:cxnLst/>
              <a:rect l="l" t="t" r="r" b="b"/>
              <a:pathLst>
                <a:path w="566666" h="294994" extrusionOk="0">
                  <a:moveTo>
                    <a:pt x="561798" y="280156"/>
                  </a:moveTo>
                  <a:cubicBezTo>
                    <a:pt x="534244" y="270424"/>
                    <a:pt x="505311" y="263993"/>
                    <a:pt x="477259" y="255780"/>
                  </a:cubicBezTo>
                  <a:cubicBezTo>
                    <a:pt x="451823" y="248336"/>
                    <a:pt x="426439" y="240695"/>
                    <a:pt x="401006" y="233234"/>
                  </a:cubicBezTo>
                  <a:cubicBezTo>
                    <a:pt x="351448" y="218695"/>
                    <a:pt x="301976" y="203672"/>
                    <a:pt x="253518" y="185749"/>
                  </a:cubicBezTo>
                  <a:cubicBezTo>
                    <a:pt x="204767" y="167717"/>
                    <a:pt x="156282" y="146900"/>
                    <a:pt x="111286" y="120743"/>
                  </a:cubicBezTo>
                  <a:cubicBezTo>
                    <a:pt x="70909" y="97272"/>
                    <a:pt x="7493" y="64365"/>
                    <a:pt x="20599" y="8515"/>
                  </a:cubicBezTo>
                  <a:cubicBezTo>
                    <a:pt x="22232" y="1560"/>
                    <a:pt x="13863" y="-3308"/>
                    <a:pt x="9217" y="2747"/>
                  </a:cubicBezTo>
                  <a:cubicBezTo>
                    <a:pt x="-14901" y="34170"/>
                    <a:pt x="13160" y="73416"/>
                    <a:pt x="37867" y="93905"/>
                  </a:cubicBezTo>
                  <a:cubicBezTo>
                    <a:pt x="70861" y="121272"/>
                    <a:pt x="109649" y="143617"/>
                    <a:pt x="147799" y="162924"/>
                  </a:cubicBezTo>
                  <a:cubicBezTo>
                    <a:pt x="227475" y="203253"/>
                    <a:pt x="313843" y="229187"/>
                    <a:pt x="399264" y="254186"/>
                  </a:cubicBezTo>
                  <a:cubicBezTo>
                    <a:pt x="451076" y="269350"/>
                    <a:pt x="504970" y="288407"/>
                    <a:pt x="558729" y="294935"/>
                  </a:cubicBezTo>
                  <a:cubicBezTo>
                    <a:pt x="567365" y="295987"/>
                    <a:pt x="569788" y="282980"/>
                    <a:pt x="561798" y="28015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6" name="Google Shape;1486;p20"/>
            <p:cNvSpPr/>
            <p:nvPr/>
          </p:nvSpPr>
          <p:spPr>
            <a:xfrm>
              <a:off x="21204" y="2619203"/>
              <a:ext cx="245559" cy="74196"/>
            </a:xfrm>
            <a:custGeom>
              <a:avLst/>
              <a:gdLst/>
              <a:ahLst/>
              <a:cxnLst/>
              <a:rect l="l" t="t" r="r" b="b"/>
              <a:pathLst>
                <a:path w="245559" h="74196" extrusionOk="0">
                  <a:moveTo>
                    <a:pt x="240579" y="59905"/>
                  </a:moveTo>
                  <a:cubicBezTo>
                    <a:pt x="202591" y="47946"/>
                    <a:pt x="163681" y="38869"/>
                    <a:pt x="125124" y="28923"/>
                  </a:cubicBezTo>
                  <a:cubicBezTo>
                    <a:pt x="86450" y="18943"/>
                    <a:pt x="47793" y="9150"/>
                    <a:pt x="8874" y="199"/>
                  </a:cubicBezTo>
                  <a:cubicBezTo>
                    <a:pt x="697" y="-1683"/>
                    <a:pt x="-3949" y="10324"/>
                    <a:pt x="4439" y="12782"/>
                  </a:cubicBezTo>
                  <a:cubicBezTo>
                    <a:pt x="42676" y="23990"/>
                    <a:pt x="81097" y="34333"/>
                    <a:pt x="119623" y="44523"/>
                  </a:cubicBezTo>
                  <a:cubicBezTo>
                    <a:pt x="158158" y="54718"/>
                    <a:pt x="196579" y="65829"/>
                    <a:pt x="235602" y="74007"/>
                  </a:cubicBezTo>
                  <a:cubicBezTo>
                    <a:pt x="244705" y="75915"/>
                    <a:pt x="250032" y="62882"/>
                    <a:pt x="240579" y="5990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7" name="Google Shape;1487;p20"/>
            <p:cNvSpPr/>
            <p:nvPr/>
          </p:nvSpPr>
          <p:spPr>
            <a:xfrm>
              <a:off x="-9215" y="2387415"/>
              <a:ext cx="213352" cy="62542"/>
            </a:xfrm>
            <a:custGeom>
              <a:avLst/>
              <a:gdLst/>
              <a:ahLst/>
              <a:cxnLst/>
              <a:rect l="l" t="t" r="r" b="b"/>
              <a:pathLst>
                <a:path w="213352" h="62542" extrusionOk="0">
                  <a:moveTo>
                    <a:pt x="208500" y="47685"/>
                  </a:moveTo>
                  <a:cubicBezTo>
                    <a:pt x="176357" y="36359"/>
                    <a:pt x="142411" y="29758"/>
                    <a:pt x="109269" y="22039"/>
                  </a:cubicBezTo>
                  <a:cubicBezTo>
                    <a:pt x="75838" y="14250"/>
                    <a:pt x="42163" y="7749"/>
                    <a:pt x="8702" y="187"/>
                  </a:cubicBezTo>
                  <a:cubicBezTo>
                    <a:pt x="664" y="-1630"/>
                    <a:pt x="-3863" y="10359"/>
                    <a:pt x="4358" y="12503"/>
                  </a:cubicBezTo>
                  <a:cubicBezTo>
                    <a:pt x="38037" y="21283"/>
                    <a:pt x="71420" y="31102"/>
                    <a:pt x="105174" y="39669"/>
                  </a:cubicBezTo>
                  <a:cubicBezTo>
                    <a:pt x="138268" y="48064"/>
                    <a:pt x="171563" y="57731"/>
                    <a:pt x="205431" y="62464"/>
                  </a:cubicBezTo>
                  <a:cubicBezTo>
                    <a:pt x="214071" y="63677"/>
                    <a:pt x="216450" y="50488"/>
                    <a:pt x="208500" y="4768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8" name="Google Shape;1488;p20"/>
            <p:cNvSpPr/>
            <p:nvPr/>
          </p:nvSpPr>
          <p:spPr>
            <a:xfrm>
              <a:off x="1380335" y="2264462"/>
              <a:ext cx="244021" cy="93134"/>
            </a:xfrm>
            <a:custGeom>
              <a:avLst/>
              <a:gdLst/>
              <a:ahLst/>
              <a:cxnLst/>
              <a:rect l="l" t="t" r="r" b="b"/>
              <a:pathLst>
                <a:path w="244021" h="93134" extrusionOk="0">
                  <a:moveTo>
                    <a:pt x="243773" y="6773"/>
                  </a:moveTo>
                  <a:cubicBezTo>
                    <a:pt x="243049" y="-187"/>
                    <a:pt x="231732" y="-2706"/>
                    <a:pt x="228392" y="3655"/>
                  </a:cubicBezTo>
                  <a:cubicBezTo>
                    <a:pt x="219088" y="21373"/>
                    <a:pt x="213600" y="38356"/>
                    <a:pt x="197921" y="51996"/>
                  </a:cubicBezTo>
                  <a:cubicBezTo>
                    <a:pt x="190573" y="58388"/>
                    <a:pt x="182051" y="63579"/>
                    <a:pt x="172834" y="66818"/>
                  </a:cubicBezTo>
                  <a:cubicBezTo>
                    <a:pt x="167547" y="68674"/>
                    <a:pt x="160321" y="70997"/>
                    <a:pt x="154755" y="69263"/>
                  </a:cubicBezTo>
                  <a:cubicBezTo>
                    <a:pt x="150065" y="67801"/>
                    <a:pt x="145900" y="63378"/>
                    <a:pt x="141975" y="60641"/>
                  </a:cubicBezTo>
                  <a:cubicBezTo>
                    <a:pt x="123524" y="47778"/>
                    <a:pt x="101581" y="53672"/>
                    <a:pt x="81427" y="58628"/>
                  </a:cubicBezTo>
                  <a:cubicBezTo>
                    <a:pt x="56803" y="64683"/>
                    <a:pt x="32563" y="61933"/>
                    <a:pt x="9545" y="51371"/>
                  </a:cubicBezTo>
                  <a:cubicBezTo>
                    <a:pt x="2258" y="48027"/>
                    <a:pt x="-3990" y="60169"/>
                    <a:pt x="3144" y="64011"/>
                  </a:cubicBezTo>
                  <a:cubicBezTo>
                    <a:pt x="26538" y="76611"/>
                    <a:pt x="52769" y="80654"/>
                    <a:pt x="78895" y="75284"/>
                  </a:cubicBezTo>
                  <a:cubicBezTo>
                    <a:pt x="92076" y="72577"/>
                    <a:pt x="109361" y="64068"/>
                    <a:pt x="122022" y="71678"/>
                  </a:cubicBezTo>
                  <a:cubicBezTo>
                    <a:pt x="133060" y="78310"/>
                    <a:pt x="138456" y="89299"/>
                    <a:pt x="152021" y="92211"/>
                  </a:cubicBezTo>
                  <a:cubicBezTo>
                    <a:pt x="174406" y="97014"/>
                    <a:pt x="199895" y="82231"/>
                    <a:pt x="215578" y="67386"/>
                  </a:cubicBezTo>
                  <a:cubicBezTo>
                    <a:pt x="231378" y="52432"/>
                    <a:pt x="246127" y="29358"/>
                    <a:pt x="243773" y="67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89" name="Google Shape;1489;p20"/>
            <p:cNvSpPr/>
            <p:nvPr/>
          </p:nvSpPr>
          <p:spPr>
            <a:xfrm>
              <a:off x="1375329" y="2445651"/>
              <a:ext cx="167345" cy="41583"/>
            </a:xfrm>
            <a:custGeom>
              <a:avLst/>
              <a:gdLst/>
              <a:ahLst/>
              <a:cxnLst/>
              <a:rect l="l" t="t" r="r" b="b"/>
              <a:pathLst>
                <a:path w="167345" h="41583" extrusionOk="0">
                  <a:moveTo>
                    <a:pt x="156578" y="1717"/>
                  </a:moveTo>
                  <a:cubicBezTo>
                    <a:pt x="146942" y="9843"/>
                    <a:pt x="134971" y="18828"/>
                    <a:pt x="122314" y="21203"/>
                  </a:cubicBezTo>
                  <a:cubicBezTo>
                    <a:pt x="115686" y="22447"/>
                    <a:pt x="110285" y="20618"/>
                    <a:pt x="103876" y="19391"/>
                  </a:cubicBezTo>
                  <a:cubicBezTo>
                    <a:pt x="97563" y="18182"/>
                    <a:pt x="92647" y="19937"/>
                    <a:pt x="86573" y="21513"/>
                  </a:cubicBezTo>
                  <a:cubicBezTo>
                    <a:pt x="61840" y="27931"/>
                    <a:pt x="34203" y="21509"/>
                    <a:pt x="12373" y="9074"/>
                  </a:cubicBezTo>
                  <a:cubicBezTo>
                    <a:pt x="3641" y="4101"/>
                    <a:pt x="-5004" y="16247"/>
                    <a:pt x="3466" y="22124"/>
                  </a:cubicBezTo>
                  <a:cubicBezTo>
                    <a:pt x="28112" y="39230"/>
                    <a:pt x="58133" y="43653"/>
                    <a:pt x="87294" y="37859"/>
                  </a:cubicBezTo>
                  <a:cubicBezTo>
                    <a:pt x="90765" y="37169"/>
                    <a:pt x="93965" y="35868"/>
                    <a:pt x="97454" y="36864"/>
                  </a:cubicBezTo>
                  <a:cubicBezTo>
                    <a:pt x="100959" y="37864"/>
                    <a:pt x="103885" y="40099"/>
                    <a:pt x="107613" y="40854"/>
                  </a:cubicBezTo>
                  <a:cubicBezTo>
                    <a:pt x="114503" y="42247"/>
                    <a:pt x="121842" y="41549"/>
                    <a:pt x="128557" y="39580"/>
                  </a:cubicBezTo>
                  <a:cubicBezTo>
                    <a:pt x="144563" y="34886"/>
                    <a:pt x="154365" y="23421"/>
                    <a:pt x="165336" y="11781"/>
                  </a:cubicBezTo>
                  <a:cubicBezTo>
                    <a:pt x="171108" y="5651"/>
                    <a:pt x="163276" y="-3932"/>
                    <a:pt x="156578" y="171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0" name="Google Shape;1490;p20"/>
            <p:cNvSpPr/>
            <p:nvPr/>
          </p:nvSpPr>
          <p:spPr>
            <a:xfrm>
              <a:off x="1395476" y="1650484"/>
              <a:ext cx="90119" cy="153189"/>
            </a:xfrm>
            <a:custGeom>
              <a:avLst/>
              <a:gdLst/>
              <a:ahLst/>
              <a:cxnLst/>
              <a:rect l="l" t="t" r="r" b="b"/>
              <a:pathLst>
                <a:path w="90119" h="153189" extrusionOk="0">
                  <a:moveTo>
                    <a:pt x="72805" y="138126"/>
                  </a:moveTo>
                  <a:cubicBezTo>
                    <a:pt x="68299" y="144457"/>
                    <a:pt x="62554" y="149687"/>
                    <a:pt x="55232" y="151988"/>
                  </a:cubicBezTo>
                  <a:cubicBezTo>
                    <a:pt x="40265" y="156691"/>
                    <a:pt x="23819" y="146967"/>
                    <a:pt x="15654" y="133572"/>
                  </a:cubicBezTo>
                  <a:cubicBezTo>
                    <a:pt x="-1430" y="105551"/>
                    <a:pt x="-4211" y="63686"/>
                    <a:pt x="5752" y="32722"/>
                  </a:cubicBezTo>
                  <a:cubicBezTo>
                    <a:pt x="19553" y="-10153"/>
                    <a:pt x="64239" y="-10930"/>
                    <a:pt x="81240" y="30600"/>
                  </a:cubicBezTo>
                  <a:cubicBezTo>
                    <a:pt x="93618" y="60839"/>
                    <a:pt x="93024" y="96134"/>
                    <a:pt x="79647" y="125941"/>
                  </a:cubicBezTo>
                  <a:cubicBezTo>
                    <a:pt x="77761" y="130141"/>
                    <a:pt x="75503" y="134332"/>
                    <a:pt x="72805" y="1381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1" name="Google Shape;1491;p20"/>
            <p:cNvSpPr/>
            <p:nvPr/>
          </p:nvSpPr>
          <p:spPr>
            <a:xfrm>
              <a:off x="1580622" y="1650552"/>
              <a:ext cx="232787" cy="310184"/>
            </a:xfrm>
            <a:custGeom>
              <a:avLst/>
              <a:gdLst/>
              <a:ahLst/>
              <a:cxnLst/>
              <a:rect l="l" t="t" r="r" b="b"/>
              <a:pathLst>
                <a:path w="232787" h="310184" extrusionOk="0">
                  <a:moveTo>
                    <a:pt x="225301" y="226658"/>
                  </a:moveTo>
                  <a:cubicBezTo>
                    <a:pt x="209750" y="261499"/>
                    <a:pt x="181877" y="295484"/>
                    <a:pt x="144189" y="306678"/>
                  </a:cubicBezTo>
                  <a:cubicBezTo>
                    <a:pt x="104515" y="318467"/>
                    <a:pt x="64597" y="299164"/>
                    <a:pt x="38532" y="269174"/>
                  </a:cubicBezTo>
                  <a:cubicBezTo>
                    <a:pt x="-4124" y="219572"/>
                    <a:pt x="-11354" y="142586"/>
                    <a:pt x="16793" y="83863"/>
                  </a:cubicBezTo>
                  <a:cubicBezTo>
                    <a:pt x="28390" y="46555"/>
                    <a:pt x="59803" y="14037"/>
                    <a:pt x="96696" y="3755"/>
                  </a:cubicBezTo>
                  <a:cubicBezTo>
                    <a:pt x="150184" y="-11194"/>
                    <a:pt x="210640" y="19988"/>
                    <a:pt x="231606" y="70743"/>
                  </a:cubicBezTo>
                  <a:cubicBezTo>
                    <a:pt x="233907" y="76004"/>
                    <a:pt x="232811" y="81265"/>
                    <a:pt x="228642" y="85343"/>
                  </a:cubicBezTo>
                  <a:cubicBezTo>
                    <a:pt x="203572" y="110535"/>
                    <a:pt x="175127" y="131850"/>
                    <a:pt x="144059" y="149100"/>
                  </a:cubicBezTo>
                  <a:cubicBezTo>
                    <a:pt x="164038" y="158513"/>
                    <a:pt x="183772" y="167904"/>
                    <a:pt x="203751" y="177317"/>
                  </a:cubicBezTo>
                  <a:cubicBezTo>
                    <a:pt x="212919" y="181601"/>
                    <a:pt x="222830" y="185696"/>
                    <a:pt x="227467" y="195729"/>
                  </a:cubicBezTo>
                  <a:cubicBezTo>
                    <a:pt x="232348" y="205784"/>
                    <a:pt x="229620" y="217005"/>
                    <a:pt x="225301" y="226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2" name="Google Shape;1492;p20"/>
            <p:cNvSpPr/>
            <p:nvPr/>
          </p:nvSpPr>
          <p:spPr>
            <a:xfrm>
              <a:off x="1893806" y="1594035"/>
              <a:ext cx="103386" cy="101037"/>
            </a:xfrm>
            <a:custGeom>
              <a:avLst/>
              <a:gdLst/>
              <a:ahLst/>
              <a:cxnLst/>
              <a:rect l="l" t="t" r="r" b="b"/>
              <a:pathLst>
                <a:path w="103386" h="101037" extrusionOk="0">
                  <a:moveTo>
                    <a:pt x="92853" y="915"/>
                  </a:moveTo>
                  <a:cubicBezTo>
                    <a:pt x="90338" y="2256"/>
                    <a:pt x="87880" y="3081"/>
                    <a:pt x="85513" y="4797"/>
                  </a:cubicBezTo>
                  <a:cubicBezTo>
                    <a:pt x="83361" y="6355"/>
                    <a:pt x="81261" y="7993"/>
                    <a:pt x="79143" y="9599"/>
                  </a:cubicBezTo>
                  <a:cubicBezTo>
                    <a:pt x="75153" y="12634"/>
                    <a:pt x="71315" y="15865"/>
                    <a:pt x="67525" y="19148"/>
                  </a:cubicBezTo>
                  <a:cubicBezTo>
                    <a:pt x="59505" y="26103"/>
                    <a:pt x="51637" y="33211"/>
                    <a:pt x="43800" y="40375"/>
                  </a:cubicBezTo>
                  <a:cubicBezTo>
                    <a:pt x="36190" y="47331"/>
                    <a:pt x="28401" y="54150"/>
                    <a:pt x="21049" y="61376"/>
                  </a:cubicBezTo>
                  <a:cubicBezTo>
                    <a:pt x="13264" y="69025"/>
                    <a:pt x="3764" y="77312"/>
                    <a:pt x="424" y="88048"/>
                  </a:cubicBezTo>
                  <a:cubicBezTo>
                    <a:pt x="-1619" y="94615"/>
                    <a:pt x="3995" y="102757"/>
                    <a:pt x="11439" y="100718"/>
                  </a:cubicBezTo>
                  <a:cubicBezTo>
                    <a:pt x="22167" y="97780"/>
                    <a:pt x="30222" y="89777"/>
                    <a:pt x="38129" y="82377"/>
                  </a:cubicBezTo>
                  <a:cubicBezTo>
                    <a:pt x="45887" y="75111"/>
                    <a:pt x="53183" y="67314"/>
                    <a:pt x="60623" y="59730"/>
                  </a:cubicBezTo>
                  <a:cubicBezTo>
                    <a:pt x="67879" y="52330"/>
                    <a:pt x="75092" y="44912"/>
                    <a:pt x="82156" y="37328"/>
                  </a:cubicBezTo>
                  <a:cubicBezTo>
                    <a:pt x="85810" y="33403"/>
                    <a:pt x="89447" y="29439"/>
                    <a:pt x="92918" y="25348"/>
                  </a:cubicBezTo>
                  <a:cubicBezTo>
                    <a:pt x="94603" y="23357"/>
                    <a:pt x="96223" y="21300"/>
                    <a:pt x="97865" y="19274"/>
                  </a:cubicBezTo>
                  <a:cubicBezTo>
                    <a:pt x="99847" y="16829"/>
                    <a:pt x="100825" y="14454"/>
                    <a:pt x="102344" y="11835"/>
                  </a:cubicBezTo>
                  <a:cubicBezTo>
                    <a:pt x="105868" y="5740"/>
                    <a:pt x="99895" y="-2831"/>
                    <a:pt x="92853" y="91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3" name="Google Shape;1493;p20"/>
            <p:cNvSpPr/>
            <p:nvPr/>
          </p:nvSpPr>
          <p:spPr>
            <a:xfrm>
              <a:off x="1914828" y="1785499"/>
              <a:ext cx="108684" cy="21706"/>
            </a:xfrm>
            <a:custGeom>
              <a:avLst/>
              <a:gdLst/>
              <a:ahLst/>
              <a:cxnLst/>
              <a:rect l="l" t="t" r="r" b="b"/>
              <a:pathLst>
                <a:path w="108684" h="21706" extrusionOk="0">
                  <a:moveTo>
                    <a:pt x="102489" y="4120"/>
                  </a:moveTo>
                  <a:cubicBezTo>
                    <a:pt x="94547" y="3971"/>
                    <a:pt x="86727" y="2819"/>
                    <a:pt x="78807" y="2286"/>
                  </a:cubicBezTo>
                  <a:cubicBezTo>
                    <a:pt x="70604" y="1736"/>
                    <a:pt x="62391" y="1264"/>
                    <a:pt x="54174" y="967"/>
                  </a:cubicBezTo>
                  <a:cubicBezTo>
                    <a:pt x="46259" y="679"/>
                    <a:pt x="38343" y="339"/>
                    <a:pt x="30427" y="103"/>
                  </a:cubicBezTo>
                  <a:cubicBezTo>
                    <a:pt x="21490" y="-159"/>
                    <a:pt x="13195" y="-150"/>
                    <a:pt x="4760" y="3015"/>
                  </a:cubicBezTo>
                  <a:cubicBezTo>
                    <a:pt x="-2628" y="5783"/>
                    <a:pt x="-720" y="16571"/>
                    <a:pt x="5725" y="19030"/>
                  </a:cubicBezTo>
                  <a:cubicBezTo>
                    <a:pt x="13566" y="22020"/>
                    <a:pt x="21564" y="21819"/>
                    <a:pt x="29842" y="21588"/>
                  </a:cubicBezTo>
                  <a:cubicBezTo>
                    <a:pt x="37797" y="21365"/>
                    <a:pt x="45752" y="21077"/>
                    <a:pt x="53703" y="20824"/>
                  </a:cubicBezTo>
                  <a:cubicBezTo>
                    <a:pt x="61671" y="20571"/>
                    <a:pt x="69634" y="20091"/>
                    <a:pt x="77594" y="19636"/>
                  </a:cubicBezTo>
                  <a:cubicBezTo>
                    <a:pt x="85588" y="19178"/>
                    <a:pt x="93517" y="18021"/>
                    <a:pt x="101524" y="17899"/>
                  </a:cubicBezTo>
                  <a:cubicBezTo>
                    <a:pt x="110291" y="17768"/>
                    <a:pt x="111465" y="4290"/>
                    <a:pt x="102489" y="412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494" name="Google Shape;1494;p20"/>
            <p:cNvSpPr/>
            <p:nvPr/>
          </p:nvSpPr>
          <p:spPr>
            <a:xfrm>
              <a:off x="1892295" y="1904775"/>
              <a:ext cx="108772" cy="132524"/>
            </a:xfrm>
            <a:custGeom>
              <a:avLst/>
              <a:gdLst/>
              <a:ahLst/>
              <a:cxnLst/>
              <a:rect l="l" t="t" r="r" b="b"/>
              <a:pathLst>
                <a:path w="108772" h="132524" extrusionOk="0">
                  <a:moveTo>
                    <a:pt x="107820" y="122019"/>
                  </a:moveTo>
                  <a:cubicBezTo>
                    <a:pt x="104480" y="116479"/>
                    <a:pt x="101424" y="111082"/>
                    <a:pt x="97420" y="105865"/>
                  </a:cubicBezTo>
                  <a:cubicBezTo>
                    <a:pt x="93521" y="100783"/>
                    <a:pt x="89631" y="95701"/>
                    <a:pt x="85684" y="90654"/>
                  </a:cubicBezTo>
                  <a:cubicBezTo>
                    <a:pt x="77590" y="80306"/>
                    <a:pt x="69486" y="69954"/>
                    <a:pt x="61632" y="59423"/>
                  </a:cubicBezTo>
                  <a:cubicBezTo>
                    <a:pt x="53982" y="49163"/>
                    <a:pt x="46303" y="38934"/>
                    <a:pt x="38933" y="28468"/>
                  </a:cubicBezTo>
                  <a:cubicBezTo>
                    <a:pt x="35257" y="23242"/>
                    <a:pt x="31711" y="17916"/>
                    <a:pt x="27900" y="12786"/>
                  </a:cubicBezTo>
                  <a:cubicBezTo>
                    <a:pt x="23678" y="7110"/>
                    <a:pt x="18522" y="142"/>
                    <a:pt x="10772" y="2"/>
                  </a:cubicBezTo>
                  <a:cubicBezTo>
                    <a:pt x="6314" y="-77"/>
                    <a:pt x="2608" y="2316"/>
                    <a:pt x="948" y="6450"/>
                  </a:cubicBezTo>
                  <a:cubicBezTo>
                    <a:pt x="-1959" y="13681"/>
                    <a:pt x="2398" y="21190"/>
                    <a:pt x="6214" y="27215"/>
                  </a:cubicBezTo>
                  <a:cubicBezTo>
                    <a:pt x="9877" y="33005"/>
                    <a:pt x="13846" y="38567"/>
                    <a:pt x="17871" y="44107"/>
                  </a:cubicBezTo>
                  <a:cubicBezTo>
                    <a:pt x="25577" y="54704"/>
                    <a:pt x="33432" y="65235"/>
                    <a:pt x="41766" y="75351"/>
                  </a:cubicBezTo>
                  <a:cubicBezTo>
                    <a:pt x="49896" y="85218"/>
                    <a:pt x="58191" y="94937"/>
                    <a:pt x="66941" y="104262"/>
                  </a:cubicBezTo>
                  <a:cubicBezTo>
                    <a:pt x="71560" y="109192"/>
                    <a:pt x="76289" y="113972"/>
                    <a:pt x="81165" y="118648"/>
                  </a:cubicBezTo>
                  <a:cubicBezTo>
                    <a:pt x="83475" y="120862"/>
                    <a:pt x="85824" y="123023"/>
                    <a:pt x="88247" y="125115"/>
                  </a:cubicBezTo>
                  <a:cubicBezTo>
                    <a:pt x="91129" y="127599"/>
                    <a:pt x="94041" y="129166"/>
                    <a:pt x="97106" y="131323"/>
                  </a:cubicBezTo>
                  <a:cubicBezTo>
                    <a:pt x="102843" y="135357"/>
                    <a:pt x="111701" y="128459"/>
                    <a:pt x="107820" y="1220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496" name="Google Shape;1496;p20"/>
          <p:cNvSpPr txBox="1"/>
          <p:nvPr/>
        </p:nvSpPr>
        <p:spPr>
          <a:xfrm>
            <a:off x="7244354" y="3075065"/>
            <a:ext cx="3057114" cy="492443"/>
          </a:xfrm>
          <a:prstGeom prst="rect">
            <a:avLst/>
          </a:prstGeom>
          <a:noFill/>
          <a:ln>
            <a:noFill/>
          </a:ln>
        </p:spPr>
        <p:txBody>
          <a:bodyPr spcFirstLastPara="1" wrap="square" lIns="0" tIns="0" rIns="0" bIns="0" anchor="t" anchorCtr="0">
            <a:spAutoFit/>
          </a:bodyPr>
          <a:lstStyle/>
          <a:p>
            <a:r>
              <a:rPr lang="zh-TW" altLang="zh-TW" sz="3200" dirty="0"/>
              <a:t>行動研究</a:t>
            </a:r>
            <a:endParaRPr sz="3200" dirty="0">
              <a:solidFill>
                <a:schemeClr val="dk1"/>
              </a:solidFill>
              <a:latin typeface="Questrial"/>
              <a:ea typeface="Questrial"/>
              <a:cs typeface="Questrial"/>
              <a:sym typeface="Questrial"/>
            </a:endParaRPr>
          </a:p>
        </p:txBody>
      </p:sp>
      <p:sp>
        <p:nvSpPr>
          <p:cNvPr id="1499" name="Google Shape;1499;p20"/>
          <p:cNvSpPr txBox="1"/>
          <p:nvPr/>
        </p:nvSpPr>
        <p:spPr>
          <a:xfrm>
            <a:off x="7267918" y="4730727"/>
            <a:ext cx="3078302" cy="492443"/>
          </a:xfrm>
          <a:prstGeom prst="rect">
            <a:avLst/>
          </a:prstGeom>
          <a:noFill/>
          <a:ln>
            <a:noFill/>
          </a:ln>
        </p:spPr>
        <p:txBody>
          <a:bodyPr spcFirstLastPara="1" wrap="square" lIns="0" tIns="0" rIns="0" bIns="0" anchor="t" anchorCtr="0">
            <a:spAutoFit/>
          </a:bodyPr>
          <a:lstStyle/>
          <a:p>
            <a:r>
              <a:rPr lang="zh-TW" altLang="zh-TW" sz="3200" dirty="0"/>
              <a:t>專題</a:t>
            </a:r>
            <a:r>
              <a:rPr lang="zh-TW" altLang="zh-TW" sz="3200" dirty="0" smtClean="0"/>
              <a:t>講座</a:t>
            </a:r>
            <a:endParaRPr sz="3200" dirty="0">
              <a:solidFill>
                <a:schemeClr val="dk1"/>
              </a:solidFill>
              <a:latin typeface="Questrial"/>
              <a:ea typeface="Questrial"/>
              <a:cs typeface="Questrial"/>
              <a:sym typeface="Questrial"/>
            </a:endParaRPr>
          </a:p>
        </p:txBody>
      </p:sp>
      <p:grpSp>
        <p:nvGrpSpPr>
          <p:cNvPr id="1501" name="Google Shape;1501;p20"/>
          <p:cNvGrpSpPr/>
          <p:nvPr/>
        </p:nvGrpSpPr>
        <p:grpSpPr>
          <a:xfrm>
            <a:off x="6417322" y="1331461"/>
            <a:ext cx="528557" cy="640791"/>
            <a:chOff x="9625986" y="1978443"/>
            <a:chExt cx="792835" cy="961187"/>
          </a:xfrm>
        </p:grpSpPr>
        <p:sp>
          <p:nvSpPr>
            <p:cNvPr id="1502" name="Google Shape;1502;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3" name="Google Shape;1503;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4" name="Google Shape;1504;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5" name="Google Shape;1505;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6" name="Google Shape;1506;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7" name="Google Shape;1507;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8" name="Google Shape;1508;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09" name="Google Shape;1509;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0" name="Google Shape;1510;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1" name="Google Shape;1511;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2" name="Google Shape;1512;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3" name="Google Shape;1513;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4" name="Google Shape;1514;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5" name="Google Shape;1515;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6" name="Google Shape;1516;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7" name="Google Shape;1517;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8" name="Google Shape;1518;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19" name="Google Shape;1519;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20" name="Google Shape;1520;p20"/>
          <p:cNvGrpSpPr/>
          <p:nvPr/>
        </p:nvGrpSpPr>
        <p:grpSpPr>
          <a:xfrm>
            <a:off x="6417322" y="3014230"/>
            <a:ext cx="528557" cy="640791"/>
            <a:chOff x="9625986" y="1978443"/>
            <a:chExt cx="792835" cy="961187"/>
          </a:xfrm>
        </p:grpSpPr>
        <p:sp>
          <p:nvSpPr>
            <p:cNvPr id="1521" name="Google Shape;1521;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2" name="Google Shape;1522;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3" name="Google Shape;1523;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4" name="Google Shape;1524;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5" name="Google Shape;1525;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6" name="Google Shape;1526;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7" name="Google Shape;1527;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8" name="Google Shape;1528;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29" name="Google Shape;1529;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0" name="Google Shape;1530;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1" name="Google Shape;1531;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2" name="Google Shape;1532;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3" name="Google Shape;1533;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4" name="Google Shape;1534;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5" name="Google Shape;1535;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6" name="Google Shape;1536;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7" name="Google Shape;1537;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38" name="Google Shape;1538;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539" name="Google Shape;1539;p20"/>
          <p:cNvGrpSpPr/>
          <p:nvPr/>
        </p:nvGrpSpPr>
        <p:grpSpPr>
          <a:xfrm>
            <a:off x="6339104" y="4595759"/>
            <a:ext cx="528557" cy="640791"/>
            <a:chOff x="9625986" y="1978443"/>
            <a:chExt cx="792835" cy="961187"/>
          </a:xfrm>
        </p:grpSpPr>
        <p:sp>
          <p:nvSpPr>
            <p:cNvPr id="1540" name="Google Shape;1540;p20"/>
            <p:cNvSpPr/>
            <p:nvPr/>
          </p:nvSpPr>
          <p:spPr>
            <a:xfrm>
              <a:off x="9829102" y="1978443"/>
              <a:ext cx="589719" cy="956121"/>
            </a:xfrm>
            <a:custGeom>
              <a:avLst/>
              <a:gdLst/>
              <a:ahLst/>
              <a:cxnLst/>
              <a:rect l="l" t="t" r="r" b="b"/>
              <a:pathLst>
                <a:path w="589719" h="956121" extrusionOk="0">
                  <a:moveTo>
                    <a:pt x="105002" y="947373"/>
                  </a:moveTo>
                  <a:cubicBezTo>
                    <a:pt x="70182" y="940399"/>
                    <a:pt x="35262" y="928901"/>
                    <a:pt x="6307" y="907828"/>
                  </a:cubicBezTo>
                  <a:cubicBezTo>
                    <a:pt x="4171" y="906254"/>
                    <a:pt x="2059" y="904604"/>
                    <a:pt x="0" y="902916"/>
                  </a:cubicBezTo>
                  <a:cubicBezTo>
                    <a:pt x="3942" y="896632"/>
                    <a:pt x="5642" y="887918"/>
                    <a:pt x="5656" y="876465"/>
                  </a:cubicBezTo>
                  <a:cubicBezTo>
                    <a:pt x="6328" y="803632"/>
                    <a:pt x="6939" y="730682"/>
                    <a:pt x="10218" y="657868"/>
                  </a:cubicBezTo>
                  <a:cubicBezTo>
                    <a:pt x="13352" y="599274"/>
                    <a:pt x="17298" y="540744"/>
                    <a:pt x="18237" y="482060"/>
                  </a:cubicBezTo>
                  <a:cubicBezTo>
                    <a:pt x="17851" y="460275"/>
                    <a:pt x="19486" y="438481"/>
                    <a:pt x="19128" y="416701"/>
                  </a:cubicBezTo>
                  <a:cubicBezTo>
                    <a:pt x="19002" y="412627"/>
                    <a:pt x="18120" y="409090"/>
                    <a:pt x="16656" y="406066"/>
                  </a:cubicBezTo>
                  <a:cubicBezTo>
                    <a:pt x="28432" y="393423"/>
                    <a:pt x="42919" y="381654"/>
                    <a:pt x="60699" y="370820"/>
                  </a:cubicBezTo>
                  <a:cubicBezTo>
                    <a:pt x="63152" y="368611"/>
                    <a:pt x="65642" y="366471"/>
                    <a:pt x="68203" y="364386"/>
                  </a:cubicBezTo>
                  <a:cubicBezTo>
                    <a:pt x="83051" y="351529"/>
                    <a:pt x="101357" y="340252"/>
                    <a:pt x="107753" y="320629"/>
                  </a:cubicBezTo>
                  <a:cubicBezTo>
                    <a:pt x="123463" y="272366"/>
                    <a:pt x="113577" y="220562"/>
                    <a:pt x="111799" y="170891"/>
                  </a:cubicBezTo>
                  <a:cubicBezTo>
                    <a:pt x="109364" y="126140"/>
                    <a:pt x="100689" y="58204"/>
                    <a:pt x="132823" y="22913"/>
                  </a:cubicBezTo>
                  <a:cubicBezTo>
                    <a:pt x="199268" y="-42173"/>
                    <a:pt x="293852" y="45078"/>
                    <a:pt x="312087" y="114391"/>
                  </a:cubicBezTo>
                  <a:cubicBezTo>
                    <a:pt x="330088" y="179384"/>
                    <a:pt x="329698" y="247513"/>
                    <a:pt x="323950" y="314216"/>
                  </a:cubicBezTo>
                  <a:cubicBezTo>
                    <a:pt x="322146" y="330377"/>
                    <a:pt x="320834" y="346586"/>
                    <a:pt x="319001" y="362727"/>
                  </a:cubicBezTo>
                  <a:cubicBezTo>
                    <a:pt x="319668" y="356858"/>
                    <a:pt x="343545" y="342449"/>
                    <a:pt x="348987" y="339539"/>
                  </a:cubicBezTo>
                  <a:cubicBezTo>
                    <a:pt x="378582" y="323712"/>
                    <a:pt x="426454" y="325704"/>
                    <a:pt x="458607" y="330869"/>
                  </a:cubicBezTo>
                  <a:cubicBezTo>
                    <a:pt x="495517" y="336798"/>
                    <a:pt x="549952" y="352899"/>
                    <a:pt x="569664" y="387287"/>
                  </a:cubicBezTo>
                  <a:cubicBezTo>
                    <a:pt x="590253" y="423204"/>
                    <a:pt x="593916" y="466498"/>
                    <a:pt x="579114" y="505430"/>
                  </a:cubicBezTo>
                  <a:cubicBezTo>
                    <a:pt x="578198" y="507841"/>
                    <a:pt x="584922" y="520728"/>
                    <a:pt x="585857" y="524092"/>
                  </a:cubicBezTo>
                  <a:cubicBezTo>
                    <a:pt x="587824" y="531167"/>
                    <a:pt x="589148" y="538427"/>
                    <a:pt x="589571" y="545763"/>
                  </a:cubicBezTo>
                  <a:cubicBezTo>
                    <a:pt x="590395" y="560044"/>
                    <a:pt x="587742" y="574579"/>
                    <a:pt x="582999" y="588023"/>
                  </a:cubicBezTo>
                  <a:cubicBezTo>
                    <a:pt x="579304" y="598494"/>
                    <a:pt x="575601" y="609238"/>
                    <a:pt x="570521" y="619152"/>
                  </a:cubicBezTo>
                  <a:cubicBezTo>
                    <a:pt x="569199" y="621729"/>
                    <a:pt x="551900" y="648745"/>
                    <a:pt x="549547" y="646599"/>
                  </a:cubicBezTo>
                  <a:cubicBezTo>
                    <a:pt x="555394" y="651932"/>
                    <a:pt x="559872" y="659039"/>
                    <a:pt x="562745" y="666307"/>
                  </a:cubicBezTo>
                  <a:cubicBezTo>
                    <a:pt x="580563" y="712886"/>
                    <a:pt x="561054" y="781334"/>
                    <a:pt x="514412" y="803739"/>
                  </a:cubicBezTo>
                  <a:cubicBezTo>
                    <a:pt x="508633" y="806515"/>
                    <a:pt x="507544" y="805435"/>
                    <a:pt x="510014" y="811679"/>
                  </a:cubicBezTo>
                  <a:cubicBezTo>
                    <a:pt x="515512" y="825572"/>
                    <a:pt x="514767" y="841579"/>
                    <a:pt x="509907" y="855538"/>
                  </a:cubicBezTo>
                  <a:cubicBezTo>
                    <a:pt x="504996" y="869638"/>
                    <a:pt x="499750" y="883860"/>
                    <a:pt x="491925" y="896661"/>
                  </a:cubicBezTo>
                  <a:cubicBezTo>
                    <a:pt x="479434" y="917100"/>
                    <a:pt x="460060" y="933945"/>
                    <a:pt x="436048" y="938450"/>
                  </a:cubicBezTo>
                  <a:cubicBezTo>
                    <a:pt x="409181" y="943490"/>
                    <a:pt x="381298" y="937900"/>
                    <a:pt x="355035" y="932038"/>
                  </a:cubicBezTo>
                  <a:cubicBezTo>
                    <a:pt x="354718" y="931965"/>
                    <a:pt x="354416" y="931894"/>
                    <a:pt x="354101" y="931821"/>
                  </a:cubicBezTo>
                  <a:cubicBezTo>
                    <a:pt x="341209" y="940818"/>
                    <a:pt x="322901" y="943219"/>
                    <a:pt x="308345" y="947315"/>
                  </a:cubicBezTo>
                  <a:cubicBezTo>
                    <a:pt x="268958" y="956491"/>
                    <a:pt x="228456" y="957325"/>
                    <a:pt x="188272" y="955063"/>
                  </a:cubicBezTo>
                  <a:cubicBezTo>
                    <a:pt x="166667" y="954178"/>
                    <a:pt x="145007" y="953213"/>
                    <a:pt x="123583" y="950366"/>
                  </a:cubicBezTo>
                  <a:cubicBezTo>
                    <a:pt x="117368" y="949545"/>
                    <a:pt x="111172" y="948559"/>
                    <a:pt x="105002" y="94737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1" name="Google Shape;1541;p20"/>
            <p:cNvSpPr/>
            <p:nvPr/>
          </p:nvSpPr>
          <p:spPr>
            <a:xfrm>
              <a:off x="9625986" y="2369303"/>
              <a:ext cx="222292" cy="528529"/>
            </a:xfrm>
            <a:custGeom>
              <a:avLst/>
              <a:gdLst/>
              <a:ahLst/>
              <a:cxnLst/>
              <a:rect l="l" t="t" r="r" b="b"/>
              <a:pathLst>
                <a:path w="222292" h="528529" extrusionOk="0">
                  <a:moveTo>
                    <a:pt x="51373" y="523481"/>
                  </a:moveTo>
                  <a:cubicBezTo>
                    <a:pt x="30791" y="519486"/>
                    <a:pt x="1165" y="511772"/>
                    <a:pt x="754" y="486191"/>
                  </a:cubicBezTo>
                  <a:cubicBezTo>
                    <a:pt x="-664" y="467255"/>
                    <a:pt x="155" y="448228"/>
                    <a:pt x="1267" y="429302"/>
                  </a:cubicBezTo>
                  <a:cubicBezTo>
                    <a:pt x="3367" y="376262"/>
                    <a:pt x="5778" y="323230"/>
                    <a:pt x="9989" y="270314"/>
                  </a:cubicBezTo>
                  <a:cubicBezTo>
                    <a:pt x="13818" y="215140"/>
                    <a:pt x="16642" y="159926"/>
                    <a:pt x="18044" y="104646"/>
                  </a:cubicBezTo>
                  <a:cubicBezTo>
                    <a:pt x="18722" y="81636"/>
                    <a:pt x="19214" y="58260"/>
                    <a:pt x="25905" y="36064"/>
                  </a:cubicBezTo>
                  <a:cubicBezTo>
                    <a:pt x="29457" y="23588"/>
                    <a:pt x="36421" y="10320"/>
                    <a:pt x="49930" y="6861"/>
                  </a:cubicBezTo>
                  <a:cubicBezTo>
                    <a:pt x="67328" y="3018"/>
                    <a:pt x="85363" y="3255"/>
                    <a:pt x="103080" y="2967"/>
                  </a:cubicBezTo>
                  <a:cubicBezTo>
                    <a:pt x="126815" y="1815"/>
                    <a:pt x="150592" y="219"/>
                    <a:pt x="174306" y="2157"/>
                  </a:cubicBezTo>
                  <a:cubicBezTo>
                    <a:pt x="190275" y="-2622"/>
                    <a:pt x="212400" y="39"/>
                    <a:pt x="219769" y="15210"/>
                  </a:cubicBezTo>
                  <a:cubicBezTo>
                    <a:pt x="221231" y="18234"/>
                    <a:pt x="222115" y="21771"/>
                    <a:pt x="222242" y="25845"/>
                  </a:cubicBezTo>
                  <a:cubicBezTo>
                    <a:pt x="222597" y="47623"/>
                    <a:pt x="220962" y="69419"/>
                    <a:pt x="221350" y="91203"/>
                  </a:cubicBezTo>
                  <a:cubicBezTo>
                    <a:pt x="220413" y="149886"/>
                    <a:pt x="216465" y="208418"/>
                    <a:pt x="213332" y="267012"/>
                  </a:cubicBezTo>
                  <a:cubicBezTo>
                    <a:pt x="210052" y="339825"/>
                    <a:pt x="209442" y="412775"/>
                    <a:pt x="208769" y="485608"/>
                  </a:cubicBezTo>
                  <a:cubicBezTo>
                    <a:pt x="208756" y="497064"/>
                    <a:pt x="207055" y="505776"/>
                    <a:pt x="203113" y="512060"/>
                  </a:cubicBezTo>
                  <a:cubicBezTo>
                    <a:pt x="197317" y="521316"/>
                    <a:pt x="186688" y="525328"/>
                    <a:pt x="169411" y="525100"/>
                  </a:cubicBezTo>
                  <a:cubicBezTo>
                    <a:pt x="135412" y="528016"/>
                    <a:pt x="100913" y="530598"/>
                    <a:pt x="66998" y="526091"/>
                  </a:cubicBezTo>
                  <a:cubicBezTo>
                    <a:pt x="61772" y="525397"/>
                    <a:pt x="56568" y="524536"/>
                    <a:pt x="51373" y="52348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2" name="Google Shape;1542;p20"/>
            <p:cNvSpPr/>
            <p:nvPr/>
          </p:nvSpPr>
          <p:spPr>
            <a:xfrm>
              <a:off x="10162910" y="2626144"/>
              <a:ext cx="187843" cy="17850"/>
            </a:xfrm>
            <a:custGeom>
              <a:avLst/>
              <a:gdLst/>
              <a:ahLst/>
              <a:cxnLst/>
              <a:rect l="l" t="t" r="r" b="b"/>
              <a:pathLst>
                <a:path w="187843" h="17850" extrusionOk="0">
                  <a:moveTo>
                    <a:pt x="76488" y="42"/>
                  </a:moveTo>
                  <a:cubicBezTo>
                    <a:pt x="112017" y="-320"/>
                    <a:pt x="147578" y="1657"/>
                    <a:pt x="182809" y="6120"/>
                  </a:cubicBezTo>
                  <a:cubicBezTo>
                    <a:pt x="190349" y="7122"/>
                    <a:pt x="189051" y="18671"/>
                    <a:pt x="181366" y="17805"/>
                  </a:cubicBezTo>
                  <a:cubicBezTo>
                    <a:pt x="122583" y="10317"/>
                    <a:pt x="62360" y="9092"/>
                    <a:pt x="3857" y="17047"/>
                  </a:cubicBezTo>
                  <a:cubicBezTo>
                    <a:pt x="-19429" y="2295"/>
                    <a:pt x="70077" y="123"/>
                    <a:pt x="76488" y="4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3" name="Google Shape;1543;p20"/>
            <p:cNvSpPr/>
            <p:nvPr/>
          </p:nvSpPr>
          <p:spPr>
            <a:xfrm>
              <a:off x="10140243" y="2452185"/>
              <a:ext cx="229946" cy="27042"/>
            </a:xfrm>
            <a:custGeom>
              <a:avLst/>
              <a:gdLst/>
              <a:ahLst/>
              <a:cxnLst/>
              <a:rect l="l" t="t" r="r" b="b"/>
              <a:pathLst>
                <a:path w="229946" h="27042" extrusionOk="0">
                  <a:moveTo>
                    <a:pt x="177" y="14968"/>
                  </a:moveTo>
                  <a:cubicBezTo>
                    <a:pt x="-2666" y="5371"/>
                    <a:pt x="29635" y="4985"/>
                    <a:pt x="36172" y="3368"/>
                  </a:cubicBezTo>
                  <a:cubicBezTo>
                    <a:pt x="99480" y="-2860"/>
                    <a:pt x="164779" y="-1380"/>
                    <a:pt x="226371" y="15744"/>
                  </a:cubicBezTo>
                  <a:cubicBezTo>
                    <a:pt x="232966" y="18253"/>
                    <a:pt x="229666" y="28728"/>
                    <a:pt x="222727" y="26809"/>
                  </a:cubicBezTo>
                  <a:cubicBezTo>
                    <a:pt x="169777" y="12109"/>
                    <a:pt x="114052" y="9552"/>
                    <a:pt x="59416" y="12240"/>
                  </a:cubicBezTo>
                  <a:cubicBezTo>
                    <a:pt x="42481" y="13424"/>
                    <a:pt x="25512" y="14635"/>
                    <a:pt x="8735" y="17319"/>
                  </a:cubicBezTo>
                  <a:cubicBezTo>
                    <a:pt x="7202" y="17897"/>
                    <a:pt x="5375" y="18313"/>
                    <a:pt x="3783" y="18101"/>
                  </a:cubicBezTo>
                  <a:cubicBezTo>
                    <a:pt x="2148" y="17882"/>
                    <a:pt x="757" y="17003"/>
                    <a:pt x="177" y="149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4" name="Google Shape;1544;p20"/>
            <p:cNvSpPr/>
            <p:nvPr/>
          </p:nvSpPr>
          <p:spPr>
            <a:xfrm>
              <a:off x="10135034" y="2766253"/>
              <a:ext cx="180008" cy="18969"/>
            </a:xfrm>
            <a:custGeom>
              <a:avLst/>
              <a:gdLst/>
              <a:ahLst/>
              <a:cxnLst/>
              <a:rect l="l" t="t" r="r" b="b"/>
              <a:pathLst>
                <a:path w="180008" h="18969" extrusionOk="0">
                  <a:moveTo>
                    <a:pt x="1565" y="16610"/>
                  </a:moveTo>
                  <a:cubicBezTo>
                    <a:pt x="-5677" y="6693"/>
                    <a:pt x="14241" y="6201"/>
                    <a:pt x="20006" y="5024"/>
                  </a:cubicBezTo>
                  <a:cubicBezTo>
                    <a:pt x="51833" y="145"/>
                    <a:pt x="84084" y="-683"/>
                    <a:pt x="116230" y="449"/>
                  </a:cubicBezTo>
                  <a:cubicBezTo>
                    <a:pt x="136064" y="1531"/>
                    <a:pt x="155945" y="3552"/>
                    <a:pt x="175431" y="7618"/>
                  </a:cubicBezTo>
                  <a:cubicBezTo>
                    <a:pt x="178480" y="8287"/>
                    <a:pt x="180535" y="11297"/>
                    <a:pt x="179890" y="14398"/>
                  </a:cubicBezTo>
                  <a:cubicBezTo>
                    <a:pt x="179256" y="17531"/>
                    <a:pt x="176193" y="19425"/>
                    <a:pt x="173112" y="18875"/>
                  </a:cubicBezTo>
                  <a:cubicBezTo>
                    <a:pt x="131267" y="10997"/>
                    <a:pt x="88407" y="9809"/>
                    <a:pt x="46010" y="12864"/>
                  </a:cubicBezTo>
                  <a:cubicBezTo>
                    <a:pt x="32816" y="14188"/>
                    <a:pt x="19487" y="15121"/>
                    <a:pt x="6383" y="17281"/>
                  </a:cubicBezTo>
                  <a:cubicBezTo>
                    <a:pt x="5607" y="17639"/>
                    <a:pt x="4752" y="17754"/>
                    <a:pt x="3924" y="17645"/>
                  </a:cubicBezTo>
                  <a:cubicBezTo>
                    <a:pt x="3075" y="17533"/>
                    <a:pt x="2253" y="17181"/>
                    <a:pt x="1565" y="16610"/>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5" name="Google Shape;1545;p20"/>
            <p:cNvSpPr/>
            <p:nvPr/>
          </p:nvSpPr>
          <p:spPr>
            <a:xfrm>
              <a:off x="10092440" y="2794084"/>
              <a:ext cx="65174" cy="111412"/>
            </a:xfrm>
            <a:custGeom>
              <a:avLst/>
              <a:gdLst/>
              <a:ahLst/>
              <a:cxnLst/>
              <a:rect l="l" t="t" r="r" b="b"/>
              <a:pathLst>
                <a:path w="65174" h="111412" extrusionOk="0">
                  <a:moveTo>
                    <a:pt x="58140" y="111303"/>
                  </a:moveTo>
                  <a:cubicBezTo>
                    <a:pt x="25345" y="102996"/>
                    <a:pt x="-2801" y="70558"/>
                    <a:pt x="223" y="35719"/>
                  </a:cubicBezTo>
                  <a:cubicBezTo>
                    <a:pt x="750" y="25202"/>
                    <a:pt x="2738" y="14089"/>
                    <a:pt x="9779" y="5867"/>
                  </a:cubicBezTo>
                  <a:cubicBezTo>
                    <a:pt x="12316" y="3018"/>
                    <a:pt x="15555" y="-1961"/>
                    <a:pt x="19832" y="815"/>
                  </a:cubicBezTo>
                  <a:cubicBezTo>
                    <a:pt x="24975" y="4327"/>
                    <a:pt x="19167" y="10038"/>
                    <a:pt x="17284" y="13224"/>
                  </a:cubicBezTo>
                  <a:cubicBezTo>
                    <a:pt x="10503" y="25225"/>
                    <a:pt x="10459" y="41013"/>
                    <a:pt x="13185" y="54060"/>
                  </a:cubicBezTo>
                  <a:cubicBezTo>
                    <a:pt x="17978" y="70149"/>
                    <a:pt x="29843" y="83992"/>
                    <a:pt x="43817" y="92829"/>
                  </a:cubicBezTo>
                  <a:cubicBezTo>
                    <a:pt x="49029" y="95697"/>
                    <a:pt x="54550" y="97987"/>
                    <a:pt x="60215" y="99780"/>
                  </a:cubicBezTo>
                  <a:cubicBezTo>
                    <a:pt x="63414" y="100501"/>
                    <a:pt x="65748" y="103392"/>
                    <a:pt x="65051" y="106766"/>
                  </a:cubicBezTo>
                  <a:cubicBezTo>
                    <a:pt x="64436" y="109815"/>
                    <a:pt x="61489" y="111758"/>
                    <a:pt x="58484" y="111361"/>
                  </a:cubicBezTo>
                  <a:cubicBezTo>
                    <a:pt x="58369" y="111343"/>
                    <a:pt x="58254" y="111324"/>
                    <a:pt x="58140" y="11130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6" name="Google Shape;1546;p20"/>
            <p:cNvSpPr/>
            <p:nvPr/>
          </p:nvSpPr>
          <p:spPr>
            <a:xfrm>
              <a:off x="10100384" y="2641764"/>
              <a:ext cx="46155" cy="135252"/>
            </a:xfrm>
            <a:custGeom>
              <a:avLst/>
              <a:gdLst/>
              <a:ahLst/>
              <a:cxnLst/>
              <a:rect l="l" t="t" r="r" b="b"/>
              <a:pathLst>
                <a:path w="46155" h="135252" extrusionOk="0">
                  <a:moveTo>
                    <a:pt x="15656" y="133284"/>
                  </a:moveTo>
                  <a:cubicBezTo>
                    <a:pt x="-7901" y="96932"/>
                    <a:pt x="-5096" y="42914"/>
                    <a:pt x="25576" y="11375"/>
                  </a:cubicBezTo>
                  <a:cubicBezTo>
                    <a:pt x="29878" y="6942"/>
                    <a:pt x="34173" y="673"/>
                    <a:pt x="40770" y="10"/>
                  </a:cubicBezTo>
                  <a:cubicBezTo>
                    <a:pt x="46282" y="-315"/>
                    <a:pt x="48255" y="7284"/>
                    <a:pt x="43379" y="9622"/>
                  </a:cubicBezTo>
                  <a:cubicBezTo>
                    <a:pt x="12006" y="34025"/>
                    <a:pt x="4646" y="79417"/>
                    <a:pt x="18977" y="115164"/>
                  </a:cubicBezTo>
                  <a:cubicBezTo>
                    <a:pt x="20699" y="119280"/>
                    <a:pt x="22904" y="123148"/>
                    <a:pt x="25008" y="127081"/>
                  </a:cubicBezTo>
                  <a:cubicBezTo>
                    <a:pt x="27332" y="131429"/>
                    <a:pt x="22952" y="135739"/>
                    <a:pt x="18960" y="135208"/>
                  </a:cubicBezTo>
                  <a:cubicBezTo>
                    <a:pt x="17759" y="135049"/>
                    <a:pt x="16593" y="134451"/>
                    <a:pt x="15656" y="13328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7" name="Google Shape;1547;p20"/>
            <p:cNvSpPr/>
            <p:nvPr/>
          </p:nvSpPr>
          <p:spPr>
            <a:xfrm>
              <a:off x="10103777" y="2476784"/>
              <a:ext cx="32282" cy="155326"/>
            </a:xfrm>
            <a:custGeom>
              <a:avLst/>
              <a:gdLst/>
              <a:ahLst/>
              <a:cxnLst/>
              <a:rect l="l" t="t" r="r" b="b"/>
              <a:pathLst>
                <a:path w="32282" h="155326" extrusionOk="0">
                  <a:moveTo>
                    <a:pt x="21320" y="152087"/>
                  </a:moveTo>
                  <a:cubicBezTo>
                    <a:pt x="-790" y="112214"/>
                    <a:pt x="-9961" y="53618"/>
                    <a:pt x="14787" y="13115"/>
                  </a:cubicBezTo>
                  <a:cubicBezTo>
                    <a:pt x="17297" y="8942"/>
                    <a:pt x="20592" y="5307"/>
                    <a:pt x="23725" y="1602"/>
                  </a:cubicBezTo>
                  <a:cubicBezTo>
                    <a:pt x="24701" y="334"/>
                    <a:pt x="26611" y="-237"/>
                    <a:pt x="28152" y="91"/>
                  </a:cubicBezTo>
                  <a:cubicBezTo>
                    <a:pt x="34941" y="1958"/>
                    <a:pt x="30955" y="8936"/>
                    <a:pt x="27848" y="12441"/>
                  </a:cubicBezTo>
                  <a:cubicBezTo>
                    <a:pt x="4605" y="46053"/>
                    <a:pt x="9617" y="91629"/>
                    <a:pt x="22788" y="128156"/>
                  </a:cubicBezTo>
                  <a:cubicBezTo>
                    <a:pt x="25447" y="134573"/>
                    <a:pt x="28636" y="140747"/>
                    <a:pt x="31708" y="146985"/>
                  </a:cubicBezTo>
                  <a:cubicBezTo>
                    <a:pt x="33089" y="149811"/>
                    <a:pt x="31890" y="153337"/>
                    <a:pt x="29064" y="154733"/>
                  </a:cubicBezTo>
                  <a:cubicBezTo>
                    <a:pt x="28015" y="155255"/>
                    <a:pt x="26905" y="155419"/>
                    <a:pt x="25846" y="155278"/>
                  </a:cubicBezTo>
                  <a:cubicBezTo>
                    <a:pt x="23996" y="155032"/>
                    <a:pt x="22298" y="153868"/>
                    <a:pt x="21320" y="15208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8" name="Google Shape;1548;p20"/>
            <p:cNvSpPr/>
            <p:nvPr/>
          </p:nvSpPr>
          <p:spPr>
            <a:xfrm>
              <a:off x="10123029" y="2319135"/>
              <a:ext cx="58746" cy="132095"/>
            </a:xfrm>
            <a:custGeom>
              <a:avLst/>
              <a:gdLst/>
              <a:ahLst/>
              <a:cxnLst/>
              <a:rect l="l" t="t" r="r" b="b"/>
              <a:pathLst>
                <a:path w="58746" h="132095" extrusionOk="0">
                  <a:moveTo>
                    <a:pt x="6744" y="128882"/>
                  </a:moveTo>
                  <a:cubicBezTo>
                    <a:pt x="-12636" y="87504"/>
                    <a:pt x="11935" y="20600"/>
                    <a:pt x="52603" y="261"/>
                  </a:cubicBezTo>
                  <a:cubicBezTo>
                    <a:pt x="54745" y="-542"/>
                    <a:pt x="57237" y="583"/>
                    <a:pt x="58228" y="2595"/>
                  </a:cubicBezTo>
                  <a:cubicBezTo>
                    <a:pt x="60370" y="7061"/>
                    <a:pt x="55375" y="9102"/>
                    <a:pt x="52472" y="11204"/>
                  </a:cubicBezTo>
                  <a:cubicBezTo>
                    <a:pt x="24038" y="33478"/>
                    <a:pt x="10273" y="70357"/>
                    <a:pt x="11866" y="105871"/>
                  </a:cubicBezTo>
                  <a:cubicBezTo>
                    <a:pt x="13278" y="112199"/>
                    <a:pt x="14801" y="118510"/>
                    <a:pt x="17512" y="124420"/>
                  </a:cubicBezTo>
                  <a:cubicBezTo>
                    <a:pt x="19045" y="129128"/>
                    <a:pt x="14869" y="132551"/>
                    <a:pt x="11051" y="132046"/>
                  </a:cubicBezTo>
                  <a:cubicBezTo>
                    <a:pt x="9374" y="131825"/>
                    <a:pt x="7768" y="130844"/>
                    <a:pt x="6744" y="12888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49" name="Google Shape;1549;p20"/>
            <p:cNvSpPr/>
            <p:nvPr/>
          </p:nvSpPr>
          <p:spPr>
            <a:xfrm>
              <a:off x="10048963" y="1987849"/>
              <a:ext cx="111837" cy="273602"/>
            </a:xfrm>
            <a:custGeom>
              <a:avLst/>
              <a:gdLst/>
              <a:ahLst/>
              <a:cxnLst/>
              <a:rect l="l" t="t" r="r" b="b"/>
              <a:pathLst>
                <a:path w="111837" h="273602" extrusionOk="0">
                  <a:moveTo>
                    <a:pt x="100613" y="268949"/>
                  </a:moveTo>
                  <a:cubicBezTo>
                    <a:pt x="101656" y="182671"/>
                    <a:pt x="95447" y="84098"/>
                    <a:pt x="25869" y="23334"/>
                  </a:cubicBezTo>
                  <a:cubicBezTo>
                    <a:pt x="18599" y="17005"/>
                    <a:pt x="10548" y="11769"/>
                    <a:pt x="2003" y="7338"/>
                  </a:cubicBezTo>
                  <a:cubicBezTo>
                    <a:pt x="299" y="6365"/>
                    <a:pt x="-456" y="4212"/>
                    <a:pt x="283" y="2384"/>
                  </a:cubicBezTo>
                  <a:cubicBezTo>
                    <a:pt x="1914" y="-1240"/>
                    <a:pt x="5459" y="25"/>
                    <a:pt x="8339" y="1263"/>
                  </a:cubicBezTo>
                  <a:cubicBezTo>
                    <a:pt x="32316" y="10808"/>
                    <a:pt x="51241" y="31029"/>
                    <a:pt x="65920" y="51758"/>
                  </a:cubicBezTo>
                  <a:cubicBezTo>
                    <a:pt x="100601" y="101092"/>
                    <a:pt x="109919" y="162442"/>
                    <a:pt x="111483" y="221474"/>
                  </a:cubicBezTo>
                  <a:cubicBezTo>
                    <a:pt x="111840" y="237269"/>
                    <a:pt x="112034" y="253136"/>
                    <a:pt x="111540" y="268911"/>
                  </a:cubicBezTo>
                  <a:cubicBezTo>
                    <a:pt x="111196" y="272354"/>
                    <a:pt x="108030" y="273924"/>
                    <a:pt x="105191" y="273548"/>
                  </a:cubicBezTo>
                  <a:cubicBezTo>
                    <a:pt x="102941" y="273248"/>
                    <a:pt x="100895" y="271729"/>
                    <a:pt x="100613" y="268949"/>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0" name="Google Shape;1550;p20"/>
            <p:cNvSpPr/>
            <p:nvPr/>
          </p:nvSpPr>
          <p:spPr>
            <a:xfrm>
              <a:off x="10224622" y="2812374"/>
              <a:ext cx="12737" cy="31904"/>
            </a:xfrm>
            <a:custGeom>
              <a:avLst/>
              <a:gdLst/>
              <a:ahLst/>
              <a:cxnLst/>
              <a:rect l="l" t="t" r="r" b="b"/>
              <a:pathLst>
                <a:path w="12737" h="31904" extrusionOk="0">
                  <a:moveTo>
                    <a:pt x="19" y="26141"/>
                  </a:moveTo>
                  <a:cubicBezTo>
                    <a:pt x="405" y="21249"/>
                    <a:pt x="1381" y="16466"/>
                    <a:pt x="2146" y="11641"/>
                  </a:cubicBezTo>
                  <a:cubicBezTo>
                    <a:pt x="2530" y="9096"/>
                    <a:pt x="2807" y="6552"/>
                    <a:pt x="3129" y="4000"/>
                  </a:cubicBezTo>
                  <a:cubicBezTo>
                    <a:pt x="3648" y="-968"/>
                    <a:pt x="11062" y="-1460"/>
                    <a:pt x="12253" y="3379"/>
                  </a:cubicBezTo>
                  <a:cubicBezTo>
                    <a:pt x="13611" y="11518"/>
                    <a:pt x="11868" y="20086"/>
                    <a:pt x="10063" y="28070"/>
                  </a:cubicBezTo>
                  <a:cubicBezTo>
                    <a:pt x="9394" y="30530"/>
                    <a:pt x="7016" y="32187"/>
                    <a:pt x="4463" y="31864"/>
                  </a:cubicBezTo>
                  <a:cubicBezTo>
                    <a:pt x="4453" y="31862"/>
                    <a:pt x="4443" y="31862"/>
                    <a:pt x="4434" y="31860"/>
                  </a:cubicBezTo>
                  <a:cubicBezTo>
                    <a:pt x="1610" y="31484"/>
                    <a:pt x="-208" y="28900"/>
                    <a:pt x="19" y="2614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1" name="Google Shape;1551;p20"/>
            <p:cNvSpPr/>
            <p:nvPr/>
          </p:nvSpPr>
          <p:spPr>
            <a:xfrm>
              <a:off x="10240877" y="2678953"/>
              <a:ext cx="15010" cy="53842"/>
            </a:xfrm>
            <a:custGeom>
              <a:avLst/>
              <a:gdLst/>
              <a:ahLst/>
              <a:cxnLst/>
              <a:rect l="l" t="t" r="r" b="b"/>
              <a:pathLst>
                <a:path w="15010" h="53842" extrusionOk="0">
                  <a:moveTo>
                    <a:pt x="34" y="48064"/>
                  </a:moveTo>
                  <a:cubicBezTo>
                    <a:pt x="1734" y="33025"/>
                    <a:pt x="3709" y="17804"/>
                    <a:pt x="5152" y="2838"/>
                  </a:cubicBezTo>
                  <a:cubicBezTo>
                    <a:pt x="6099" y="508"/>
                    <a:pt x="8904" y="-613"/>
                    <a:pt x="11138" y="339"/>
                  </a:cubicBezTo>
                  <a:cubicBezTo>
                    <a:pt x="19842" y="3578"/>
                    <a:pt x="11278" y="40713"/>
                    <a:pt x="10393" y="49379"/>
                  </a:cubicBezTo>
                  <a:cubicBezTo>
                    <a:pt x="9859" y="52758"/>
                    <a:pt x="7061" y="54133"/>
                    <a:pt x="4506" y="53792"/>
                  </a:cubicBezTo>
                  <a:cubicBezTo>
                    <a:pt x="1982" y="53456"/>
                    <a:pt x="-308" y="51453"/>
                    <a:pt x="34" y="48064"/>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2" name="Google Shape;1552;p20"/>
            <p:cNvSpPr/>
            <p:nvPr/>
          </p:nvSpPr>
          <p:spPr>
            <a:xfrm>
              <a:off x="10264259" y="2521259"/>
              <a:ext cx="12775" cy="51986"/>
            </a:xfrm>
            <a:custGeom>
              <a:avLst/>
              <a:gdLst/>
              <a:ahLst/>
              <a:cxnLst/>
              <a:rect l="l" t="t" r="r" b="b"/>
              <a:pathLst>
                <a:path w="12775" h="51986" extrusionOk="0">
                  <a:moveTo>
                    <a:pt x="4368" y="51868"/>
                  </a:moveTo>
                  <a:cubicBezTo>
                    <a:pt x="1573" y="51512"/>
                    <a:pt x="-204" y="48975"/>
                    <a:pt x="19" y="46252"/>
                  </a:cubicBezTo>
                  <a:cubicBezTo>
                    <a:pt x="689" y="32771"/>
                    <a:pt x="4165" y="18993"/>
                    <a:pt x="2047" y="5575"/>
                  </a:cubicBezTo>
                  <a:cubicBezTo>
                    <a:pt x="2063" y="5577"/>
                    <a:pt x="2076" y="5594"/>
                    <a:pt x="2090" y="5612"/>
                  </a:cubicBezTo>
                  <a:cubicBezTo>
                    <a:pt x="1212" y="-1936"/>
                    <a:pt x="10414" y="-1739"/>
                    <a:pt x="11716" y="5414"/>
                  </a:cubicBezTo>
                  <a:cubicBezTo>
                    <a:pt x="13132" y="11804"/>
                    <a:pt x="14746" y="53269"/>
                    <a:pt x="4829" y="51956"/>
                  </a:cubicBezTo>
                  <a:cubicBezTo>
                    <a:pt x="4677" y="51937"/>
                    <a:pt x="4524" y="51908"/>
                    <a:pt x="4368" y="51868"/>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3" name="Google Shape;1553;p20"/>
            <p:cNvSpPr/>
            <p:nvPr/>
          </p:nvSpPr>
          <p:spPr>
            <a:xfrm>
              <a:off x="10261065" y="2375945"/>
              <a:ext cx="13942" cy="60333"/>
            </a:xfrm>
            <a:custGeom>
              <a:avLst/>
              <a:gdLst/>
              <a:ahLst/>
              <a:cxnLst/>
              <a:rect l="l" t="t" r="r" b="b"/>
              <a:pathLst>
                <a:path w="13942" h="60333" extrusionOk="0">
                  <a:moveTo>
                    <a:pt x="1516" y="54663"/>
                  </a:moveTo>
                  <a:cubicBezTo>
                    <a:pt x="2354" y="39463"/>
                    <a:pt x="3789" y="24076"/>
                    <a:pt x="1115" y="9001"/>
                  </a:cubicBezTo>
                  <a:cubicBezTo>
                    <a:pt x="116" y="6460"/>
                    <a:pt x="-918" y="3476"/>
                    <a:pt x="1409" y="1283"/>
                  </a:cubicBezTo>
                  <a:cubicBezTo>
                    <a:pt x="18703" y="-9042"/>
                    <a:pt x="13016" y="46088"/>
                    <a:pt x="13156" y="54625"/>
                  </a:cubicBezTo>
                  <a:cubicBezTo>
                    <a:pt x="13089" y="58808"/>
                    <a:pt x="9558" y="60696"/>
                    <a:pt x="6402" y="60277"/>
                  </a:cubicBezTo>
                  <a:cubicBezTo>
                    <a:pt x="3837" y="59936"/>
                    <a:pt x="1518" y="58068"/>
                    <a:pt x="1516" y="5466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4" name="Google Shape;1554;p20"/>
            <p:cNvSpPr/>
            <p:nvPr/>
          </p:nvSpPr>
          <p:spPr>
            <a:xfrm>
              <a:off x="9845580" y="2892760"/>
              <a:ext cx="292702" cy="46870"/>
            </a:xfrm>
            <a:custGeom>
              <a:avLst/>
              <a:gdLst/>
              <a:ahLst/>
              <a:cxnLst/>
              <a:rect l="l" t="t" r="r" b="b"/>
              <a:pathLst>
                <a:path w="292702" h="46870" extrusionOk="0">
                  <a:moveTo>
                    <a:pt x="89309" y="38618"/>
                  </a:moveTo>
                  <a:cubicBezTo>
                    <a:pt x="59841" y="31701"/>
                    <a:pt x="29658" y="24550"/>
                    <a:pt x="2727" y="10338"/>
                  </a:cubicBezTo>
                  <a:cubicBezTo>
                    <a:pt x="-3014" y="7010"/>
                    <a:pt x="1144" y="-2075"/>
                    <a:pt x="7491" y="432"/>
                  </a:cubicBezTo>
                  <a:cubicBezTo>
                    <a:pt x="17661" y="4924"/>
                    <a:pt x="28469" y="9624"/>
                    <a:pt x="38799" y="12800"/>
                  </a:cubicBezTo>
                  <a:cubicBezTo>
                    <a:pt x="67247" y="21789"/>
                    <a:pt x="96084" y="29709"/>
                    <a:pt x="126027" y="31188"/>
                  </a:cubicBezTo>
                  <a:cubicBezTo>
                    <a:pt x="170154" y="36618"/>
                    <a:pt x="215540" y="35515"/>
                    <a:pt x="259495" y="31128"/>
                  </a:cubicBezTo>
                  <a:cubicBezTo>
                    <a:pt x="268634" y="30167"/>
                    <a:pt x="277965" y="30319"/>
                    <a:pt x="287002" y="28596"/>
                  </a:cubicBezTo>
                  <a:cubicBezTo>
                    <a:pt x="288963" y="27862"/>
                    <a:pt x="291236" y="28646"/>
                    <a:pt x="292281" y="30496"/>
                  </a:cubicBezTo>
                  <a:cubicBezTo>
                    <a:pt x="295587" y="39873"/>
                    <a:pt x="278539" y="39225"/>
                    <a:pt x="272885" y="40509"/>
                  </a:cubicBezTo>
                  <a:cubicBezTo>
                    <a:pt x="244958" y="43514"/>
                    <a:pt x="216952" y="46880"/>
                    <a:pt x="188820" y="46870"/>
                  </a:cubicBezTo>
                  <a:cubicBezTo>
                    <a:pt x="160026" y="46236"/>
                    <a:pt x="131087" y="44310"/>
                    <a:pt x="102487" y="40509"/>
                  </a:cubicBezTo>
                  <a:cubicBezTo>
                    <a:pt x="98084" y="39921"/>
                    <a:pt x="93693" y="39292"/>
                    <a:pt x="89309" y="38618"/>
                  </a:cubicBezTo>
                  <a:close/>
                </a:path>
              </a:pathLst>
            </a:custGeom>
            <a:solidFill>
              <a:srgbClr val="457B9D"/>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5" name="Google Shape;1555;p20"/>
            <p:cNvSpPr/>
            <p:nvPr/>
          </p:nvSpPr>
          <p:spPr>
            <a:xfrm>
              <a:off x="9932951" y="2445178"/>
              <a:ext cx="166244" cy="200444"/>
            </a:xfrm>
            <a:custGeom>
              <a:avLst/>
              <a:gdLst/>
              <a:ahLst/>
              <a:cxnLst/>
              <a:rect l="l" t="t" r="r" b="b"/>
              <a:pathLst>
                <a:path w="166244" h="200444" extrusionOk="0">
                  <a:moveTo>
                    <a:pt x="694" y="198057"/>
                  </a:moveTo>
                  <a:cubicBezTo>
                    <a:pt x="-590" y="195789"/>
                    <a:pt x="-88" y="192480"/>
                    <a:pt x="2163" y="190962"/>
                  </a:cubicBezTo>
                  <a:cubicBezTo>
                    <a:pt x="7671" y="187263"/>
                    <a:pt x="13141" y="183513"/>
                    <a:pt x="18508" y="179595"/>
                  </a:cubicBezTo>
                  <a:cubicBezTo>
                    <a:pt x="27326" y="173088"/>
                    <a:pt x="35454" y="165804"/>
                    <a:pt x="43427" y="158283"/>
                  </a:cubicBezTo>
                  <a:cubicBezTo>
                    <a:pt x="89049" y="114182"/>
                    <a:pt x="132351" y="63945"/>
                    <a:pt x="156829" y="4861"/>
                  </a:cubicBezTo>
                  <a:cubicBezTo>
                    <a:pt x="156351" y="-193"/>
                    <a:pt x="164001" y="-2006"/>
                    <a:pt x="165766" y="2831"/>
                  </a:cubicBezTo>
                  <a:cubicBezTo>
                    <a:pt x="167691" y="9630"/>
                    <a:pt x="163350" y="16361"/>
                    <a:pt x="160902" y="22503"/>
                  </a:cubicBezTo>
                  <a:cubicBezTo>
                    <a:pt x="156843" y="31088"/>
                    <a:pt x="152370" y="39494"/>
                    <a:pt x="147685" y="47763"/>
                  </a:cubicBezTo>
                  <a:cubicBezTo>
                    <a:pt x="124689" y="89570"/>
                    <a:pt x="92701" y="125394"/>
                    <a:pt x="59504" y="159331"/>
                  </a:cubicBezTo>
                  <a:cubicBezTo>
                    <a:pt x="52619" y="165071"/>
                    <a:pt x="16366" y="202035"/>
                    <a:pt x="3998" y="200391"/>
                  </a:cubicBezTo>
                  <a:cubicBezTo>
                    <a:pt x="2530" y="200197"/>
                    <a:pt x="1399" y="199459"/>
                    <a:pt x="694" y="19805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6" name="Google Shape;1556;p20"/>
            <p:cNvSpPr/>
            <p:nvPr/>
          </p:nvSpPr>
          <p:spPr>
            <a:xfrm>
              <a:off x="9647696" y="2363597"/>
              <a:ext cx="201137" cy="130366"/>
            </a:xfrm>
            <a:custGeom>
              <a:avLst/>
              <a:gdLst/>
              <a:ahLst/>
              <a:cxnLst/>
              <a:rect l="l" t="t" r="r" b="b"/>
              <a:pathLst>
                <a:path w="201137" h="130366" extrusionOk="0">
                  <a:moveTo>
                    <a:pt x="2810" y="129115"/>
                  </a:moveTo>
                  <a:cubicBezTo>
                    <a:pt x="-1147" y="124750"/>
                    <a:pt x="697" y="118123"/>
                    <a:pt x="384" y="112750"/>
                  </a:cubicBezTo>
                  <a:cubicBezTo>
                    <a:pt x="445" y="101985"/>
                    <a:pt x="444" y="91227"/>
                    <a:pt x="288" y="80466"/>
                  </a:cubicBezTo>
                  <a:cubicBezTo>
                    <a:pt x="-749" y="58439"/>
                    <a:pt x="878" y="36224"/>
                    <a:pt x="7444" y="15086"/>
                  </a:cubicBezTo>
                  <a:cubicBezTo>
                    <a:pt x="8785" y="9434"/>
                    <a:pt x="12322" y="4557"/>
                    <a:pt x="17793" y="2316"/>
                  </a:cubicBezTo>
                  <a:cubicBezTo>
                    <a:pt x="26682" y="-1446"/>
                    <a:pt x="37717" y="378"/>
                    <a:pt x="46827" y="920"/>
                  </a:cubicBezTo>
                  <a:cubicBezTo>
                    <a:pt x="53011" y="1028"/>
                    <a:pt x="58870" y="780"/>
                    <a:pt x="65021" y="664"/>
                  </a:cubicBezTo>
                  <a:cubicBezTo>
                    <a:pt x="94101" y="207"/>
                    <a:pt x="123137" y="197"/>
                    <a:pt x="152220" y="657"/>
                  </a:cubicBezTo>
                  <a:cubicBezTo>
                    <a:pt x="165209" y="1233"/>
                    <a:pt x="193920" y="-314"/>
                    <a:pt x="198578" y="14684"/>
                  </a:cubicBezTo>
                  <a:cubicBezTo>
                    <a:pt x="199689" y="21764"/>
                    <a:pt x="202465" y="29642"/>
                    <a:pt x="200386" y="36642"/>
                  </a:cubicBezTo>
                  <a:cubicBezTo>
                    <a:pt x="191021" y="45408"/>
                    <a:pt x="190419" y="21730"/>
                    <a:pt x="188028" y="16920"/>
                  </a:cubicBezTo>
                  <a:cubicBezTo>
                    <a:pt x="178924" y="12833"/>
                    <a:pt x="167727" y="12793"/>
                    <a:pt x="158008" y="12402"/>
                  </a:cubicBezTo>
                  <a:cubicBezTo>
                    <a:pt x="123970" y="12060"/>
                    <a:pt x="89965" y="11939"/>
                    <a:pt x="55931" y="12624"/>
                  </a:cubicBezTo>
                  <a:cubicBezTo>
                    <a:pt x="44243" y="14194"/>
                    <a:pt x="30805" y="8337"/>
                    <a:pt x="20250" y="14596"/>
                  </a:cubicBezTo>
                  <a:cubicBezTo>
                    <a:pt x="8199" y="45344"/>
                    <a:pt x="12913" y="79003"/>
                    <a:pt x="12143" y="111251"/>
                  </a:cubicBezTo>
                  <a:cubicBezTo>
                    <a:pt x="11968" y="116814"/>
                    <a:pt x="13361" y="131286"/>
                    <a:pt x="6095" y="130321"/>
                  </a:cubicBezTo>
                  <a:cubicBezTo>
                    <a:pt x="5150" y="130196"/>
                    <a:pt x="4065" y="129811"/>
                    <a:pt x="2810" y="129115"/>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557" name="Google Shape;1557;p20"/>
            <p:cNvSpPr/>
            <p:nvPr/>
          </p:nvSpPr>
          <p:spPr>
            <a:xfrm>
              <a:off x="9659988" y="2370434"/>
              <a:ext cx="37785" cy="13199"/>
            </a:xfrm>
            <a:custGeom>
              <a:avLst/>
              <a:gdLst/>
              <a:ahLst/>
              <a:cxnLst/>
              <a:rect l="l" t="t" r="r" b="b"/>
              <a:pathLst>
                <a:path w="37785" h="13199" extrusionOk="0">
                  <a:moveTo>
                    <a:pt x="22" y="8308"/>
                  </a:moveTo>
                  <a:cubicBezTo>
                    <a:pt x="-589" y="-1131"/>
                    <a:pt x="11495" y="55"/>
                    <a:pt x="17808" y="1190"/>
                  </a:cubicBezTo>
                  <a:cubicBezTo>
                    <a:pt x="22200" y="1105"/>
                    <a:pt x="26491" y="1318"/>
                    <a:pt x="30693" y="555"/>
                  </a:cubicBezTo>
                  <a:cubicBezTo>
                    <a:pt x="32963" y="-512"/>
                    <a:pt x="35778" y="-75"/>
                    <a:pt x="37175" y="2162"/>
                  </a:cubicBezTo>
                  <a:cubicBezTo>
                    <a:pt x="41240" y="12620"/>
                    <a:pt x="23904" y="10861"/>
                    <a:pt x="17919" y="12522"/>
                  </a:cubicBezTo>
                  <a:cubicBezTo>
                    <a:pt x="14459" y="12257"/>
                    <a:pt x="9516" y="13595"/>
                    <a:pt x="5645" y="13081"/>
                  </a:cubicBezTo>
                  <a:cubicBezTo>
                    <a:pt x="2994" y="12728"/>
                    <a:pt x="846" y="11505"/>
                    <a:pt x="22" y="8308"/>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8153235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340058" y="399989"/>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26</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00099" y="1487693"/>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750384" y="3596177"/>
            <a:ext cx="6410242" cy="1569660"/>
          </a:xfrm>
          <a:prstGeom prst="rect">
            <a:avLst/>
          </a:prstGeom>
          <a:noFill/>
        </p:spPr>
        <p:txBody>
          <a:bodyPr wrap="square" rtlCol="0">
            <a:spAutoFit/>
          </a:bodyPr>
          <a:lstStyle/>
          <a:p>
            <a:pPr algn="ctr"/>
            <a:r>
              <a:rPr lang="zh-TW" altLang="en-US" sz="4800" dirty="0">
                <a:solidFill>
                  <a:srgbClr val="FFC000"/>
                </a:solidFill>
              </a:rPr>
              <a:t>特殊</a:t>
            </a:r>
            <a:r>
              <a:rPr lang="zh-TW" altLang="zh-TW" sz="4800" dirty="0">
                <a:solidFill>
                  <a:srgbClr val="FFC000"/>
                </a:solidFill>
              </a:rPr>
              <a:t>教</a:t>
            </a:r>
            <a:r>
              <a:rPr lang="zh-TW" altLang="en-US" sz="4800" dirty="0">
                <a:solidFill>
                  <a:srgbClr val="FFC000"/>
                </a:solidFill>
              </a:rPr>
              <a:t>育</a:t>
            </a:r>
            <a:r>
              <a:rPr lang="zh-TW" altLang="zh-TW" sz="4800" dirty="0">
                <a:solidFill>
                  <a:srgbClr val="FFC000"/>
                </a:solidFill>
              </a:rPr>
              <a:t>專業學習社</a:t>
            </a:r>
            <a:r>
              <a:rPr lang="zh-TW" altLang="zh-TW" sz="4800" dirty="0" smtClean="0">
                <a:solidFill>
                  <a:srgbClr val="FFC000"/>
                </a:solidFill>
              </a:rPr>
              <a:t>群</a:t>
            </a:r>
            <a:r>
              <a:rPr lang="zh-TW" altLang="en-US" sz="4800" dirty="0" smtClean="0">
                <a:solidFill>
                  <a:srgbClr val="FFC000"/>
                </a:solidFill>
              </a:rPr>
              <a:t>的成效評估</a:t>
            </a:r>
            <a:endParaRPr lang="zh-CN" altLang="en-US" sz="4800" b="1" dirty="0">
              <a:solidFill>
                <a:srgbClr val="FFC000"/>
              </a:solidFill>
              <a:latin typeface="標楷體" panose="03000509000000000000" pitchFamily="65" charset="-120"/>
              <a:ea typeface="標楷體" panose="03000509000000000000" pitchFamily="65" charset="-120"/>
              <a:cs typeface="+mn-ea"/>
              <a:sym typeface="+mn-lt"/>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398295" y="1777779"/>
            <a:ext cx="1178528" cy="1107996"/>
          </a:xfrm>
          <a:prstGeom prst="rect">
            <a:avLst/>
          </a:prstGeom>
          <a:noFill/>
        </p:spPr>
        <p:txBody>
          <a:bodyPr wrap="square" rtlCol="0">
            <a:spAutoFit/>
          </a:bodyPr>
          <a:lstStyle/>
          <a:p>
            <a:pPr algn="ctr"/>
            <a:r>
              <a:rPr lang="en-US" altLang="zh-TW" sz="6600" dirty="0" smtClean="0">
                <a:solidFill>
                  <a:schemeClr val="bg1"/>
                </a:solidFill>
                <a:cs typeface="+mn-ea"/>
                <a:sym typeface="+mn-lt"/>
              </a:rPr>
              <a:t>05</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13680019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직사각형 53">
            <a:extLst>
              <a:ext uri="{FF2B5EF4-FFF2-40B4-BE49-F238E27FC236}">
                <a16:creationId xmlns:a16="http://schemas.microsoft.com/office/drawing/2014/main" id="{11A7E129-A6D9-4048-9FFF-0752A8C9D0D8}"/>
              </a:ext>
            </a:extLst>
          </p:cNvPr>
          <p:cNvSpPr/>
          <p:nvPr/>
        </p:nvSpPr>
        <p:spPr>
          <a:xfrm>
            <a:off x="2094807" y="1726763"/>
            <a:ext cx="9867207" cy="3170099"/>
          </a:xfrm>
          <a:prstGeom prst="rect">
            <a:avLst/>
          </a:prstGeom>
        </p:spPr>
        <p:txBody>
          <a:bodyPr wrap="square">
            <a:spAutoFit/>
          </a:bodyPr>
          <a:lstStyle/>
          <a:p>
            <a:pPr marL="342900" lvl="0" indent="-342900">
              <a:buClr>
                <a:srgbClr val="FF0000"/>
              </a:buClr>
              <a:buFont typeface="Wingdings" panose="05000000000000000000" pitchFamily="2" charset="2"/>
              <a:buChar char="Ø"/>
            </a:pPr>
            <a:r>
              <a:rPr lang="zh-TW" altLang="zh-TW" sz="2400" dirty="0">
                <a:solidFill>
                  <a:srgbClr val="002060"/>
                </a:solidFill>
              </a:rPr>
              <a:t>是否</a:t>
            </a:r>
            <a:r>
              <a:rPr lang="zh-TW" altLang="zh-TW" sz="2400" dirty="0" smtClean="0">
                <a:solidFill>
                  <a:srgbClr val="002060"/>
                </a:solidFill>
              </a:rPr>
              <a:t>符合</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專業</a:t>
            </a:r>
            <a:r>
              <a:rPr lang="zh-TW" altLang="zh-TW" sz="2400" dirty="0">
                <a:solidFill>
                  <a:srgbClr val="002060"/>
                </a:solidFill>
              </a:rPr>
              <a:t>學習社群的</a:t>
            </a:r>
            <a:r>
              <a:rPr lang="zh-TW" altLang="zh-TW" sz="2400" dirty="0" smtClean="0">
                <a:solidFill>
                  <a:srgbClr val="002060"/>
                </a:solidFill>
              </a:rPr>
              <a:t>特</a:t>
            </a:r>
            <a:r>
              <a:rPr lang="zh-TW" altLang="en-US" sz="2400" dirty="0" smtClean="0">
                <a:solidFill>
                  <a:srgbClr val="002060"/>
                </a:solidFill>
              </a:rPr>
              <a:t>質</a:t>
            </a:r>
            <a:r>
              <a:rPr lang="zh-TW" altLang="zh-TW" sz="2400" dirty="0" smtClean="0">
                <a:solidFill>
                  <a:srgbClr val="002060"/>
                </a:solidFill>
              </a:rPr>
              <a:t>？</a:t>
            </a:r>
            <a:endParaRPr lang="zh-TW" altLang="zh-TW" sz="2400" dirty="0">
              <a:solidFill>
                <a:srgbClr val="002060"/>
              </a:solidFill>
            </a:endParaRPr>
          </a:p>
          <a:p>
            <a:pPr marL="342900" lvl="0" indent="-342900">
              <a:buClr>
                <a:srgbClr val="FF0000"/>
              </a:buClr>
              <a:buFont typeface="Wingdings" panose="05000000000000000000" pitchFamily="2" charset="2"/>
              <a:buChar char="Ø"/>
            </a:pPr>
            <a:r>
              <a:rPr lang="zh-TW" altLang="zh-TW" sz="2400" dirty="0">
                <a:solidFill>
                  <a:srgbClr val="002060"/>
                </a:solidFill>
              </a:rPr>
              <a:t>社群成員對於</a:t>
            </a:r>
            <a:r>
              <a:rPr lang="zh-TW" altLang="zh-TW" sz="2400" dirty="0" smtClean="0">
                <a:solidFill>
                  <a:srgbClr val="002060"/>
                </a:solidFill>
              </a:rPr>
              <a:t>「</a:t>
            </a:r>
            <a:r>
              <a:rPr lang="zh-TW" altLang="en-US" sz="2400" dirty="0" smtClean="0">
                <a:solidFill>
                  <a:srgbClr val="002060"/>
                </a:solidFill>
              </a:rPr>
              <a:t>特</a:t>
            </a:r>
            <a:r>
              <a:rPr lang="zh-TW" altLang="zh-TW" sz="2400" dirty="0" smtClean="0">
                <a:solidFill>
                  <a:srgbClr val="002060"/>
                </a:solidFill>
              </a:rPr>
              <a:t>教教師</a:t>
            </a:r>
            <a:r>
              <a:rPr lang="zh-TW" altLang="zh-TW" sz="2400" dirty="0">
                <a:solidFill>
                  <a:srgbClr val="002060"/>
                </a:solidFill>
              </a:rPr>
              <a:t>專業學習社群」安排的活動是否滿意？</a:t>
            </a:r>
          </a:p>
          <a:p>
            <a:pPr marL="342900" lvl="0" indent="-342900">
              <a:buClr>
                <a:srgbClr val="FF0000"/>
              </a:buClr>
              <a:buFont typeface="Wingdings" panose="05000000000000000000" pitchFamily="2" charset="2"/>
              <a:buChar char="Ø"/>
            </a:pPr>
            <a:r>
              <a:rPr lang="zh-TW" altLang="zh-TW" sz="2400" dirty="0">
                <a:solidFill>
                  <a:srgbClr val="002060"/>
                </a:solidFill>
              </a:rPr>
              <a:t>社群成員是否學到了</a:t>
            </a:r>
            <a:r>
              <a:rPr lang="zh-TW" altLang="zh-TW" sz="2400" dirty="0" smtClean="0">
                <a:solidFill>
                  <a:srgbClr val="002060"/>
                </a:solidFill>
              </a:rPr>
              <a:t>「</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教師</a:t>
            </a:r>
            <a:r>
              <a:rPr lang="zh-TW" altLang="zh-TW" sz="2400" dirty="0">
                <a:solidFill>
                  <a:srgbClr val="002060"/>
                </a:solidFill>
              </a:rPr>
              <a:t>專業學習社群」所安排的學習與成長內容？</a:t>
            </a:r>
          </a:p>
          <a:p>
            <a:pPr marL="342900" lvl="0" indent="-342900">
              <a:buClr>
                <a:srgbClr val="FF0000"/>
              </a:buClr>
              <a:buFont typeface="Wingdings" panose="05000000000000000000" pitchFamily="2" charset="2"/>
              <a:buChar char="Ø"/>
            </a:pPr>
            <a:r>
              <a:rPr lang="zh-TW" altLang="zh-TW" sz="2400" dirty="0">
                <a:solidFill>
                  <a:srgbClr val="002060"/>
                </a:solidFill>
              </a:rPr>
              <a:t>社群成員是否將</a:t>
            </a:r>
            <a:r>
              <a:rPr lang="zh-TW" altLang="zh-TW" sz="2400" dirty="0" smtClean="0">
                <a:solidFill>
                  <a:srgbClr val="002060"/>
                </a:solidFill>
              </a:rPr>
              <a:t>「</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教師</a:t>
            </a:r>
            <a:r>
              <a:rPr lang="zh-TW" altLang="zh-TW" sz="2400" dirty="0">
                <a:solidFill>
                  <a:srgbClr val="002060"/>
                </a:solidFill>
              </a:rPr>
              <a:t>專業學習社群」所學習的內容應用</a:t>
            </a:r>
            <a:r>
              <a:rPr lang="zh-TW" altLang="zh-TW" sz="2400" dirty="0" smtClean="0">
                <a:solidFill>
                  <a:srgbClr val="002060"/>
                </a:solidFill>
              </a:rPr>
              <a:t>於</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教學</a:t>
            </a:r>
            <a:r>
              <a:rPr lang="zh-TW" altLang="zh-TW" sz="2400" dirty="0">
                <a:solidFill>
                  <a:srgbClr val="002060"/>
                </a:solidFill>
              </a:rPr>
              <a:t>實務中？</a:t>
            </a:r>
          </a:p>
          <a:p>
            <a:pPr marL="342900" lvl="0" indent="-342900">
              <a:buClr>
                <a:srgbClr val="FF0000"/>
              </a:buClr>
              <a:buFont typeface="Wingdings" panose="05000000000000000000" pitchFamily="2" charset="2"/>
              <a:buChar char="Ø"/>
            </a:pPr>
            <a:r>
              <a:rPr lang="zh-TW" altLang="zh-TW" sz="2400" dirty="0" smtClean="0">
                <a:solidFill>
                  <a:srgbClr val="002060"/>
                </a:solidFill>
              </a:rPr>
              <a:t>「</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教師</a:t>
            </a:r>
            <a:r>
              <a:rPr lang="zh-TW" altLang="zh-TW" sz="2400" dirty="0">
                <a:solidFill>
                  <a:srgbClr val="002060"/>
                </a:solidFill>
              </a:rPr>
              <a:t>專業學習社群」</a:t>
            </a:r>
            <a:r>
              <a:rPr lang="zh-TW" altLang="zh-TW" sz="2400" dirty="0" smtClean="0">
                <a:solidFill>
                  <a:srgbClr val="002060"/>
                </a:solidFill>
              </a:rPr>
              <a:t>對於</a:t>
            </a:r>
            <a:r>
              <a:rPr lang="zh-TW" altLang="en-US" sz="2400" dirty="0">
                <a:solidFill>
                  <a:srgbClr val="002060"/>
                </a:solidFill>
              </a:rPr>
              <a:t>特</a:t>
            </a:r>
            <a:r>
              <a:rPr lang="zh-TW" altLang="zh-TW" sz="2400" dirty="0">
                <a:solidFill>
                  <a:srgbClr val="002060"/>
                </a:solidFill>
              </a:rPr>
              <a:t>教</a:t>
            </a:r>
            <a:r>
              <a:rPr lang="zh-TW" altLang="zh-TW" sz="2400" dirty="0" smtClean="0">
                <a:solidFill>
                  <a:srgbClr val="002060"/>
                </a:solidFill>
              </a:rPr>
              <a:t>學生</a:t>
            </a:r>
            <a:r>
              <a:rPr lang="zh-TW" altLang="zh-TW" sz="2400" dirty="0">
                <a:solidFill>
                  <a:srgbClr val="002060"/>
                </a:solidFill>
              </a:rPr>
              <a:t>學習成效是否有助益？</a:t>
            </a:r>
          </a:p>
          <a:p>
            <a:endParaRPr lang="zh-TW" altLang="en-US" sz="3200" dirty="0">
              <a:solidFill>
                <a:schemeClr val="bg1"/>
              </a:solidFill>
              <a:latin typeface="標楷體" panose="03000509000000000000" pitchFamily="65" charset="-120"/>
              <a:ea typeface="標楷體" panose="03000509000000000000" pitchFamily="65" charset="-120"/>
              <a:cs typeface="+mn-ea"/>
              <a:sym typeface="+mn-lt"/>
            </a:endParaRPr>
          </a:p>
        </p:txBody>
      </p:sp>
      <p:sp>
        <p:nvSpPr>
          <p:cNvPr id="16" name="文本框 15">
            <a:extLst>
              <a:ext uri="{FF2B5EF4-FFF2-40B4-BE49-F238E27FC236}">
                <a16:creationId xmlns:a16="http://schemas.microsoft.com/office/drawing/2014/main" id="{30CC59AA-7EC5-4E47-9A5E-5FB844D405DF}"/>
              </a:ext>
            </a:extLst>
          </p:cNvPr>
          <p:cNvSpPr txBox="1"/>
          <p:nvPr/>
        </p:nvSpPr>
        <p:spPr>
          <a:xfrm>
            <a:off x="2460568" y="457200"/>
            <a:ext cx="7190248" cy="646331"/>
          </a:xfrm>
          <a:prstGeom prst="rect">
            <a:avLst/>
          </a:prstGeom>
          <a:noFill/>
        </p:spPr>
        <p:txBody>
          <a:bodyPr wrap="square" rtlCol="0">
            <a:spAutoFit/>
          </a:bodyPr>
          <a:lstStyle/>
          <a:p>
            <a:pPr algn="ctr"/>
            <a:r>
              <a:rPr lang="zh-TW" altLang="en-US" sz="3600" dirty="0">
                <a:solidFill>
                  <a:srgbClr val="FF0000"/>
                </a:solidFill>
              </a:rPr>
              <a:t>特殊</a:t>
            </a:r>
            <a:r>
              <a:rPr lang="zh-TW" altLang="zh-TW" sz="3600" dirty="0">
                <a:solidFill>
                  <a:srgbClr val="FF0000"/>
                </a:solidFill>
              </a:rPr>
              <a:t>教</a:t>
            </a:r>
            <a:r>
              <a:rPr lang="zh-TW" altLang="en-US" sz="3600" dirty="0">
                <a:solidFill>
                  <a:srgbClr val="FF0000"/>
                </a:solidFill>
              </a:rPr>
              <a:t>育</a:t>
            </a:r>
            <a:r>
              <a:rPr lang="zh-TW" altLang="zh-TW" sz="3600" dirty="0">
                <a:solidFill>
                  <a:srgbClr val="FF0000"/>
                </a:solidFill>
              </a:rPr>
              <a:t>專業學習社群</a:t>
            </a:r>
            <a:r>
              <a:rPr lang="zh-TW" altLang="en-US" sz="3600" dirty="0">
                <a:solidFill>
                  <a:srgbClr val="FF0000"/>
                </a:solidFill>
              </a:rPr>
              <a:t>的成效評估</a:t>
            </a:r>
            <a:endParaRPr lang="zh-CN" altLang="en-US" sz="3600" b="1" dirty="0">
              <a:solidFill>
                <a:srgbClr val="FF0000"/>
              </a:solidFill>
              <a:latin typeface="標楷體" panose="03000509000000000000" pitchFamily="65" charset="-120"/>
              <a:ea typeface="標楷體" panose="03000509000000000000" pitchFamily="65" charset="-120"/>
              <a:cs typeface="+mn-ea"/>
              <a:sym typeface="+mn-lt"/>
            </a:endParaRPr>
          </a:p>
        </p:txBody>
      </p:sp>
      <p:sp>
        <p:nvSpPr>
          <p:cNvPr id="18" name="직사각형 54">
            <a:extLst>
              <a:ext uri="{FF2B5EF4-FFF2-40B4-BE49-F238E27FC236}">
                <a16:creationId xmlns:a16="http://schemas.microsoft.com/office/drawing/2014/main" id="{424EE600-75C1-4E17-9112-F4D446BE7803}"/>
              </a:ext>
            </a:extLst>
          </p:cNvPr>
          <p:cNvSpPr/>
          <p:nvPr/>
        </p:nvSpPr>
        <p:spPr>
          <a:xfrm>
            <a:off x="332529" y="5004078"/>
            <a:ext cx="11777330" cy="954107"/>
          </a:xfrm>
          <a:prstGeom prst="rect">
            <a:avLst/>
          </a:prstGeom>
        </p:spPr>
        <p:txBody>
          <a:bodyPr wrap="square">
            <a:spAutoFit/>
          </a:bodyPr>
          <a:lstStyle/>
          <a:p>
            <a:r>
              <a:rPr lang="zh-TW" altLang="zh-TW" sz="2800" dirty="0">
                <a:solidFill>
                  <a:srgbClr val="0070C0"/>
                </a:solidFill>
              </a:rPr>
              <a:t>教師專業學習社群成效的評估，可採用多元方式</a:t>
            </a:r>
            <a:r>
              <a:rPr lang="zh-TW" altLang="zh-TW" sz="2800" dirty="0" smtClean="0">
                <a:solidFill>
                  <a:srgbClr val="0070C0"/>
                </a:solidFill>
              </a:rPr>
              <a:t>，</a:t>
            </a:r>
            <a:r>
              <a:rPr lang="zh-TW" altLang="en-US" sz="2800" dirty="0" smtClean="0">
                <a:solidFill>
                  <a:srgbClr val="0070C0"/>
                </a:solidFill>
              </a:rPr>
              <a:t>例</a:t>
            </a:r>
            <a:r>
              <a:rPr lang="zh-TW" altLang="zh-TW" sz="2800" dirty="0" smtClean="0">
                <a:solidFill>
                  <a:srgbClr val="0070C0"/>
                </a:solidFill>
              </a:rPr>
              <a:t>如</a:t>
            </a:r>
            <a:r>
              <a:rPr lang="zh-TW" altLang="zh-TW" sz="2800" dirty="0">
                <a:solidFill>
                  <a:srgbClr val="0070C0"/>
                </a:solidFill>
              </a:rPr>
              <a:t>使用量表、檢核表</a:t>
            </a:r>
            <a:r>
              <a:rPr lang="zh-TW" altLang="zh-TW" sz="2800" dirty="0" smtClean="0">
                <a:solidFill>
                  <a:srgbClr val="0070C0"/>
                </a:solidFill>
              </a:rPr>
              <a:t>，焦點</a:t>
            </a:r>
            <a:r>
              <a:rPr lang="zh-TW" altLang="zh-TW" sz="2800" dirty="0">
                <a:solidFill>
                  <a:srgbClr val="0070C0"/>
                </a:solidFill>
              </a:rPr>
              <a:t>訪談</a:t>
            </a:r>
            <a:r>
              <a:rPr lang="zh-TW" altLang="zh-TW" sz="2800" dirty="0" smtClean="0">
                <a:solidFill>
                  <a:srgbClr val="0070C0"/>
                </a:solidFill>
              </a:rPr>
              <a:t>團體</a:t>
            </a:r>
            <a:r>
              <a:rPr lang="zh-TW" altLang="zh-TW" sz="2800" dirty="0">
                <a:solidFill>
                  <a:srgbClr val="0070C0"/>
                </a:solidFill>
              </a:rPr>
              <a:t>，方析學生學習成果</a:t>
            </a:r>
            <a:r>
              <a:rPr lang="zh-TW" altLang="zh-TW" sz="2800" dirty="0" smtClean="0">
                <a:solidFill>
                  <a:srgbClr val="0070C0"/>
                </a:solidFill>
              </a:rPr>
              <a:t>，</a:t>
            </a:r>
            <a:r>
              <a:rPr lang="zh-TW" altLang="en-US" sz="2800" dirty="0" smtClean="0">
                <a:solidFill>
                  <a:srgbClr val="0070C0"/>
                </a:solidFill>
              </a:rPr>
              <a:t>瞭解</a:t>
            </a:r>
            <a:r>
              <a:rPr lang="zh-TW" altLang="zh-TW" sz="2800" dirty="0" smtClean="0">
                <a:solidFill>
                  <a:srgbClr val="0070C0"/>
                </a:solidFill>
              </a:rPr>
              <a:t>教學表現，</a:t>
            </a:r>
            <a:r>
              <a:rPr lang="zh-TW" altLang="zh-TW" sz="2800" dirty="0">
                <a:solidFill>
                  <a:srgbClr val="0070C0"/>
                </a:solidFill>
              </a:rPr>
              <a:t>或評量教學檔案等，</a:t>
            </a:r>
            <a:endParaRPr lang="en-US" altLang="zh-TW" sz="2800" dirty="0">
              <a:solidFill>
                <a:srgbClr val="0070C0"/>
              </a:solidFill>
              <a:latin typeface="標楷體" panose="03000509000000000000" pitchFamily="65" charset="-120"/>
              <a:ea typeface="標楷體" panose="03000509000000000000" pitchFamily="65" charset="-120"/>
              <a:cs typeface="+mn-ea"/>
              <a:sym typeface="+mn-lt"/>
            </a:endParaRPr>
          </a:p>
        </p:txBody>
      </p:sp>
      <p:pic>
        <p:nvPicPr>
          <p:cNvPr id="6" name="图片占位符 5">
            <a:extLst>
              <a:ext uri="{FF2B5EF4-FFF2-40B4-BE49-F238E27FC236}">
                <a16:creationId xmlns:a16="http://schemas.microsoft.com/office/drawing/2014/main" id="{2D7F8EA5-83BA-4A52-8135-E8CE4307F883}"/>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a:stretch/>
        </p:blipFill>
        <p:spPr>
          <a:xfrm>
            <a:off x="0" y="2015662"/>
            <a:ext cx="1837112" cy="1607293"/>
          </a:xfrm>
        </p:spPr>
      </p:pic>
    </p:spTree>
    <p:extLst>
      <p:ext uri="{BB962C8B-B14F-4D97-AF65-F5344CB8AC3E}">
        <p14:creationId xmlns:p14="http://schemas.microsoft.com/office/powerpoint/2010/main" val="2415164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356963" y="33674"/>
            <a:ext cx="9839382" cy="7383276"/>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28</a:t>
            </a:fld>
            <a:endParaRPr/>
          </a:p>
        </p:txBody>
      </p:sp>
      <p:graphicFrame>
        <p:nvGraphicFramePr>
          <p:cNvPr id="62" name="表格 61"/>
          <p:cNvGraphicFramePr>
            <a:graphicFrameLocks noGrp="1"/>
          </p:cNvGraphicFramePr>
          <p:nvPr>
            <p:extLst>
              <p:ext uri="{D42A27DB-BD31-4B8C-83A1-F6EECF244321}">
                <p14:modId xmlns:p14="http://schemas.microsoft.com/office/powerpoint/2010/main" val="2270510748"/>
              </p:ext>
            </p:extLst>
          </p:nvPr>
        </p:nvGraphicFramePr>
        <p:xfrm>
          <a:off x="1441662" y="1876356"/>
          <a:ext cx="9662862" cy="4525456"/>
        </p:xfrm>
        <a:graphic>
          <a:graphicData uri="http://schemas.openxmlformats.org/drawingml/2006/table">
            <a:tbl>
              <a:tblPr firstRow="1" firstCol="1" bandRow="1">
                <a:tableStyleId>{5C22544A-7EE6-4342-B048-85BDC9FD1C3A}</a:tableStyleId>
              </a:tblPr>
              <a:tblGrid>
                <a:gridCol w="7303590">
                  <a:extLst>
                    <a:ext uri="{9D8B030D-6E8A-4147-A177-3AD203B41FA5}">
                      <a16:colId xmlns:a16="http://schemas.microsoft.com/office/drawing/2014/main" val="2457511024"/>
                    </a:ext>
                  </a:extLst>
                </a:gridCol>
                <a:gridCol w="786804">
                  <a:extLst>
                    <a:ext uri="{9D8B030D-6E8A-4147-A177-3AD203B41FA5}">
                      <a16:colId xmlns:a16="http://schemas.microsoft.com/office/drawing/2014/main" val="1981614713"/>
                    </a:ext>
                  </a:extLst>
                </a:gridCol>
                <a:gridCol w="785664">
                  <a:extLst>
                    <a:ext uri="{9D8B030D-6E8A-4147-A177-3AD203B41FA5}">
                      <a16:colId xmlns:a16="http://schemas.microsoft.com/office/drawing/2014/main" val="348466149"/>
                    </a:ext>
                  </a:extLst>
                </a:gridCol>
                <a:gridCol w="786804">
                  <a:extLst>
                    <a:ext uri="{9D8B030D-6E8A-4147-A177-3AD203B41FA5}">
                      <a16:colId xmlns:a16="http://schemas.microsoft.com/office/drawing/2014/main" val="3162778398"/>
                    </a:ext>
                  </a:extLst>
                </a:gridCol>
              </a:tblGrid>
              <a:tr h="768179">
                <a:tc>
                  <a:txBody>
                    <a:bodyPr/>
                    <a:lstStyle/>
                    <a:p>
                      <a:pPr algn="ctr">
                        <a:spcAft>
                          <a:spcPts val="0"/>
                        </a:spcAft>
                      </a:pPr>
                      <a:r>
                        <a:rPr lang="zh-TW" sz="2400" kern="100" dirty="0">
                          <a:effectLst/>
                        </a:rPr>
                        <a:t>項</a:t>
                      </a:r>
                      <a:r>
                        <a:rPr lang="en-US" sz="2400" kern="100" dirty="0">
                          <a:effectLst/>
                        </a:rPr>
                        <a:t>      </a:t>
                      </a:r>
                      <a:r>
                        <a:rPr lang="zh-TW" sz="2400" kern="100" dirty="0">
                          <a:effectLst/>
                        </a:rPr>
                        <a:t>目</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zh-TW" sz="1800" kern="100" dirty="0">
                          <a:effectLst/>
                        </a:rPr>
                        <a:t>已成常態</a:t>
                      </a:r>
                      <a:endParaRPr lang="zh-TW" sz="18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zh-TW" sz="1800" kern="100" dirty="0">
                          <a:effectLst/>
                        </a:rPr>
                        <a:t>已經發展</a:t>
                      </a:r>
                      <a:endParaRPr lang="zh-TW" sz="18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zh-TW" sz="1800" kern="100" dirty="0">
                          <a:effectLst/>
                        </a:rPr>
                        <a:t>尚在萌芽</a:t>
                      </a:r>
                      <a:endParaRPr lang="zh-TW" sz="18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007919931"/>
                  </a:ext>
                </a:extLst>
              </a:tr>
              <a:tr h="413773">
                <a:tc gridSpan="4">
                  <a:txBody>
                    <a:bodyPr/>
                    <a:lstStyle/>
                    <a:p>
                      <a:pPr marL="342900" lvl="0" indent="-342900">
                        <a:spcAft>
                          <a:spcPts val="0"/>
                        </a:spcAft>
                        <a:buFont typeface="Wingdings" panose="05000000000000000000" pitchFamily="2" charset="2"/>
                        <a:buChar char=""/>
                      </a:pPr>
                      <a:r>
                        <a:rPr lang="zh-TW" sz="2400" kern="100" dirty="0">
                          <a:effectLst/>
                        </a:rPr>
                        <a:t>共同願景</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911660907"/>
                  </a:ext>
                </a:extLst>
              </a:tr>
              <a:tr h="827546">
                <a:tc>
                  <a:txBody>
                    <a:bodyPr/>
                    <a:lstStyle/>
                    <a:p>
                      <a:pPr marL="139700" indent="-139700" algn="just">
                        <a:spcAft>
                          <a:spcPts val="0"/>
                        </a:spcAft>
                      </a:pPr>
                      <a:r>
                        <a:rPr lang="zh-TW" sz="2400" kern="100" dirty="0">
                          <a:effectLst/>
                        </a:rPr>
                        <a:t>□社群成員對於學生學習或學校發展具有共同關切的焦點，並能發展出共同的目標</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800" kern="100" dirty="0">
                          <a:effectLst/>
                          <a:highlight>
                            <a:srgbClr val="FFFF00"/>
                          </a:highlight>
                        </a:rPr>
                        <a:t> </a:t>
                      </a:r>
                      <a:endParaRPr lang="zh-TW" sz="28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894513046"/>
                  </a:ext>
                </a:extLst>
              </a:tr>
              <a:tr h="484123">
                <a:tc>
                  <a:txBody>
                    <a:bodyPr/>
                    <a:lstStyle/>
                    <a:p>
                      <a:pPr marL="139700" indent="-139700" algn="just">
                        <a:spcAft>
                          <a:spcPts val="0"/>
                        </a:spcAft>
                      </a:pPr>
                      <a:r>
                        <a:rPr lang="zh-TW" sz="2400" kern="100" dirty="0">
                          <a:effectLst/>
                        </a:rPr>
                        <a:t>□社群的目標能呼應學校的願景或核心任務</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800" kern="100">
                          <a:effectLst/>
                          <a:highlight>
                            <a:srgbClr val="FFFF00"/>
                          </a:highlight>
                        </a:rPr>
                        <a:t> </a:t>
                      </a:r>
                      <a:endParaRPr lang="zh-TW" sz="28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2120458820"/>
                  </a:ext>
                </a:extLst>
              </a:tr>
              <a:tr h="413773">
                <a:tc gridSpan="4">
                  <a:txBody>
                    <a:bodyPr/>
                    <a:lstStyle/>
                    <a:p>
                      <a:pPr marL="342900" lvl="0" indent="-342900">
                        <a:spcAft>
                          <a:spcPts val="0"/>
                        </a:spcAft>
                        <a:buFont typeface="Wingdings" panose="05000000000000000000" pitchFamily="2" charset="2"/>
                        <a:buChar char=""/>
                      </a:pPr>
                      <a:r>
                        <a:rPr lang="zh-TW" sz="2400" kern="100" dirty="0">
                          <a:effectLst/>
                        </a:rPr>
                        <a:t>協同合作</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70467605"/>
                  </a:ext>
                </a:extLst>
              </a:tr>
              <a:tr h="768179">
                <a:tc>
                  <a:txBody>
                    <a:bodyPr/>
                    <a:lstStyle/>
                    <a:p>
                      <a:pPr marL="139700" indent="-139700">
                        <a:spcAft>
                          <a:spcPts val="0"/>
                        </a:spcAft>
                      </a:pPr>
                      <a:r>
                        <a:rPr lang="zh-TW" sz="2400" kern="100" dirty="0">
                          <a:effectLst/>
                        </a:rPr>
                        <a:t>□社群的每位成員對於社群的活動都能積極參與、分擔責任</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800" kern="100">
                          <a:effectLst/>
                          <a:highlight>
                            <a:srgbClr val="FFFF00"/>
                          </a:highlight>
                        </a:rPr>
                        <a:t> </a:t>
                      </a:r>
                      <a:endParaRPr lang="zh-TW" sz="28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3697057953"/>
                  </a:ext>
                </a:extLst>
              </a:tr>
              <a:tr h="484123">
                <a:tc>
                  <a:txBody>
                    <a:bodyPr/>
                    <a:lstStyle/>
                    <a:p>
                      <a:pPr marL="139700" indent="-139700">
                        <a:spcAft>
                          <a:spcPts val="0"/>
                        </a:spcAft>
                      </a:pPr>
                      <a:r>
                        <a:rPr lang="zh-TW" sz="2400" kern="100">
                          <a:effectLst/>
                        </a:rPr>
                        <a:t>□社群成員表現互助合作的行動</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800" kern="100" dirty="0">
                          <a:effectLst/>
                          <a:highlight>
                            <a:srgbClr val="FFFF00"/>
                          </a:highlight>
                        </a:rPr>
                        <a:t> </a:t>
                      </a:r>
                      <a:endParaRPr lang="zh-TW" sz="28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2517107606"/>
                  </a:ext>
                </a:extLst>
              </a:tr>
              <a:tr h="345802">
                <a:tc>
                  <a:txBody>
                    <a:bodyPr/>
                    <a:lstStyle/>
                    <a:p>
                      <a:pPr marL="139700" indent="-139700">
                        <a:spcAft>
                          <a:spcPts val="0"/>
                        </a:spcAft>
                      </a:pPr>
                      <a:r>
                        <a:rPr lang="zh-TW" sz="2400" kern="100" dirty="0">
                          <a:effectLst/>
                        </a:rPr>
                        <a:t>□社群成員透過專業對話與交流，進行群體學習</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000" kern="100" dirty="0">
                          <a:effectLst/>
                          <a:highlight>
                            <a:srgbClr val="FFFF00"/>
                          </a:highlight>
                        </a:rPr>
                        <a:t> </a:t>
                      </a:r>
                      <a:endParaRPr lang="zh-TW" sz="20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dirty="0">
                          <a:effectLst/>
                          <a:highlight>
                            <a:srgbClr val="FFFF00"/>
                          </a:highlight>
                        </a:rPr>
                        <a:t> </a:t>
                      </a:r>
                      <a:endParaRPr lang="zh-TW" sz="12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019625771"/>
                  </a:ext>
                </a:extLst>
              </a:tr>
            </a:tbl>
          </a:graphicData>
        </a:graphic>
      </p:graphicFrame>
      <p:sp>
        <p:nvSpPr>
          <p:cNvPr id="63" name="文本框 1">
            <a:extLst>
              <a:ext uri="{FF2B5EF4-FFF2-40B4-BE49-F238E27FC236}">
                <a16:creationId xmlns:a16="http://schemas.microsoft.com/office/drawing/2014/main" id="{7D5E1F71-2120-44E6-A8DF-336EE892CA9C}"/>
              </a:ext>
            </a:extLst>
          </p:cNvPr>
          <p:cNvSpPr txBox="1"/>
          <p:nvPr/>
        </p:nvSpPr>
        <p:spPr>
          <a:xfrm>
            <a:off x="1784485" y="958806"/>
            <a:ext cx="8099290" cy="646331"/>
          </a:xfrm>
          <a:prstGeom prst="rect">
            <a:avLst/>
          </a:prstGeom>
          <a:noFill/>
        </p:spPr>
        <p:txBody>
          <a:bodyPr wrap="square" rtlCol="0">
            <a:spAutoFit/>
          </a:bodyPr>
          <a:lstStyle/>
          <a:p>
            <a:pPr algn="ctr"/>
            <a:r>
              <a:rPr lang="zh-TW" altLang="en-US" sz="3600" b="1" dirty="0">
                <a:solidFill>
                  <a:srgbClr val="FF0000"/>
                </a:solidFill>
              </a:rPr>
              <a:t>特殊</a:t>
            </a:r>
            <a:r>
              <a:rPr lang="zh-TW" altLang="zh-TW" sz="3600" b="1" dirty="0">
                <a:solidFill>
                  <a:srgbClr val="FF0000"/>
                </a:solidFill>
              </a:rPr>
              <a:t>教</a:t>
            </a:r>
            <a:r>
              <a:rPr lang="zh-TW" altLang="en-US" sz="3600" b="1" dirty="0">
                <a:solidFill>
                  <a:srgbClr val="FF0000"/>
                </a:solidFill>
              </a:rPr>
              <a:t>育</a:t>
            </a:r>
            <a:r>
              <a:rPr lang="zh-TW" altLang="zh-TW" sz="3600" b="1" dirty="0">
                <a:solidFill>
                  <a:srgbClr val="FF0000"/>
                </a:solidFill>
              </a:rPr>
              <a:t>專業學習社群</a:t>
            </a:r>
            <a:r>
              <a:rPr lang="zh-TW" altLang="en-US" sz="3600" b="1" dirty="0">
                <a:solidFill>
                  <a:srgbClr val="FF0000"/>
                </a:solidFill>
              </a:rPr>
              <a:t>的成效</a:t>
            </a:r>
            <a:r>
              <a:rPr lang="zh-TW" altLang="en-US" sz="3600" b="1" dirty="0" smtClean="0">
                <a:solidFill>
                  <a:srgbClr val="FF0000"/>
                </a:solidFill>
              </a:rPr>
              <a:t>評估</a:t>
            </a:r>
            <a:endParaRPr lang="en-US" altLang="zh-TW" sz="3600" b="1" dirty="0" smtClean="0">
              <a:solidFill>
                <a:srgbClr val="FF0000"/>
              </a:solidFill>
            </a:endParaRPr>
          </a:p>
        </p:txBody>
      </p:sp>
      <p:sp>
        <p:nvSpPr>
          <p:cNvPr id="2" name="矩形 1"/>
          <p:cNvSpPr/>
          <p:nvPr/>
        </p:nvSpPr>
        <p:spPr>
          <a:xfrm>
            <a:off x="9851457" y="1091772"/>
            <a:ext cx="800219" cy="461665"/>
          </a:xfrm>
          <a:prstGeom prst="rect">
            <a:avLst/>
          </a:prstGeom>
        </p:spPr>
        <p:txBody>
          <a:bodyPr wrap="none">
            <a:spAutoFit/>
          </a:bodyPr>
          <a:lstStyle/>
          <a:p>
            <a:pPr algn="ctr"/>
            <a:r>
              <a:rPr lang="en-US" altLang="zh-TW" sz="2400" b="1" dirty="0">
                <a:solidFill>
                  <a:srgbClr val="FF0000"/>
                </a:solidFill>
                <a:latin typeface="標楷體" panose="03000509000000000000" pitchFamily="65" charset="-120"/>
                <a:ea typeface="標楷體" panose="03000509000000000000" pitchFamily="65" charset="-120"/>
                <a:cs typeface="+mn-ea"/>
                <a:sym typeface="+mn-lt"/>
                <a:hlinkClick r:id="rId3" action="ppaction://hlinkfile"/>
              </a:rPr>
              <a:t>……</a:t>
            </a:r>
            <a:endParaRPr lang="zh-CN" altLang="en-US" sz="2400" b="1" dirty="0">
              <a:solidFill>
                <a:srgbClr val="FF0000"/>
              </a:solidFill>
              <a:latin typeface="標楷體" panose="03000509000000000000" pitchFamily="65" charset="-120"/>
              <a:ea typeface="標楷體" panose="03000509000000000000" pitchFamily="65" charset="-120"/>
              <a:cs typeface="+mn-ea"/>
              <a:sym typeface="+mn-lt"/>
            </a:endParaRPr>
          </a:p>
        </p:txBody>
      </p:sp>
    </p:spTree>
    <p:extLst>
      <p:ext uri="{BB962C8B-B14F-4D97-AF65-F5344CB8AC3E}">
        <p14:creationId xmlns:p14="http://schemas.microsoft.com/office/powerpoint/2010/main" val="26525003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29</a:t>
            </a:fld>
            <a:endParaRPr/>
          </a:p>
        </p:txBody>
      </p:sp>
      <p:graphicFrame>
        <p:nvGraphicFramePr>
          <p:cNvPr id="2" name="表格 1"/>
          <p:cNvGraphicFramePr>
            <a:graphicFrameLocks noGrp="1"/>
          </p:cNvGraphicFramePr>
          <p:nvPr>
            <p:extLst>
              <p:ext uri="{D42A27DB-BD31-4B8C-83A1-F6EECF244321}">
                <p14:modId xmlns:p14="http://schemas.microsoft.com/office/powerpoint/2010/main" val="4185769974"/>
              </p:ext>
            </p:extLst>
          </p:nvPr>
        </p:nvGraphicFramePr>
        <p:xfrm>
          <a:off x="1570365" y="1292953"/>
          <a:ext cx="10020802" cy="5122762"/>
        </p:xfrm>
        <a:graphic>
          <a:graphicData uri="http://schemas.openxmlformats.org/drawingml/2006/table">
            <a:tbl>
              <a:tblPr firstRow="1" firstCol="1" bandRow="1">
                <a:tableStyleId>{5C22544A-7EE6-4342-B048-85BDC9FD1C3A}</a:tableStyleId>
              </a:tblPr>
              <a:tblGrid>
                <a:gridCol w="7574138">
                  <a:extLst>
                    <a:ext uri="{9D8B030D-6E8A-4147-A177-3AD203B41FA5}">
                      <a16:colId xmlns:a16="http://schemas.microsoft.com/office/drawing/2014/main" val="1071364738"/>
                    </a:ext>
                  </a:extLst>
                </a:gridCol>
                <a:gridCol w="815949">
                  <a:extLst>
                    <a:ext uri="{9D8B030D-6E8A-4147-A177-3AD203B41FA5}">
                      <a16:colId xmlns:a16="http://schemas.microsoft.com/office/drawing/2014/main" val="2553514435"/>
                    </a:ext>
                  </a:extLst>
                </a:gridCol>
                <a:gridCol w="814766">
                  <a:extLst>
                    <a:ext uri="{9D8B030D-6E8A-4147-A177-3AD203B41FA5}">
                      <a16:colId xmlns:a16="http://schemas.microsoft.com/office/drawing/2014/main" val="885623131"/>
                    </a:ext>
                  </a:extLst>
                </a:gridCol>
                <a:gridCol w="815949">
                  <a:extLst>
                    <a:ext uri="{9D8B030D-6E8A-4147-A177-3AD203B41FA5}">
                      <a16:colId xmlns:a16="http://schemas.microsoft.com/office/drawing/2014/main" val="2525649528"/>
                    </a:ext>
                  </a:extLst>
                </a:gridCol>
              </a:tblGrid>
              <a:tr h="522817">
                <a:tc gridSpan="4">
                  <a:txBody>
                    <a:bodyPr/>
                    <a:lstStyle/>
                    <a:p>
                      <a:pPr marL="342900" lvl="0" indent="-342900">
                        <a:spcAft>
                          <a:spcPts val="0"/>
                        </a:spcAft>
                        <a:buFont typeface="Wingdings" panose="05000000000000000000" pitchFamily="2" charset="2"/>
                        <a:buChar char=""/>
                      </a:pPr>
                      <a:r>
                        <a:rPr lang="zh-TW" sz="2400" kern="100" dirty="0">
                          <a:effectLst/>
                        </a:rPr>
                        <a:t>共同探究</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88617699"/>
                  </a:ext>
                </a:extLst>
              </a:tr>
              <a:tr h="1045635">
                <a:tc>
                  <a:txBody>
                    <a:bodyPr/>
                    <a:lstStyle/>
                    <a:p>
                      <a:pPr marL="139700" indent="-139700" algn="just">
                        <a:spcAft>
                          <a:spcPts val="0"/>
                        </a:spcAft>
                      </a:pPr>
                      <a:r>
                        <a:rPr lang="zh-TW" sz="2400" kern="100" dirty="0">
                          <a:effectLst/>
                        </a:rPr>
                        <a:t>□社群成員共同學習新的知識、技能與態度，</a:t>
                      </a:r>
                      <a:r>
                        <a:rPr lang="zh-TW" sz="2400" u="sng" kern="100" dirty="0">
                          <a:effectLst/>
                        </a:rPr>
                        <a:t>或</a:t>
                      </a:r>
                      <a:r>
                        <a:rPr lang="zh-TW" sz="2400" kern="100" dirty="0">
                          <a:effectLst/>
                        </a:rPr>
                        <a:t>檢視本身既有的知能、信念與態度</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806623947"/>
                  </a:ext>
                </a:extLst>
              </a:tr>
              <a:tr h="1045635">
                <a:tc>
                  <a:txBody>
                    <a:bodyPr/>
                    <a:lstStyle/>
                    <a:p>
                      <a:pPr marL="139700" indent="-139700" algn="just">
                        <a:spcAft>
                          <a:spcPts val="0"/>
                        </a:spcAft>
                      </a:pPr>
                      <a:r>
                        <a:rPr lang="zh-TW" sz="2400" kern="100" dirty="0">
                          <a:effectLst/>
                        </a:rPr>
                        <a:t>□社群成員協同計畫課程、編製教材、</a:t>
                      </a:r>
                      <a:r>
                        <a:rPr lang="zh-TW" sz="2400" u="sng" kern="100" dirty="0">
                          <a:effectLst/>
                        </a:rPr>
                        <a:t>或</a:t>
                      </a:r>
                      <a:r>
                        <a:rPr lang="zh-TW" sz="2400" kern="100" dirty="0">
                          <a:effectLst/>
                        </a:rPr>
                        <a:t>設計教法，以符合學生不同的學習需求，提升學習的成效</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628907708"/>
                  </a:ext>
                </a:extLst>
              </a:tr>
              <a:tr h="522817">
                <a:tc>
                  <a:txBody>
                    <a:bodyPr/>
                    <a:lstStyle/>
                    <a:p>
                      <a:pPr marL="139700" indent="-139700" algn="just">
                        <a:spcAft>
                          <a:spcPts val="0"/>
                        </a:spcAft>
                      </a:pPr>
                      <a:r>
                        <a:rPr lang="zh-TW" sz="2400" kern="100" dirty="0">
                          <a:effectLst/>
                        </a:rPr>
                        <a:t>□社群成員有機會分享各自的專業經驗、構想或表現成果</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369048039"/>
                  </a:ext>
                </a:extLst>
              </a:tr>
              <a:tr h="571152">
                <a:tc>
                  <a:txBody>
                    <a:bodyPr/>
                    <a:lstStyle/>
                    <a:p>
                      <a:pPr marL="139700" indent="-139700" algn="just">
                        <a:spcAft>
                          <a:spcPts val="0"/>
                        </a:spcAft>
                      </a:pPr>
                      <a:r>
                        <a:rPr lang="zh-TW" sz="2400" kern="100" dirty="0">
                          <a:effectLst/>
                        </a:rPr>
                        <a:t>□社群成員有機會進行同儕觀課與回饋，</a:t>
                      </a:r>
                      <a:r>
                        <a:rPr lang="zh-TW" sz="2400" u="sng" kern="100" dirty="0">
                          <a:effectLst/>
                        </a:rPr>
                        <a:t>或</a:t>
                      </a:r>
                      <a:r>
                        <a:rPr lang="zh-TW" sz="2400" kern="100" dirty="0">
                          <a:effectLst/>
                        </a:rPr>
                        <a:t>共同檢視學生作品</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a:effectLst/>
                          <a:highlight>
                            <a:srgbClr val="FFFF00"/>
                          </a:highlight>
                        </a:rPr>
                        <a:t> </a:t>
                      </a:r>
                      <a:endParaRPr lang="zh-TW" sz="20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547056004"/>
                  </a:ext>
                </a:extLst>
              </a:tr>
              <a:tr h="1045635">
                <a:tc>
                  <a:txBody>
                    <a:bodyPr/>
                    <a:lstStyle/>
                    <a:p>
                      <a:pPr marL="139700" indent="-139700" algn="just">
                        <a:spcAft>
                          <a:spcPts val="0"/>
                        </a:spcAft>
                      </a:pPr>
                      <a:r>
                        <a:rPr lang="zh-TW" sz="2400" kern="100" dirty="0">
                          <a:effectLst/>
                        </a:rPr>
                        <a:t>□社群成員有機會提出專業上所遭遇的疑難問題，</a:t>
                      </a:r>
                      <a:r>
                        <a:rPr lang="zh-TW" sz="2400" u="sng" kern="100" dirty="0">
                          <a:effectLst/>
                        </a:rPr>
                        <a:t>或</a:t>
                      </a:r>
                      <a:r>
                        <a:rPr lang="zh-TW" sz="2400" kern="100" dirty="0">
                          <a:effectLst/>
                        </a:rPr>
                        <a:t>針對當前重要的教育議題，協同提出解決方案</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dirty="0">
                          <a:effectLst/>
                          <a:highlight>
                            <a:srgbClr val="FFFF00"/>
                          </a:highlight>
                        </a:rPr>
                        <a:t> </a:t>
                      </a:r>
                      <a:endParaRPr lang="zh-TW" sz="20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dirty="0">
                          <a:effectLst/>
                          <a:highlight>
                            <a:srgbClr val="FFFF00"/>
                          </a:highlight>
                        </a:rPr>
                        <a:t> </a:t>
                      </a:r>
                      <a:endParaRPr lang="zh-TW" sz="20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tc>
                  <a:txBody>
                    <a:bodyPr/>
                    <a:lstStyle/>
                    <a:p>
                      <a:pPr algn="just">
                        <a:spcAft>
                          <a:spcPts val="0"/>
                        </a:spcAft>
                      </a:pPr>
                      <a:r>
                        <a:rPr lang="en-US" sz="2000" kern="100" dirty="0">
                          <a:effectLst/>
                          <a:highlight>
                            <a:srgbClr val="FFFF00"/>
                          </a:highlight>
                        </a:rPr>
                        <a:t> </a:t>
                      </a:r>
                      <a:endParaRPr lang="zh-TW" sz="20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02002296"/>
                  </a:ext>
                </a:extLst>
              </a:tr>
            </a:tbl>
          </a:graphicData>
        </a:graphic>
      </p:graphicFrame>
    </p:spTree>
    <p:extLst>
      <p:ext uri="{BB962C8B-B14F-4D97-AF65-F5344CB8AC3E}">
        <p14:creationId xmlns:p14="http://schemas.microsoft.com/office/powerpoint/2010/main" val="2005733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964873" y="2886929"/>
            <a:ext cx="6622472" cy="1267022"/>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lvl="0" algn="ctr" eaLnBrk="0" fontAlgn="base" hangingPunct="0">
              <a:spcBef>
                <a:spcPct val="0"/>
              </a:spcBef>
              <a:spcAft>
                <a:spcPct val="0"/>
              </a:spcAft>
            </a:pPr>
            <a:r>
              <a:rPr lang="zh-TW" altLang="en-US" sz="2800" b="1" dirty="0" smtClean="0">
                <a:solidFill>
                  <a:srgbClr val="0070C0"/>
                </a:solidFill>
                <a:ea typeface="Adobe 繁黑體 Std B" panose="020B0700000000000000"/>
              </a:rPr>
              <a:t>特殊</a:t>
            </a:r>
            <a:r>
              <a:rPr lang="zh-TW" altLang="zh-TW" sz="2800" b="1" dirty="0" smtClean="0">
                <a:solidFill>
                  <a:srgbClr val="0070C0"/>
                </a:solidFill>
                <a:ea typeface="Adobe 繁黑體 Std B" panose="020B0700000000000000"/>
              </a:rPr>
              <a:t>教</a:t>
            </a:r>
            <a:r>
              <a:rPr lang="zh-TW" altLang="en-US" sz="2800" b="1" dirty="0" smtClean="0">
                <a:solidFill>
                  <a:srgbClr val="0070C0"/>
                </a:solidFill>
                <a:ea typeface="Adobe 繁黑體 Std B" panose="020B0700000000000000"/>
              </a:rPr>
              <a:t>育</a:t>
            </a:r>
            <a:r>
              <a:rPr lang="zh-TW" altLang="zh-TW" sz="2800" b="1" dirty="0">
                <a:solidFill>
                  <a:srgbClr val="0070C0"/>
                </a:solidFill>
                <a:ea typeface="Adobe 繁黑體 Std B" panose="020B0700000000000000"/>
              </a:rPr>
              <a:t>專業學習社</a:t>
            </a:r>
            <a:r>
              <a:rPr lang="zh-TW" altLang="zh-TW" sz="2800" b="1" dirty="0" smtClean="0">
                <a:solidFill>
                  <a:srgbClr val="0070C0"/>
                </a:solidFill>
                <a:ea typeface="Adobe 繁黑體 Std B" panose="020B0700000000000000"/>
              </a:rPr>
              <a:t>群</a:t>
            </a:r>
            <a:r>
              <a:rPr kumimoji="0" lang="zh-TW" altLang="en-US"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的</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一個</a:t>
            </a:r>
            <a:r>
              <a:rPr kumimoji="0" lang="zh-TW" altLang="en-US"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主要理念</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a:t>
            </a:r>
            <a:endParaRPr kumimoji="0" lang="en-US"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endParaRPr>
          </a:p>
          <a:p>
            <a:pPr lvl="0" eaLnBrk="0" fontAlgn="base" hangingPunct="0">
              <a:spcBef>
                <a:spcPct val="0"/>
              </a:spcBef>
              <a:spcAft>
                <a:spcPct val="0"/>
              </a:spcAft>
            </a:pP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當</a:t>
            </a:r>
            <a:r>
              <a:rPr kumimoji="0" lang="zh-TW" altLang="en-US"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特教學生</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的老師</a:t>
            </a:r>
            <a:r>
              <a:rPr kumimoji="0" lang="zh-TW" altLang="en-US"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們</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一起工作時，</a:t>
            </a:r>
            <a:r>
              <a:rPr lang="zh-TW" altLang="en-US" sz="2800" b="1" dirty="0">
                <a:solidFill>
                  <a:srgbClr val="0070C0"/>
                </a:solidFill>
                <a:latin typeface="Adobe 繁黑體 Std B" panose="020B0700000000000000" pitchFamily="34" charset="-120"/>
                <a:ea typeface="Adobe 繁黑體 Std B" panose="020B0700000000000000"/>
              </a:rPr>
              <a:t>特教</a:t>
            </a:r>
            <a:r>
              <a:rPr lang="zh-TW" altLang="en-US" sz="2800" b="1" dirty="0" smtClean="0">
                <a:solidFill>
                  <a:srgbClr val="0070C0"/>
                </a:solidFill>
                <a:latin typeface="Adobe 繁黑體 Std B" panose="020B0700000000000000" pitchFamily="34" charset="-120"/>
                <a:ea typeface="Adobe 繁黑體 Std B" panose="020B0700000000000000"/>
              </a:rPr>
              <a:t>學生就</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會學到更多</a:t>
            </a:r>
            <a:r>
              <a:rPr kumimoji="0" lang="zh-TW" altLang="en-US"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，進步成長更好</a:t>
            </a:r>
            <a:r>
              <a:rPr kumimoji="0" lang="zh-TW" altLang="zh-TW" sz="2800" b="1" i="0" u="none" strike="noStrike" cap="none" normalizeH="0" baseline="0" dirty="0" smtClean="0">
                <a:ln>
                  <a:noFill/>
                </a:ln>
                <a:solidFill>
                  <a:srgbClr val="0070C0"/>
                </a:solidFill>
                <a:effectLst/>
                <a:latin typeface="Adobe 繁黑體 Std B" panose="020B0700000000000000" pitchFamily="34" charset="-120"/>
                <a:ea typeface="Adobe 繁黑體 Std B" panose="020B0700000000000000"/>
              </a:rPr>
              <a:t>。 </a:t>
            </a:r>
          </a:p>
        </p:txBody>
      </p:sp>
      <p:sp>
        <p:nvSpPr>
          <p:cNvPr id="3" name="矩形 2"/>
          <p:cNvSpPr/>
          <p:nvPr/>
        </p:nvSpPr>
        <p:spPr>
          <a:xfrm>
            <a:off x="4571520" y="1757280"/>
            <a:ext cx="2031325" cy="646331"/>
          </a:xfrm>
          <a:prstGeom prst="rect">
            <a:avLst/>
          </a:prstGeom>
        </p:spPr>
        <p:txBody>
          <a:bodyPr wrap="none">
            <a:spAutoFit/>
          </a:bodyPr>
          <a:lstStyle/>
          <a:p>
            <a:pPr algn="ctr"/>
            <a:r>
              <a:rPr lang="zh-TW" altLang="zh-TW" sz="3600" b="1" dirty="0" smtClean="0">
                <a:solidFill>
                  <a:srgbClr val="FF0000"/>
                </a:solidFill>
                <a:latin typeface="Adobe 繁黑體 Std B" panose="020B0700000000000000" pitchFamily="34" charset="-120"/>
                <a:ea typeface="Adobe 繁黑體 Std B" panose="020B0700000000000000" pitchFamily="34" charset="-120"/>
              </a:rPr>
              <a:t>一個</a:t>
            </a:r>
            <a:r>
              <a:rPr lang="zh-TW" altLang="en-US" sz="3600" b="1" dirty="0" smtClean="0">
                <a:solidFill>
                  <a:srgbClr val="FF0000"/>
                </a:solidFill>
                <a:latin typeface="Adobe 繁黑體 Std B" panose="020B0700000000000000" pitchFamily="34" charset="-120"/>
                <a:ea typeface="Adobe 繁黑體 Std B" panose="020B0700000000000000" pitchFamily="34" charset="-120"/>
              </a:rPr>
              <a:t>理念</a:t>
            </a:r>
            <a:endParaRPr lang="zh-CN" altLang="en-US" sz="3600" b="1" dirty="0">
              <a:solidFill>
                <a:srgbClr val="FF0000"/>
              </a:solidFill>
              <a:latin typeface="微軟正黑體" panose="020B0604030504040204" pitchFamily="34" charset="-120"/>
              <a:ea typeface="微軟正黑體" panose="020B0604030504040204" pitchFamily="34" charset="-120"/>
              <a:cs typeface="+mn-ea"/>
              <a:sym typeface="+mn-lt"/>
            </a:endParaRPr>
          </a:p>
        </p:txBody>
      </p:sp>
      <p:sp>
        <p:nvSpPr>
          <p:cNvPr id="4" name="Rectangle 1"/>
          <p:cNvSpPr>
            <a:spLocks noChangeArrowheads="1"/>
          </p:cNvSpPr>
          <p:nvPr/>
        </p:nvSpPr>
        <p:spPr bwMode="auto">
          <a:xfrm>
            <a:off x="0" y="0"/>
            <a:ext cx="12192000" cy="45720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100" b="0" i="0" u="none" strike="noStrike" cap="none" normalizeH="0" baseline="0" smtClean="0">
                <a:ln>
                  <a:noFill/>
                </a:ln>
                <a:solidFill>
                  <a:srgbClr val="202124"/>
                </a:solidFill>
                <a:effectLst/>
                <a:latin typeface="Arial Unicode MS"/>
                <a:ea typeface="inherit"/>
              </a:rPr>
              <a:t>Teacher Professional Learning Community</a:t>
            </a:r>
            <a:r>
              <a:rPr kumimoji="0" lang="zh-TW" altLang="zh-TW" sz="800" b="0" i="0" u="none" strike="noStrike" cap="none" normalizeH="0" baseline="0" smtClean="0">
                <a:ln>
                  <a:noFill/>
                </a:ln>
                <a:solidFill>
                  <a:schemeClr val="tx1"/>
                </a:solidFill>
                <a:effectLst/>
              </a:rPr>
              <a:t> </a:t>
            </a:r>
            <a:endParaRPr kumimoji="0" lang="zh-TW" altLang="zh-TW" sz="1800" b="0" i="0" u="none" strike="noStrike" cap="none" normalizeH="0" baseline="0" smtClean="0">
              <a:ln>
                <a:noFill/>
              </a:ln>
              <a:solidFill>
                <a:schemeClr val="tx1"/>
              </a:solidFill>
              <a:effectLst/>
              <a:latin typeface="Arial" panose="020B0604020202020204" pitchFamily="34" charset="0"/>
            </a:endParaRPr>
          </a:p>
        </p:txBody>
      </p:sp>
      <p:sp>
        <p:nvSpPr>
          <p:cNvPr id="5" name="Rectangle 2"/>
          <p:cNvSpPr>
            <a:spLocks noChangeArrowheads="1"/>
          </p:cNvSpPr>
          <p:nvPr/>
        </p:nvSpPr>
        <p:spPr bwMode="auto">
          <a:xfrm>
            <a:off x="152400" y="152400"/>
            <a:ext cx="12192000" cy="45720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100" b="0" i="0" u="none" strike="noStrike" cap="none" normalizeH="0" baseline="0" smtClean="0">
                <a:ln>
                  <a:noFill/>
                </a:ln>
                <a:solidFill>
                  <a:srgbClr val="202124"/>
                </a:solidFill>
                <a:effectLst/>
                <a:latin typeface="Arial Unicode MS"/>
                <a:ea typeface="inherit"/>
              </a:rPr>
              <a:t>Teacher Professional Learning Community</a:t>
            </a:r>
            <a:r>
              <a:rPr kumimoji="0" lang="zh-TW" altLang="zh-TW" sz="800" b="0" i="0" u="none" strike="noStrike" cap="none" normalizeH="0" baseline="0" smtClean="0">
                <a:ln>
                  <a:noFill/>
                </a:ln>
                <a:solidFill>
                  <a:schemeClr val="tx1"/>
                </a:solidFill>
                <a:effectLst/>
              </a:rPr>
              <a:t> </a:t>
            </a:r>
            <a:endParaRPr kumimoji="0" lang="zh-TW" altLang="zh-TW"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97526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30</a:t>
            </a:fld>
            <a:endParaRPr/>
          </a:p>
        </p:txBody>
      </p:sp>
      <p:graphicFrame>
        <p:nvGraphicFramePr>
          <p:cNvPr id="3" name="表格 2"/>
          <p:cNvGraphicFramePr>
            <a:graphicFrameLocks noGrp="1"/>
          </p:cNvGraphicFramePr>
          <p:nvPr>
            <p:extLst>
              <p:ext uri="{D42A27DB-BD31-4B8C-83A1-F6EECF244321}">
                <p14:modId xmlns:p14="http://schemas.microsoft.com/office/powerpoint/2010/main" val="903322151"/>
              </p:ext>
            </p:extLst>
          </p:nvPr>
        </p:nvGraphicFramePr>
        <p:xfrm>
          <a:off x="1575386" y="1702397"/>
          <a:ext cx="9513180" cy="3894750"/>
        </p:xfrm>
        <a:graphic>
          <a:graphicData uri="http://schemas.openxmlformats.org/drawingml/2006/table">
            <a:tbl>
              <a:tblPr firstRow="1" firstCol="1" bandRow="1">
                <a:tableStyleId>{5C22544A-7EE6-4342-B048-85BDC9FD1C3A}</a:tableStyleId>
              </a:tblPr>
              <a:tblGrid>
                <a:gridCol w="7190455">
                  <a:extLst>
                    <a:ext uri="{9D8B030D-6E8A-4147-A177-3AD203B41FA5}">
                      <a16:colId xmlns:a16="http://schemas.microsoft.com/office/drawing/2014/main" val="2804623140"/>
                    </a:ext>
                  </a:extLst>
                </a:gridCol>
                <a:gridCol w="774616">
                  <a:extLst>
                    <a:ext uri="{9D8B030D-6E8A-4147-A177-3AD203B41FA5}">
                      <a16:colId xmlns:a16="http://schemas.microsoft.com/office/drawing/2014/main" val="3021598455"/>
                    </a:ext>
                  </a:extLst>
                </a:gridCol>
                <a:gridCol w="773493">
                  <a:extLst>
                    <a:ext uri="{9D8B030D-6E8A-4147-A177-3AD203B41FA5}">
                      <a16:colId xmlns:a16="http://schemas.microsoft.com/office/drawing/2014/main" val="588922133"/>
                    </a:ext>
                  </a:extLst>
                </a:gridCol>
                <a:gridCol w="774616">
                  <a:extLst>
                    <a:ext uri="{9D8B030D-6E8A-4147-A177-3AD203B41FA5}">
                      <a16:colId xmlns:a16="http://schemas.microsoft.com/office/drawing/2014/main" val="1525282680"/>
                    </a:ext>
                  </a:extLst>
                </a:gridCol>
              </a:tblGrid>
              <a:tr h="566730">
                <a:tc gridSpan="4">
                  <a:txBody>
                    <a:bodyPr/>
                    <a:lstStyle/>
                    <a:p>
                      <a:pPr marL="342900" lvl="0" indent="-342900">
                        <a:lnSpc>
                          <a:spcPct val="150000"/>
                        </a:lnSpc>
                        <a:spcAft>
                          <a:spcPts val="0"/>
                        </a:spcAft>
                        <a:buFont typeface="Wingdings" panose="05000000000000000000" pitchFamily="2" charset="2"/>
                        <a:buChar char=""/>
                      </a:pPr>
                      <a:r>
                        <a:rPr lang="zh-TW" sz="2400" kern="100" dirty="0">
                          <a:effectLst/>
                        </a:rPr>
                        <a:t>實踐檢驗</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64854417"/>
                  </a:ext>
                </a:extLst>
              </a:tr>
              <a:tr h="1700191">
                <a:tc>
                  <a:txBody>
                    <a:bodyPr/>
                    <a:lstStyle/>
                    <a:p>
                      <a:pPr marL="139700" indent="-139700">
                        <a:lnSpc>
                          <a:spcPct val="150000"/>
                        </a:lnSpc>
                        <a:spcAft>
                          <a:spcPts val="0"/>
                        </a:spcAft>
                      </a:pPr>
                      <a:r>
                        <a:rPr lang="zh-TW" sz="2400" kern="100" dirty="0">
                          <a:effectLst/>
                        </a:rPr>
                        <a:t>□社群成員把在社群中所學習的新知識、新技能、新態度，</a:t>
                      </a:r>
                      <a:r>
                        <a:rPr lang="zh-TW" sz="2400" u="sng" kern="100" dirty="0">
                          <a:effectLst/>
                        </a:rPr>
                        <a:t>或</a:t>
                      </a:r>
                      <a:r>
                        <a:rPr lang="zh-TW" sz="2400" kern="100" dirty="0">
                          <a:effectLst/>
                        </a:rPr>
                        <a:t>所發展的新課程、新教材、新教法、新解決方案等，應用在專業實務工作上，以解決問題、提升效能</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464221624"/>
                  </a:ext>
                </a:extLst>
              </a:tr>
              <a:tr h="1133460">
                <a:tc>
                  <a:txBody>
                    <a:bodyPr/>
                    <a:lstStyle/>
                    <a:p>
                      <a:pPr marL="139700" indent="-139700">
                        <a:lnSpc>
                          <a:spcPct val="150000"/>
                        </a:lnSpc>
                        <a:spcAft>
                          <a:spcPts val="0"/>
                        </a:spcAft>
                      </a:pPr>
                      <a:r>
                        <a:rPr lang="zh-TW" sz="2400" kern="100" dirty="0">
                          <a:effectLst/>
                        </a:rPr>
                        <a:t>□社群成員能對實踐行動的過程與結果進行省思對話，以驗證原本的假設，並深化學習的內涵</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dirty="0">
                          <a:effectLst/>
                          <a:highlight>
                            <a:srgbClr val="FFFF00"/>
                          </a:highlight>
                        </a:rPr>
                        <a:t> </a:t>
                      </a:r>
                      <a:endParaRPr lang="zh-TW" sz="12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2945106444"/>
                  </a:ext>
                </a:extLst>
              </a:tr>
            </a:tbl>
          </a:graphicData>
        </a:graphic>
      </p:graphicFrame>
    </p:spTree>
    <p:extLst>
      <p:ext uri="{BB962C8B-B14F-4D97-AF65-F5344CB8AC3E}">
        <p14:creationId xmlns:p14="http://schemas.microsoft.com/office/powerpoint/2010/main" val="11544713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31</a:t>
            </a:fld>
            <a:endParaRPr/>
          </a:p>
        </p:txBody>
      </p:sp>
      <p:graphicFrame>
        <p:nvGraphicFramePr>
          <p:cNvPr id="2" name="表格 1"/>
          <p:cNvGraphicFramePr>
            <a:graphicFrameLocks noGrp="1"/>
          </p:cNvGraphicFramePr>
          <p:nvPr>
            <p:extLst>
              <p:ext uri="{D42A27DB-BD31-4B8C-83A1-F6EECF244321}">
                <p14:modId xmlns:p14="http://schemas.microsoft.com/office/powerpoint/2010/main" val="1863277446"/>
              </p:ext>
            </p:extLst>
          </p:nvPr>
        </p:nvGraphicFramePr>
        <p:xfrm>
          <a:off x="1564441" y="1750292"/>
          <a:ext cx="8659145" cy="3575386"/>
        </p:xfrm>
        <a:graphic>
          <a:graphicData uri="http://schemas.openxmlformats.org/drawingml/2006/table">
            <a:tbl>
              <a:tblPr firstRow="1" firstCol="1" bandRow="1">
                <a:tableStyleId>{5C22544A-7EE6-4342-B048-85BDC9FD1C3A}</a:tableStyleId>
              </a:tblPr>
              <a:tblGrid>
                <a:gridCol w="6544940">
                  <a:extLst>
                    <a:ext uri="{9D8B030D-6E8A-4147-A177-3AD203B41FA5}">
                      <a16:colId xmlns:a16="http://schemas.microsoft.com/office/drawing/2014/main" val="3049237776"/>
                    </a:ext>
                  </a:extLst>
                </a:gridCol>
                <a:gridCol w="705076">
                  <a:extLst>
                    <a:ext uri="{9D8B030D-6E8A-4147-A177-3AD203B41FA5}">
                      <a16:colId xmlns:a16="http://schemas.microsoft.com/office/drawing/2014/main" val="4232489647"/>
                    </a:ext>
                  </a:extLst>
                </a:gridCol>
                <a:gridCol w="704053">
                  <a:extLst>
                    <a:ext uri="{9D8B030D-6E8A-4147-A177-3AD203B41FA5}">
                      <a16:colId xmlns:a16="http://schemas.microsoft.com/office/drawing/2014/main" val="2635461619"/>
                    </a:ext>
                  </a:extLst>
                </a:gridCol>
                <a:gridCol w="705076">
                  <a:extLst>
                    <a:ext uri="{9D8B030D-6E8A-4147-A177-3AD203B41FA5}">
                      <a16:colId xmlns:a16="http://schemas.microsoft.com/office/drawing/2014/main" val="3400463304"/>
                    </a:ext>
                  </a:extLst>
                </a:gridCol>
              </a:tblGrid>
              <a:tr h="643156">
                <a:tc gridSpan="4">
                  <a:txBody>
                    <a:bodyPr/>
                    <a:lstStyle/>
                    <a:p>
                      <a:pPr marL="342900" lvl="0" indent="-342900">
                        <a:lnSpc>
                          <a:spcPct val="150000"/>
                        </a:lnSpc>
                        <a:spcAft>
                          <a:spcPts val="0"/>
                        </a:spcAft>
                        <a:buFont typeface="Wingdings" panose="05000000000000000000" pitchFamily="2" charset="2"/>
                        <a:buChar char=""/>
                      </a:pPr>
                      <a:r>
                        <a:rPr lang="zh-TW" sz="2400" kern="100" dirty="0">
                          <a:effectLst/>
                        </a:rPr>
                        <a:t>持續改進</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801865576"/>
                  </a:ext>
                </a:extLst>
              </a:tr>
              <a:tr h="1443813">
                <a:tc>
                  <a:txBody>
                    <a:bodyPr/>
                    <a:lstStyle/>
                    <a:p>
                      <a:pPr marL="139700" indent="-139700">
                        <a:lnSpc>
                          <a:spcPct val="150000"/>
                        </a:lnSpc>
                        <a:spcAft>
                          <a:spcPts val="0"/>
                        </a:spcAft>
                      </a:pPr>
                      <a:r>
                        <a:rPr lang="zh-TW" sz="2400" kern="100" dirty="0">
                          <a:effectLst/>
                        </a:rPr>
                        <a:t>□社群成員熱心研討改進本身專業實務</a:t>
                      </a:r>
                      <a:r>
                        <a:rPr lang="zh-TW" sz="2400" u="sng" kern="100" dirty="0">
                          <a:effectLst/>
                        </a:rPr>
                        <a:t>或</a:t>
                      </a:r>
                      <a:r>
                        <a:rPr lang="zh-TW" sz="2400" kern="100" dirty="0">
                          <a:effectLst/>
                        </a:rPr>
                        <a:t>學校發展的議題，並積極持續嘗試將所學到的觀念或策略付諸行動</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788284877"/>
                  </a:ext>
                </a:extLst>
              </a:tr>
              <a:tr h="1286310">
                <a:tc>
                  <a:txBody>
                    <a:bodyPr/>
                    <a:lstStyle/>
                    <a:p>
                      <a:pPr marL="139700" indent="-139700">
                        <a:lnSpc>
                          <a:spcPct val="150000"/>
                        </a:lnSpc>
                        <a:spcAft>
                          <a:spcPts val="0"/>
                        </a:spcAft>
                      </a:pPr>
                      <a:r>
                        <a:rPr lang="zh-TW" sz="2400" kern="100" dirty="0">
                          <a:effectLst/>
                        </a:rPr>
                        <a:t>□社群成員能持續評估社群組織的運作情況，並據以進行調整</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a:effectLst/>
                          <a:highlight>
                            <a:srgbClr val="FFFF00"/>
                          </a:highlight>
                        </a:rPr>
                        <a:t> </a:t>
                      </a:r>
                      <a:endParaRPr lang="zh-TW" sz="24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2400" kern="100" dirty="0">
                          <a:effectLst/>
                          <a:highlight>
                            <a:srgbClr val="FFFF00"/>
                          </a:highlight>
                        </a:rPr>
                        <a:t> </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296662455"/>
                  </a:ext>
                </a:extLst>
              </a:tr>
            </a:tbl>
          </a:graphicData>
        </a:graphic>
      </p:graphicFrame>
    </p:spTree>
    <p:extLst>
      <p:ext uri="{BB962C8B-B14F-4D97-AF65-F5344CB8AC3E}">
        <p14:creationId xmlns:p14="http://schemas.microsoft.com/office/powerpoint/2010/main" val="14883243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32</a:t>
            </a:fld>
            <a:endParaRPr/>
          </a:p>
        </p:txBody>
      </p:sp>
      <p:graphicFrame>
        <p:nvGraphicFramePr>
          <p:cNvPr id="2" name="表格 1"/>
          <p:cNvGraphicFramePr>
            <a:graphicFrameLocks noGrp="1"/>
          </p:cNvGraphicFramePr>
          <p:nvPr>
            <p:extLst>
              <p:ext uri="{D42A27DB-BD31-4B8C-83A1-F6EECF244321}">
                <p14:modId xmlns:p14="http://schemas.microsoft.com/office/powerpoint/2010/main" val="3332649355"/>
              </p:ext>
            </p:extLst>
          </p:nvPr>
        </p:nvGraphicFramePr>
        <p:xfrm>
          <a:off x="1587244" y="1636819"/>
          <a:ext cx="10235578" cy="3840480"/>
        </p:xfrm>
        <a:graphic>
          <a:graphicData uri="http://schemas.openxmlformats.org/drawingml/2006/table">
            <a:tbl>
              <a:tblPr firstRow="1" firstCol="1" bandRow="1">
                <a:tableStyleId>{5C22544A-7EE6-4342-B048-85BDC9FD1C3A}</a:tableStyleId>
              </a:tblPr>
              <a:tblGrid>
                <a:gridCol w="7736474">
                  <a:extLst>
                    <a:ext uri="{9D8B030D-6E8A-4147-A177-3AD203B41FA5}">
                      <a16:colId xmlns:a16="http://schemas.microsoft.com/office/drawing/2014/main" val="3189554904"/>
                    </a:ext>
                  </a:extLst>
                </a:gridCol>
                <a:gridCol w="833437">
                  <a:extLst>
                    <a:ext uri="{9D8B030D-6E8A-4147-A177-3AD203B41FA5}">
                      <a16:colId xmlns:a16="http://schemas.microsoft.com/office/drawing/2014/main" val="1006729787"/>
                    </a:ext>
                  </a:extLst>
                </a:gridCol>
                <a:gridCol w="832230">
                  <a:extLst>
                    <a:ext uri="{9D8B030D-6E8A-4147-A177-3AD203B41FA5}">
                      <a16:colId xmlns:a16="http://schemas.microsoft.com/office/drawing/2014/main" val="225705233"/>
                    </a:ext>
                  </a:extLst>
                </a:gridCol>
                <a:gridCol w="833437">
                  <a:extLst>
                    <a:ext uri="{9D8B030D-6E8A-4147-A177-3AD203B41FA5}">
                      <a16:colId xmlns:a16="http://schemas.microsoft.com/office/drawing/2014/main" val="1393835647"/>
                    </a:ext>
                  </a:extLst>
                </a:gridCol>
              </a:tblGrid>
              <a:tr h="0">
                <a:tc gridSpan="4">
                  <a:txBody>
                    <a:bodyPr/>
                    <a:lstStyle/>
                    <a:p>
                      <a:pPr marL="342900" lvl="0" indent="-342900">
                        <a:lnSpc>
                          <a:spcPct val="150000"/>
                        </a:lnSpc>
                        <a:spcAft>
                          <a:spcPts val="0"/>
                        </a:spcAft>
                        <a:buFont typeface="Wingdings" panose="05000000000000000000" pitchFamily="2" charset="2"/>
                        <a:buChar char=""/>
                      </a:pPr>
                      <a:r>
                        <a:rPr lang="zh-TW" sz="2400" kern="100" dirty="0">
                          <a:effectLst/>
                        </a:rPr>
                        <a:t>重視結果</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88376238"/>
                  </a:ext>
                </a:extLst>
              </a:tr>
              <a:tr h="0">
                <a:tc>
                  <a:txBody>
                    <a:bodyPr/>
                    <a:lstStyle/>
                    <a:p>
                      <a:pPr marL="139700" indent="-139700">
                        <a:lnSpc>
                          <a:spcPct val="150000"/>
                        </a:lnSpc>
                        <a:spcAft>
                          <a:spcPts val="0"/>
                        </a:spcAft>
                      </a:pPr>
                      <a:r>
                        <a:rPr lang="zh-TW" sz="2400" kern="100" dirty="0">
                          <a:effectLst/>
                        </a:rPr>
                        <a:t>□持續檢視學生學習成效的改變情形，並據以調整社群探究精進的方向</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294822250"/>
                  </a:ext>
                </a:extLst>
              </a:tr>
              <a:tr h="0">
                <a:tc>
                  <a:txBody>
                    <a:bodyPr/>
                    <a:lstStyle/>
                    <a:p>
                      <a:pPr marL="139700" indent="-139700">
                        <a:lnSpc>
                          <a:spcPct val="150000"/>
                        </a:lnSpc>
                        <a:spcAft>
                          <a:spcPts val="0"/>
                        </a:spcAft>
                      </a:pPr>
                      <a:r>
                        <a:rPr lang="zh-TW" sz="2400" kern="100" dirty="0">
                          <a:effectLst/>
                        </a:rPr>
                        <a:t>□持續檢視學生學習動機、態度的改變情形，並據以調整社群探究精進的方向</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4026199594"/>
                  </a:ext>
                </a:extLst>
              </a:tr>
              <a:tr h="0">
                <a:tc>
                  <a:txBody>
                    <a:bodyPr/>
                    <a:lstStyle/>
                    <a:p>
                      <a:pPr marL="139700" indent="-139700">
                        <a:lnSpc>
                          <a:spcPct val="150000"/>
                        </a:lnSpc>
                        <a:spcAft>
                          <a:spcPts val="0"/>
                        </a:spcAft>
                      </a:pPr>
                      <a:r>
                        <a:rPr lang="zh-TW" sz="2400" kern="100" dirty="0">
                          <a:effectLst/>
                        </a:rPr>
                        <a:t>□持續檢視學校整體發展與改進的情形（或願景與核心任務達成的情形），並據以調整社群探究精進的方向</a:t>
                      </a:r>
                      <a:endParaRPr lang="zh-TW" sz="24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tc>
                  <a:txBody>
                    <a:bodyPr/>
                    <a:lstStyle/>
                    <a:p>
                      <a:pPr>
                        <a:spcAft>
                          <a:spcPts val="0"/>
                        </a:spcAft>
                      </a:pPr>
                      <a:r>
                        <a:rPr lang="en-US" sz="1100" kern="100" dirty="0">
                          <a:effectLst/>
                          <a:highlight>
                            <a:srgbClr val="FFFF00"/>
                          </a:highlight>
                        </a:rPr>
                        <a:t> </a:t>
                      </a:r>
                      <a:endParaRPr lang="zh-TW" sz="1200" kern="1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tc>
                <a:extLst>
                  <a:ext uri="{0D108BD9-81ED-4DB2-BD59-A6C34878D82A}">
                    <a16:rowId xmlns:a16="http://schemas.microsoft.com/office/drawing/2014/main" val="1917017268"/>
                  </a:ext>
                </a:extLst>
              </a:tr>
            </a:tbl>
          </a:graphicData>
        </a:graphic>
      </p:graphicFrame>
    </p:spTree>
    <p:extLst>
      <p:ext uri="{BB962C8B-B14F-4D97-AF65-F5344CB8AC3E}">
        <p14:creationId xmlns:p14="http://schemas.microsoft.com/office/powerpoint/2010/main" val="6293186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33</a:t>
            </a:fld>
            <a:endParaRPr/>
          </a:p>
        </p:txBody>
      </p:sp>
      <p:graphicFrame>
        <p:nvGraphicFramePr>
          <p:cNvPr id="2" name="表格 1"/>
          <p:cNvGraphicFramePr>
            <a:graphicFrameLocks noGrp="1"/>
          </p:cNvGraphicFramePr>
          <p:nvPr>
            <p:extLst>
              <p:ext uri="{D42A27DB-BD31-4B8C-83A1-F6EECF244321}">
                <p14:modId xmlns:p14="http://schemas.microsoft.com/office/powerpoint/2010/main" val="793160791"/>
              </p:ext>
            </p:extLst>
          </p:nvPr>
        </p:nvGraphicFramePr>
        <p:xfrm>
          <a:off x="1689897" y="1514248"/>
          <a:ext cx="10647133" cy="4754880"/>
        </p:xfrm>
        <a:graphic>
          <a:graphicData uri="http://schemas.openxmlformats.org/drawingml/2006/table">
            <a:tbl>
              <a:tblPr firstRow="1" firstCol="1" bandRow="1">
                <a:tableStyleId>{5C22544A-7EE6-4342-B048-85BDC9FD1C3A}</a:tableStyleId>
              </a:tblPr>
              <a:tblGrid>
                <a:gridCol w="8047545">
                  <a:extLst>
                    <a:ext uri="{9D8B030D-6E8A-4147-A177-3AD203B41FA5}">
                      <a16:colId xmlns:a16="http://schemas.microsoft.com/office/drawing/2014/main" val="860255382"/>
                    </a:ext>
                  </a:extLst>
                </a:gridCol>
                <a:gridCol w="866948">
                  <a:extLst>
                    <a:ext uri="{9D8B030D-6E8A-4147-A177-3AD203B41FA5}">
                      <a16:colId xmlns:a16="http://schemas.microsoft.com/office/drawing/2014/main" val="1534346308"/>
                    </a:ext>
                  </a:extLst>
                </a:gridCol>
                <a:gridCol w="865692">
                  <a:extLst>
                    <a:ext uri="{9D8B030D-6E8A-4147-A177-3AD203B41FA5}">
                      <a16:colId xmlns:a16="http://schemas.microsoft.com/office/drawing/2014/main" val="135692864"/>
                    </a:ext>
                  </a:extLst>
                </a:gridCol>
                <a:gridCol w="866948">
                  <a:extLst>
                    <a:ext uri="{9D8B030D-6E8A-4147-A177-3AD203B41FA5}">
                      <a16:colId xmlns:a16="http://schemas.microsoft.com/office/drawing/2014/main" val="3922225153"/>
                    </a:ext>
                  </a:extLst>
                </a:gridCol>
              </a:tblGrid>
              <a:tr h="0">
                <a:tc gridSpan="4">
                  <a:txBody>
                    <a:bodyPr/>
                    <a:lstStyle/>
                    <a:p>
                      <a:pPr marL="342900" lvl="0" indent="-342900">
                        <a:lnSpc>
                          <a:spcPct val="150000"/>
                        </a:lnSpc>
                        <a:spcAft>
                          <a:spcPts val="0"/>
                        </a:spcAft>
                        <a:buFont typeface="Wingdings" panose="05000000000000000000" pitchFamily="2" charset="2"/>
                        <a:buChar char=""/>
                      </a:pPr>
                      <a:r>
                        <a:rPr lang="zh-TW" sz="2400" kern="100" dirty="0">
                          <a:effectLst/>
                        </a:rPr>
                        <a:t>社群運作</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534096941"/>
                  </a:ext>
                </a:extLst>
              </a:tr>
              <a:tr h="0">
                <a:tc>
                  <a:txBody>
                    <a:bodyPr/>
                    <a:lstStyle/>
                    <a:p>
                      <a:pPr>
                        <a:lnSpc>
                          <a:spcPct val="150000"/>
                        </a:lnSpc>
                        <a:spcAft>
                          <a:spcPts val="0"/>
                        </a:spcAft>
                      </a:pPr>
                      <a:r>
                        <a:rPr lang="zh-TW" sz="2400" kern="100" dirty="0">
                          <a:effectLst/>
                        </a:rPr>
                        <a:t>□召集人具備專業知能</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477815625"/>
                  </a:ext>
                </a:extLst>
              </a:tr>
              <a:tr h="0">
                <a:tc>
                  <a:txBody>
                    <a:bodyPr/>
                    <a:lstStyle/>
                    <a:p>
                      <a:pPr>
                        <a:lnSpc>
                          <a:spcPct val="150000"/>
                        </a:lnSpc>
                        <a:spcAft>
                          <a:spcPts val="0"/>
                        </a:spcAft>
                      </a:pPr>
                      <a:r>
                        <a:rPr lang="zh-TW" sz="2400" kern="100" dirty="0">
                          <a:effectLst/>
                        </a:rPr>
                        <a:t>□召集人熱忱投入時間與精力於社群發展</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790129721"/>
                  </a:ext>
                </a:extLst>
              </a:tr>
              <a:tr h="0">
                <a:tc>
                  <a:txBody>
                    <a:bodyPr/>
                    <a:lstStyle/>
                    <a:p>
                      <a:pPr>
                        <a:lnSpc>
                          <a:spcPct val="150000"/>
                        </a:lnSpc>
                        <a:spcAft>
                          <a:spcPts val="0"/>
                        </a:spcAft>
                      </a:pPr>
                      <a:r>
                        <a:rPr lang="zh-TW" sz="2400" kern="100" dirty="0">
                          <a:effectLst/>
                        </a:rPr>
                        <a:t>□召集人對於社群成員任務分工明確與公平</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762974996"/>
                  </a:ext>
                </a:extLst>
              </a:tr>
              <a:tr h="0">
                <a:tc>
                  <a:txBody>
                    <a:bodyPr/>
                    <a:lstStyle/>
                    <a:p>
                      <a:pPr>
                        <a:lnSpc>
                          <a:spcPct val="150000"/>
                        </a:lnSpc>
                        <a:spcAft>
                          <a:spcPts val="0"/>
                        </a:spcAft>
                      </a:pPr>
                      <a:r>
                        <a:rPr lang="zh-TW" sz="2400" kern="100" dirty="0">
                          <a:effectLst/>
                        </a:rPr>
                        <a:t>□召集人善於鼓勵成員共同參與</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2964997908"/>
                  </a:ext>
                </a:extLst>
              </a:tr>
              <a:tr h="0">
                <a:tc>
                  <a:txBody>
                    <a:bodyPr/>
                    <a:lstStyle/>
                    <a:p>
                      <a:pPr>
                        <a:lnSpc>
                          <a:spcPct val="150000"/>
                        </a:lnSpc>
                        <a:spcAft>
                          <a:spcPts val="0"/>
                        </a:spcAft>
                      </a:pPr>
                      <a:r>
                        <a:rPr lang="zh-TW" sz="2400" kern="100" dirty="0">
                          <a:effectLst/>
                        </a:rPr>
                        <a:t>□召集人善用校內外人力與資源</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2758299514"/>
                  </a:ext>
                </a:extLst>
              </a:tr>
              <a:tr h="0">
                <a:tc>
                  <a:txBody>
                    <a:bodyPr/>
                    <a:lstStyle/>
                    <a:p>
                      <a:pPr>
                        <a:lnSpc>
                          <a:spcPct val="150000"/>
                        </a:lnSpc>
                        <a:spcAft>
                          <a:spcPts val="0"/>
                        </a:spcAft>
                      </a:pPr>
                      <a:r>
                        <a:rPr lang="zh-TW" sz="2400" kern="100" dirty="0">
                          <a:effectLst/>
                        </a:rPr>
                        <a:t>□社群成員表現彼此尊重、相互支持的行動</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241367403"/>
                  </a:ext>
                </a:extLst>
              </a:tr>
              <a:tr h="0">
                <a:tc>
                  <a:txBody>
                    <a:bodyPr/>
                    <a:lstStyle/>
                    <a:p>
                      <a:pPr>
                        <a:lnSpc>
                          <a:spcPct val="150000"/>
                        </a:lnSpc>
                        <a:spcAft>
                          <a:spcPts val="0"/>
                        </a:spcAft>
                      </a:pPr>
                      <a:r>
                        <a:rPr lang="zh-TW" sz="2400" kern="100" dirty="0">
                          <a:effectLst/>
                        </a:rPr>
                        <a:t>□社群成員之間營造開放、正向、尊重共識的討論氛圍</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331339922"/>
                  </a:ext>
                </a:extLst>
              </a:tr>
              <a:tr h="0">
                <a:tc>
                  <a:txBody>
                    <a:bodyPr/>
                    <a:lstStyle/>
                    <a:p>
                      <a:pPr>
                        <a:spcAft>
                          <a:spcPts val="0"/>
                        </a:spcAft>
                      </a:pPr>
                      <a:r>
                        <a:rPr lang="zh-TW" sz="2400" kern="100" dirty="0">
                          <a:effectLst/>
                        </a:rPr>
                        <a:t>□社群成員勇於嘗試與創新</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dirty="0">
                          <a:effectLst/>
                          <a:highlight>
                            <a:srgbClr val="FFFF00"/>
                          </a:highlight>
                        </a:rPr>
                        <a:t> </a:t>
                      </a:r>
                      <a:endParaRPr lang="zh-TW" sz="1200" kern="100" dirty="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3978264608"/>
                  </a:ext>
                </a:extLst>
              </a:tr>
            </a:tbl>
          </a:graphicData>
        </a:graphic>
      </p:graphicFrame>
    </p:spTree>
    <p:extLst>
      <p:ext uri="{BB962C8B-B14F-4D97-AF65-F5344CB8AC3E}">
        <p14:creationId xmlns:p14="http://schemas.microsoft.com/office/powerpoint/2010/main" val="36098214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grpSp>
        <p:nvGrpSpPr>
          <p:cNvPr id="1953" name="Google Shape;1953;p22"/>
          <p:cNvGrpSpPr/>
          <p:nvPr/>
        </p:nvGrpSpPr>
        <p:grpSpPr>
          <a:xfrm>
            <a:off x="1452386" y="2048139"/>
            <a:ext cx="9222144" cy="3143319"/>
            <a:chOff x="2227400" y="3077757"/>
            <a:chExt cx="13833216" cy="4714978"/>
          </a:xfrm>
        </p:grpSpPr>
        <p:grpSp>
          <p:nvGrpSpPr>
            <p:cNvPr id="1954" name="Google Shape;1954;p22"/>
            <p:cNvGrpSpPr/>
            <p:nvPr/>
          </p:nvGrpSpPr>
          <p:grpSpPr>
            <a:xfrm>
              <a:off x="2227400" y="3077757"/>
              <a:ext cx="13833216" cy="4714978"/>
              <a:chOff x="2227400" y="3077757"/>
              <a:chExt cx="13833216" cy="4714978"/>
            </a:xfrm>
          </p:grpSpPr>
          <p:sp>
            <p:nvSpPr>
              <p:cNvPr id="1955" name="Google Shape;1955;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6" name="Google Shape;1956;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7" name="Google Shape;1957;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58" name="Google Shape;1958;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rgbClr val="FFD16C"/>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59" name="Google Shape;1959;p22"/>
            <p:cNvGrpSpPr/>
            <p:nvPr/>
          </p:nvGrpSpPr>
          <p:grpSpPr>
            <a:xfrm>
              <a:off x="2227400" y="3077757"/>
              <a:ext cx="13833216" cy="4714978"/>
              <a:chOff x="2227400" y="3077757"/>
              <a:chExt cx="13833216" cy="4714978"/>
            </a:xfrm>
          </p:grpSpPr>
          <p:sp>
            <p:nvSpPr>
              <p:cNvPr id="1960" name="Google Shape;1960;p22"/>
              <p:cNvSpPr/>
              <p:nvPr/>
            </p:nvSpPr>
            <p:spPr>
              <a:xfrm>
                <a:off x="10285988" y="3183653"/>
                <a:ext cx="2572" cy="299"/>
              </a:xfrm>
              <a:custGeom>
                <a:avLst/>
                <a:gdLst/>
                <a:ahLst/>
                <a:cxnLst/>
                <a:rect l="l" t="t" r="r" b="b"/>
                <a:pathLst>
                  <a:path w="2572" h="299" extrusionOk="0">
                    <a:moveTo>
                      <a:pt x="0" y="221"/>
                    </a:moveTo>
                    <a:cubicBezTo>
                      <a:pt x="1853" y="360"/>
                      <a:pt x="746" y="332"/>
                      <a:pt x="2573" y="0"/>
                    </a:cubicBezTo>
                    <a:cubicBezTo>
                      <a:pt x="1798" y="138"/>
                      <a:pt x="802" y="83"/>
                      <a:pt x="0" y="221"/>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1" name="Google Shape;1961;p22"/>
              <p:cNvSpPr/>
              <p:nvPr/>
            </p:nvSpPr>
            <p:spPr>
              <a:xfrm>
                <a:off x="10109337" y="3193945"/>
                <a:ext cx="359" cy="27"/>
              </a:xfrm>
              <a:custGeom>
                <a:avLst/>
                <a:gdLst/>
                <a:ahLst/>
                <a:cxnLst/>
                <a:rect l="l" t="t" r="r" b="b"/>
                <a:pathLst>
                  <a:path w="359" h="27" extrusionOk="0">
                    <a:moveTo>
                      <a:pt x="360" y="0"/>
                    </a:moveTo>
                    <a:cubicBezTo>
                      <a:pt x="221" y="0"/>
                      <a:pt x="111" y="0"/>
                      <a:pt x="0" y="28"/>
                    </a:cubicBezTo>
                    <a:cubicBezTo>
                      <a:pt x="56" y="28"/>
                      <a:pt x="277" y="0"/>
                      <a:pt x="360" y="0"/>
                    </a:cubicBez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2" name="Google Shape;1962;p22"/>
              <p:cNvSpPr/>
              <p:nvPr/>
            </p:nvSpPr>
            <p:spPr>
              <a:xfrm>
                <a:off x="10474535" y="3172033"/>
                <a:ext cx="54" cy="27"/>
              </a:xfrm>
              <a:custGeom>
                <a:avLst/>
                <a:gdLst/>
                <a:ahLst/>
                <a:cxnLst/>
                <a:rect l="l" t="t" r="r" b="b"/>
                <a:pathLst>
                  <a:path w="54" h="27" extrusionOk="0">
                    <a:moveTo>
                      <a:pt x="55" y="0"/>
                    </a:moveTo>
                    <a:lnTo>
                      <a:pt x="0" y="28"/>
                    </a:lnTo>
                    <a:lnTo>
                      <a:pt x="55" y="0"/>
                    </a:lnTo>
                    <a:close/>
                  </a:path>
                </a:pathLst>
              </a:custGeom>
              <a:no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3" name="Google Shape;1963;p22"/>
              <p:cNvSpPr/>
              <p:nvPr/>
            </p:nvSpPr>
            <p:spPr>
              <a:xfrm>
                <a:off x="2227400" y="3077757"/>
                <a:ext cx="13833216" cy="4714978"/>
              </a:xfrm>
              <a:custGeom>
                <a:avLst/>
                <a:gdLst/>
                <a:ahLst/>
                <a:cxnLst/>
                <a:rect l="l" t="t" r="r" b="b"/>
                <a:pathLst>
                  <a:path w="13833216" h="4714978" extrusionOk="0">
                    <a:moveTo>
                      <a:pt x="13680245" y="74660"/>
                    </a:moveTo>
                    <a:cubicBezTo>
                      <a:pt x="11666902" y="-52550"/>
                      <a:pt x="8647828" y="-25299"/>
                      <a:pt x="6628897" y="219273"/>
                    </a:cubicBezTo>
                    <a:cubicBezTo>
                      <a:pt x="6582472" y="222150"/>
                      <a:pt x="205881" y="470678"/>
                      <a:pt x="91812" y="481053"/>
                    </a:cubicBezTo>
                    <a:cubicBezTo>
                      <a:pt x="-113778" y="488163"/>
                      <a:pt x="36921" y="689492"/>
                      <a:pt x="433824" y="1263432"/>
                    </a:cubicBezTo>
                    <a:cubicBezTo>
                      <a:pt x="95547" y="2024481"/>
                      <a:pt x="-123046" y="1728395"/>
                      <a:pt x="500528" y="2326931"/>
                    </a:cubicBezTo>
                    <a:cubicBezTo>
                      <a:pt x="530242" y="2359743"/>
                      <a:pt x="573180" y="2383979"/>
                      <a:pt x="593764" y="2423653"/>
                    </a:cubicBezTo>
                    <a:cubicBezTo>
                      <a:pt x="606131" y="2568653"/>
                      <a:pt x="195340" y="3353162"/>
                      <a:pt x="184162" y="3426811"/>
                    </a:cubicBezTo>
                    <a:cubicBezTo>
                      <a:pt x="208122" y="3568657"/>
                      <a:pt x="419244" y="3527240"/>
                      <a:pt x="766237" y="3727379"/>
                    </a:cubicBezTo>
                    <a:cubicBezTo>
                      <a:pt x="520503" y="4526331"/>
                      <a:pt x="151516" y="4683006"/>
                      <a:pt x="605771" y="4714020"/>
                    </a:cubicBezTo>
                    <a:cubicBezTo>
                      <a:pt x="731073" y="4722569"/>
                      <a:pt x="1882551" y="4671497"/>
                      <a:pt x="1900672" y="4656585"/>
                    </a:cubicBezTo>
                    <a:cubicBezTo>
                      <a:pt x="3030155" y="4569158"/>
                      <a:pt x="2984699" y="4632072"/>
                      <a:pt x="4054921" y="4653071"/>
                    </a:cubicBezTo>
                    <a:cubicBezTo>
                      <a:pt x="5851110" y="4684417"/>
                      <a:pt x="11369902" y="4327852"/>
                      <a:pt x="11371950" y="4327741"/>
                    </a:cubicBezTo>
                    <a:cubicBezTo>
                      <a:pt x="14407486" y="4495455"/>
                      <a:pt x="13931595" y="4664331"/>
                      <a:pt x="13454321" y="3753385"/>
                    </a:cubicBezTo>
                    <a:cubicBezTo>
                      <a:pt x="13584796" y="3608579"/>
                      <a:pt x="13823806" y="3452015"/>
                      <a:pt x="13797136" y="3236548"/>
                    </a:cubicBezTo>
                    <a:cubicBezTo>
                      <a:pt x="13658471" y="2940988"/>
                      <a:pt x="13469952" y="2664711"/>
                      <a:pt x="13359009" y="2356257"/>
                    </a:cubicBezTo>
                    <a:cubicBezTo>
                      <a:pt x="13433654" y="2122642"/>
                      <a:pt x="13771074" y="1746350"/>
                      <a:pt x="13764683" y="1592746"/>
                    </a:cubicBezTo>
                    <a:cubicBezTo>
                      <a:pt x="13669427" y="1305485"/>
                      <a:pt x="13430500" y="1041437"/>
                      <a:pt x="13431690" y="892453"/>
                    </a:cubicBezTo>
                    <a:cubicBezTo>
                      <a:pt x="13666467" y="574455"/>
                      <a:pt x="14048237" y="59886"/>
                      <a:pt x="13680245" y="74660"/>
                    </a:cubicBezTo>
                    <a:close/>
                  </a:path>
                </a:pathLst>
              </a:custGeom>
              <a:solidFill>
                <a:schemeClr val="accent4"/>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65" name="Google Shape;1965;p22"/>
          <p:cNvGrpSpPr/>
          <p:nvPr/>
        </p:nvGrpSpPr>
        <p:grpSpPr>
          <a:xfrm rot="407290">
            <a:off x="9916767" y="109919"/>
            <a:ext cx="2089287" cy="682144"/>
            <a:chOff x="868577" y="7299477"/>
            <a:chExt cx="3498176" cy="1305562"/>
          </a:xfrm>
        </p:grpSpPr>
        <p:sp>
          <p:nvSpPr>
            <p:cNvPr id="1966" name="Google Shape;1966;p22"/>
            <p:cNvSpPr/>
            <p:nvPr/>
          </p:nvSpPr>
          <p:spPr>
            <a:xfrm>
              <a:off x="868577" y="7299477"/>
              <a:ext cx="3498176" cy="1305562"/>
            </a:xfrm>
            <a:custGeom>
              <a:avLst/>
              <a:gdLst/>
              <a:ahLst/>
              <a:cxnLst/>
              <a:rect l="l" t="t" r="r" b="b"/>
              <a:pathLst>
                <a:path w="3498176" h="1305562" extrusionOk="0">
                  <a:moveTo>
                    <a:pt x="114166" y="1202887"/>
                  </a:moveTo>
                  <a:cubicBezTo>
                    <a:pt x="181296" y="1266692"/>
                    <a:pt x="264427" y="1291248"/>
                    <a:pt x="337623" y="1291248"/>
                  </a:cubicBezTo>
                  <a:cubicBezTo>
                    <a:pt x="339533" y="1291255"/>
                    <a:pt x="344458" y="1291332"/>
                    <a:pt x="354757" y="1291514"/>
                  </a:cubicBezTo>
                  <a:cubicBezTo>
                    <a:pt x="371884" y="1291816"/>
                    <a:pt x="398540" y="1292286"/>
                    <a:pt x="423552" y="1292286"/>
                  </a:cubicBezTo>
                  <a:lnTo>
                    <a:pt x="499029" y="1292286"/>
                  </a:lnTo>
                  <a:cubicBezTo>
                    <a:pt x="545583" y="1292286"/>
                    <a:pt x="590072" y="1282149"/>
                    <a:pt x="629987" y="1264217"/>
                  </a:cubicBezTo>
                  <a:cubicBezTo>
                    <a:pt x="668830" y="1246762"/>
                    <a:pt x="702147" y="1222501"/>
                    <a:pt x="729293" y="1194453"/>
                  </a:cubicBezTo>
                  <a:cubicBezTo>
                    <a:pt x="756320" y="1215442"/>
                    <a:pt x="785893" y="1233843"/>
                    <a:pt x="817860" y="1249181"/>
                  </a:cubicBezTo>
                  <a:cubicBezTo>
                    <a:pt x="892399" y="1284946"/>
                    <a:pt x="972283" y="1300445"/>
                    <a:pt x="1051902" y="1300445"/>
                  </a:cubicBezTo>
                  <a:cubicBezTo>
                    <a:pt x="1117387" y="1300445"/>
                    <a:pt x="1182761" y="1289881"/>
                    <a:pt x="1244952" y="1266068"/>
                  </a:cubicBezTo>
                  <a:cubicBezTo>
                    <a:pt x="1282298" y="1281434"/>
                    <a:pt x="1323682" y="1290232"/>
                    <a:pt x="1365772" y="1290232"/>
                  </a:cubicBezTo>
                  <a:cubicBezTo>
                    <a:pt x="1365772" y="1290232"/>
                    <a:pt x="1581994" y="1291248"/>
                    <a:pt x="1583338" y="1291248"/>
                  </a:cubicBezTo>
                  <a:cubicBezTo>
                    <a:pt x="1604508" y="1291248"/>
                    <a:pt x="1625085" y="1289180"/>
                    <a:pt x="1644905" y="1285310"/>
                  </a:cubicBezTo>
                  <a:cubicBezTo>
                    <a:pt x="1662858" y="1288528"/>
                    <a:pt x="1681377" y="1290232"/>
                    <a:pt x="1700337" y="1290232"/>
                  </a:cubicBezTo>
                  <a:cubicBezTo>
                    <a:pt x="1700337" y="1290232"/>
                    <a:pt x="1916560" y="1291248"/>
                    <a:pt x="1917903" y="1291248"/>
                  </a:cubicBezTo>
                  <a:cubicBezTo>
                    <a:pt x="1963932" y="1291248"/>
                    <a:pt x="2007169" y="1281483"/>
                    <a:pt x="2045936" y="1264603"/>
                  </a:cubicBezTo>
                  <a:cubicBezTo>
                    <a:pt x="2108407" y="1288752"/>
                    <a:pt x="2175593" y="1300445"/>
                    <a:pt x="2244332" y="1300445"/>
                  </a:cubicBezTo>
                  <a:cubicBezTo>
                    <a:pt x="2333934" y="1300445"/>
                    <a:pt x="2419814" y="1280453"/>
                    <a:pt x="2495620" y="1239304"/>
                  </a:cubicBezTo>
                  <a:cubicBezTo>
                    <a:pt x="2545875" y="1275840"/>
                    <a:pt x="2611444" y="1301483"/>
                    <a:pt x="2685011" y="1301483"/>
                  </a:cubicBezTo>
                  <a:cubicBezTo>
                    <a:pt x="2736399" y="1301483"/>
                    <a:pt x="2783583" y="1288914"/>
                    <a:pt x="2824043" y="1269440"/>
                  </a:cubicBezTo>
                  <a:cubicBezTo>
                    <a:pt x="2867427" y="1292054"/>
                    <a:pt x="2917619" y="1305563"/>
                    <a:pt x="2971631" y="1305563"/>
                  </a:cubicBezTo>
                  <a:cubicBezTo>
                    <a:pt x="3037949" y="1305563"/>
                    <a:pt x="3106499" y="1285086"/>
                    <a:pt x="3164947" y="1241281"/>
                  </a:cubicBezTo>
                  <a:cubicBezTo>
                    <a:pt x="3222373" y="1198239"/>
                    <a:pt x="3262154" y="1138535"/>
                    <a:pt x="3280981" y="1074442"/>
                  </a:cubicBezTo>
                  <a:cubicBezTo>
                    <a:pt x="3280981" y="1074442"/>
                    <a:pt x="3309547" y="979400"/>
                    <a:pt x="3310247" y="977030"/>
                  </a:cubicBezTo>
                  <a:cubicBezTo>
                    <a:pt x="3310247" y="977030"/>
                    <a:pt x="3322904" y="933575"/>
                    <a:pt x="3322876" y="933463"/>
                  </a:cubicBezTo>
                  <a:cubicBezTo>
                    <a:pt x="3329550" y="912202"/>
                    <a:pt x="3334462" y="892244"/>
                    <a:pt x="3337057" y="881876"/>
                  </a:cubicBezTo>
                  <a:cubicBezTo>
                    <a:pt x="3339058" y="873899"/>
                    <a:pt x="3340003" y="870190"/>
                    <a:pt x="3340835" y="867169"/>
                  </a:cubicBezTo>
                  <a:cubicBezTo>
                    <a:pt x="3342724" y="860355"/>
                    <a:pt x="3344361" y="853471"/>
                    <a:pt x="3345747" y="846539"/>
                  </a:cubicBezTo>
                  <a:cubicBezTo>
                    <a:pt x="3347216" y="839171"/>
                    <a:pt x="3349154" y="831537"/>
                    <a:pt x="3353778" y="814089"/>
                  </a:cubicBezTo>
                  <a:cubicBezTo>
                    <a:pt x="3354282" y="812189"/>
                    <a:pt x="3354828" y="810142"/>
                    <a:pt x="3354604" y="810829"/>
                  </a:cubicBezTo>
                  <a:lnTo>
                    <a:pt x="3369324" y="760946"/>
                  </a:lnTo>
                  <a:cubicBezTo>
                    <a:pt x="3379168" y="753522"/>
                    <a:pt x="3388543" y="745566"/>
                    <a:pt x="3397415" y="737133"/>
                  </a:cubicBezTo>
                  <a:cubicBezTo>
                    <a:pt x="3454372" y="682973"/>
                    <a:pt x="3493244" y="606221"/>
                    <a:pt x="3497784" y="519072"/>
                  </a:cubicBezTo>
                  <a:cubicBezTo>
                    <a:pt x="3498043" y="514081"/>
                    <a:pt x="3498176" y="509083"/>
                    <a:pt x="3498176" y="504077"/>
                  </a:cubicBezTo>
                  <a:cubicBezTo>
                    <a:pt x="3498176" y="414945"/>
                    <a:pt x="3461788" y="332942"/>
                    <a:pt x="3403075" y="274113"/>
                  </a:cubicBezTo>
                  <a:cubicBezTo>
                    <a:pt x="3349042" y="219975"/>
                    <a:pt x="3269878" y="179863"/>
                    <a:pt x="3189007" y="180130"/>
                  </a:cubicBezTo>
                  <a:cubicBezTo>
                    <a:pt x="3163638" y="179029"/>
                    <a:pt x="3139655" y="179464"/>
                    <a:pt x="3125578" y="179674"/>
                  </a:cubicBezTo>
                  <a:cubicBezTo>
                    <a:pt x="3117603" y="179793"/>
                    <a:pt x="3112208" y="179863"/>
                    <a:pt x="3107262" y="179863"/>
                  </a:cubicBezTo>
                  <a:cubicBezTo>
                    <a:pt x="3102742" y="179863"/>
                    <a:pt x="3098223" y="179969"/>
                    <a:pt x="3093710" y="180186"/>
                  </a:cubicBezTo>
                  <a:cubicBezTo>
                    <a:pt x="3081327" y="180775"/>
                    <a:pt x="3069964" y="180775"/>
                    <a:pt x="3057581" y="180186"/>
                  </a:cubicBezTo>
                  <a:cubicBezTo>
                    <a:pt x="3053068" y="179969"/>
                    <a:pt x="3048549" y="179863"/>
                    <a:pt x="3044029" y="179863"/>
                  </a:cubicBezTo>
                  <a:cubicBezTo>
                    <a:pt x="3016267" y="179863"/>
                    <a:pt x="2989317" y="183411"/>
                    <a:pt x="2963613" y="190021"/>
                  </a:cubicBezTo>
                  <a:cubicBezTo>
                    <a:pt x="2943309" y="186018"/>
                    <a:pt x="2922432" y="183943"/>
                    <a:pt x="2901233" y="183943"/>
                  </a:cubicBezTo>
                  <a:cubicBezTo>
                    <a:pt x="2888822" y="183943"/>
                    <a:pt x="2874346" y="183312"/>
                    <a:pt x="2851552" y="182233"/>
                  </a:cubicBezTo>
                  <a:cubicBezTo>
                    <a:pt x="2847040" y="182016"/>
                    <a:pt x="2842520" y="181910"/>
                    <a:pt x="2838000" y="181910"/>
                  </a:cubicBezTo>
                  <a:cubicBezTo>
                    <a:pt x="2831256" y="181910"/>
                    <a:pt x="2823511" y="181749"/>
                    <a:pt x="2811631" y="181476"/>
                  </a:cubicBezTo>
                  <a:cubicBezTo>
                    <a:pt x="2800752" y="181230"/>
                    <a:pt x="2785850" y="180873"/>
                    <a:pt x="2770681" y="180873"/>
                  </a:cubicBezTo>
                  <a:cubicBezTo>
                    <a:pt x="2749455" y="180873"/>
                    <a:pt x="2728710" y="182976"/>
                    <a:pt x="2708687" y="186923"/>
                  </a:cubicBezTo>
                  <a:cubicBezTo>
                    <a:pt x="2690573" y="183670"/>
                    <a:pt x="2671746" y="181910"/>
                    <a:pt x="2652366" y="181910"/>
                  </a:cubicBezTo>
                  <a:lnTo>
                    <a:pt x="2528944" y="181910"/>
                  </a:lnTo>
                  <a:cubicBezTo>
                    <a:pt x="2490338" y="181910"/>
                    <a:pt x="2453705" y="188780"/>
                    <a:pt x="2420038" y="200943"/>
                  </a:cubicBezTo>
                  <a:cubicBezTo>
                    <a:pt x="2360450" y="178889"/>
                    <a:pt x="2297945" y="168612"/>
                    <a:pt x="2235153" y="168612"/>
                  </a:cubicBezTo>
                  <a:cubicBezTo>
                    <a:pt x="2187732" y="168612"/>
                    <a:pt x="2140401" y="174466"/>
                    <a:pt x="2094351" y="186972"/>
                  </a:cubicBezTo>
                  <a:cubicBezTo>
                    <a:pt x="2076125" y="147772"/>
                    <a:pt x="2050771" y="114011"/>
                    <a:pt x="2021155" y="86665"/>
                  </a:cubicBezTo>
                  <a:cubicBezTo>
                    <a:pt x="1960462" y="30627"/>
                    <a:pt x="1881683" y="1023"/>
                    <a:pt x="1801638" y="1023"/>
                  </a:cubicBezTo>
                  <a:lnTo>
                    <a:pt x="1776143" y="1023"/>
                  </a:lnTo>
                  <a:cubicBezTo>
                    <a:pt x="1768342" y="1023"/>
                    <a:pt x="1760177" y="1164"/>
                    <a:pt x="1754741" y="1255"/>
                  </a:cubicBezTo>
                  <a:cubicBezTo>
                    <a:pt x="1740021" y="1500"/>
                    <a:pt x="1730863" y="1591"/>
                    <a:pt x="1710867" y="1023"/>
                  </a:cubicBezTo>
                  <a:cubicBezTo>
                    <a:pt x="1667392" y="1023"/>
                    <a:pt x="1626414" y="9730"/>
                    <a:pt x="1589354" y="24914"/>
                  </a:cubicBezTo>
                  <a:cubicBezTo>
                    <a:pt x="1550553" y="9134"/>
                    <a:pt x="1508987" y="1023"/>
                    <a:pt x="1467079" y="1023"/>
                  </a:cubicBezTo>
                  <a:lnTo>
                    <a:pt x="1441584" y="1023"/>
                  </a:lnTo>
                  <a:cubicBezTo>
                    <a:pt x="1433783" y="1023"/>
                    <a:pt x="1425619" y="1164"/>
                    <a:pt x="1420183" y="1255"/>
                  </a:cubicBezTo>
                  <a:cubicBezTo>
                    <a:pt x="1405462" y="1500"/>
                    <a:pt x="1396304" y="1591"/>
                    <a:pt x="1376308" y="1023"/>
                  </a:cubicBezTo>
                  <a:cubicBezTo>
                    <a:pt x="1284887" y="1023"/>
                    <a:pt x="1204527" y="39530"/>
                    <a:pt x="1148360" y="95792"/>
                  </a:cubicBezTo>
                  <a:cubicBezTo>
                    <a:pt x="1126735" y="117453"/>
                    <a:pt x="1107739" y="142710"/>
                    <a:pt x="1092550" y="170813"/>
                  </a:cubicBezTo>
                  <a:cubicBezTo>
                    <a:pt x="1075997" y="169341"/>
                    <a:pt x="1059381" y="168619"/>
                    <a:pt x="1042736" y="168619"/>
                  </a:cubicBezTo>
                  <a:cubicBezTo>
                    <a:pt x="1028569" y="168619"/>
                    <a:pt x="1014408" y="169145"/>
                    <a:pt x="1000290" y="170211"/>
                  </a:cubicBezTo>
                  <a:cubicBezTo>
                    <a:pt x="984058" y="140614"/>
                    <a:pt x="963405" y="113969"/>
                    <a:pt x="939393" y="91215"/>
                  </a:cubicBezTo>
                  <a:cubicBezTo>
                    <a:pt x="881785" y="36620"/>
                    <a:pt x="803475" y="3063"/>
                    <a:pt x="718329" y="3063"/>
                  </a:cubicBezTo>
                  <a:cubicBezTo>
                    <a:pt x="689505" y="3063"/>
                    <a:pt x="662177" y="2636"/>
                    <a:pt x="631246" y="2138"/>
                  </a:cubicBezTo>
                  <a:cubicBezTo>
                    <a:pt x="598433" y="1612"/>
                    <a:pt x="562136" y="1030"/>
                    <a:pt x="521963" y="1038"/>
                  </a:cubicBezTo>
                  <a:cubicBezTo>
                    <a:pt x="521963" y="1038"/>
                    <a:pt x="325106" y="0"/>
                    <a:pt x="323602" y="0"/>
                  </a:cubicBezTo>
                  <a:cubicBezTo>
                    <a:pt x="280477" y="-14"/>
                    <a:pt x="238408" y="8573"/>
                    <a:pt x="199606" y="24682"/>
                  </a:cubicBezTo>
                  <a:cubicBezTo>
                    <a:pt x="159909" y="41163"/>
                    <a:pt x="124360" y="65207"/>
                    <a:pt x="94675" y="94972"/>
                  </a:cubicBezTo>
                  <a:cubicBezTo>
                    <a:pt x="35807" y="153982"/>
                    <a:pt x="0" y="235663"/>
                    <a:pt x="0" y="324228"/>
                  </a:cubicBezTo>
                  <a:cubicBezTo>
                    <a:pt x="0" y="408909"/>
                    <a:pt x="32960" y="488193"/>
                    <a:pt x="89106" y="547007"/>
                  </a:cubicBezTo>
                  <a:cubicBezTo>
                    <a:pt x="89252" y="619294"/>
                    <a:pt x="89413" y="699293"/>
                    <a:pt x="89539" y="761198"/>
                  </a:cubicBezTo>
                  <a:cubicBezTo>
                    <a:pt x="35346" y="825677"/>
                    <a:pt x="10103" y="906944"/>
                    <a:pt x="14671" y="985239"/>
                  </a:cubicBezTo>
                  <a:cubicBezTo>
                    <a:pt x="18477" y="1057569"/>
                    <a:pt x="47092" y="1139137"/>
                    <a:pt x="114166" y="1202887"/>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967" name="Google Shape;1967;p22"/>
            <p:cNvGrpSpPr/>
            <p:nvPr/>
          </p:nvGrpSpPr>
          <p:grpSpPr>
            <a:xfrm>
              <a:off x="1155448" y="7586902"/>
              <a:ext cx="2924439" cy="730705"/>
              <a:chOff x="1155448" y="7586902"/>
              <a:chExt cx="2924439" cy="730705"/>
            </a:xfrm>
          </p:grpSpPr>
          <p:sp>
            <p:nvSpPr>
              <p:cNvPr id="1968" name="Google Shape;1968;p22"/>
              <p:cNvSpPr/>
              <p:nvPr/>
            </p:nvSpPr>
            <p:spPr>
              <a:xfrm>
                <a:off x="1155448" y="7586902"/>
                <a:ext cx="468139" cy="717427"/>
              </a:xfrm>
              <a:custGeom>
                <a:avLst/>
                <a:gdLst/>
                <a:ahLst/>
                <a:cxnLst/>
                <a:rect l="l" t="t" r="r" b="b"/>
                <a:pathLst>
                  <a:path w="468139" h="717427" extrusionOk="0">
                    <a:moveTo>
                      <a:pt x="431437" y="3063"/>
                    </a:moveTo>
                    <a:cubicBezTo>
                      <a:pt x="366161" y="3063"/>
                      <a:pt x="309050" y="1037"/>
                      <a:pt x="233566" y="1037"/>
                    </a:cubicBezTo>
                    <a:lnTo>
                      <a:pt x="36710" y="0"/>
                    </a:lnTo>
                    <a:cubicBezTo>
                      <a:pt x="16315" y="0"/>
                      <a:pt x="0" y="16361"/>
                      <a:pt x="0" y="36803"/>
                    </a:cubicBezTo>
                    <a:cubicBezTo>
                      <a:pt x="0" y="56206"/>
                      <a:pt x="15294" y="71537"/>
                      <a:pt x="34674" y="71537"/>
                    </a:cubicBezTo>
                    <a:lnTo>
                      <a:pt x="88728" y="71537"/>
                    </a:lnTo>
                    <a:lnTo>
                      <a:pt x="89749" y="579449"/>
                    </a:lnTo>
                    <a:cubicBezTo>
                      <a:pt x="89749" y="599891"/>
                      <a:pt x="89749" y="621348"/>
                      <a:pt x="88728" y="644853"/>
                    </a:cubicBezTo>
                    <a:cubicBezTo>
                      <a:pt x="70369" y="644853"/>
                      <a:pt x="56090" y="644853"/>
                      <a:pt x="48960" y="645890"/>
                    </a:cubicBezTo>
                    <a:cubicBezTo>
                      <a:pt x="25502" y="647916"/>
                      <a:pt x="13265" y="665294"/>
                      <a:pt x="14273" y="682672"/>
                    </a:cubicBezTo>
                    <a:cubicBezTo>
                      <a:pt x="15294" y="702097"/>
                      <a:pt x="28559" y="716390"/>
                      <a:pt x="50996" y="716390"/>
                    </a:cubicBezTo>
                    <a:cubicBezTo>
                      <a:pt x="62219" y="716390"/>
                      <a:pt x="101993" y="717428"/>
                      <a:pt x="136674" y="717428"/>
                    </a:cubicBezTo>
                    <a:lnTo>
                      <a:pt x="212150" y="717428"/>
                    </a:lnTo>
                    <a:cubicBezTo>
                      <a:pt x="232545" y="717428"/>
                      <a:pt x="247846" y="699012"/>
                      <a:pt x="246824" y="679609"/>
                    </a:cubicBezTo>
                    <a:cubicBezTo>
                      <a:pt x="246824" y="660184"/>
                      <a:pt x="229480" y="644853"/>
                      <a:pt x="210100" y="644853"/>
                    </a:cubicBezTo>
                    <a:lnTo>
                      <a:pt x="161140" y="644853"/>
                    </a:lnTo>
                    <a:lnTo>
                      <a:pt x="161140" y="444555"/>
                    </a:lnTo>
                    <a:cubicBezTo>
                      <a:pt x="255997" y="444555"/>
                      <a:pt x="296799" y="445572"/>
                      <a:pt x="324337" y="445572"/>
                    </a:cubicBezTo>
                    <a:lnTo>
                      <a:pt x="324337" y="469076"/>
                    </a:lnTo>
                    <a:cubicBezTo>
                      <a:pt x="324337" y="489518"/>
                      <a:pt x="340659" y="504842"/>
                      <a:pt x="360032" y="504842"/>
                    </a:cubicBezTo>
                    <a:cubicBezTo>
                      <a:pt x="379412" y="504842"/>
                      <a:pt x="395728" y="489518"/>
                      <a:pt x="395728" y="469076"/>
                    </a:cubicBezTo>
                    <a:lnTo>
                      <a:pt x="395728" y="350530"/>
                    </a:lnTo>
                    <a:cubicBezTo>
                      <a:pt x="395728" y="331126"/>
                      <a:pt x="379405" y="314764"/>
                      <a:pt x="360032" y="314764"/>
                    </a:cubicBezTo>
                    <a:cubicBezTo>
                      <a:pt x="340652" y="314764"/>
                      <a:pt x="324337" y="331126"/>
                      <a:pt x="324337" y="350530"/>
                    </a:cubicBezTo>
                    <a:lnTo>
                      <a:pt x="324337" y="374034"/>
                    </a:lnTo>
                    <a:lnTo>
                      <a:pt x="161140" y="373018"/>
                    </a:lnTo>
                    <a:lnTo>
                      <a:pt x="160126" y="71530"/>
                    </a:lnTo>
                    <a:cubicBezTo>
                      <a:pt x="261104" y="71530"/>
                      <a:pt x="385534" y="71530"/>
                      <a:pt x="395728" y="72568"/>
                    </a:cubicBezTo>
                    <a:cubicBezTo>
                      <a:pt x="396749" y="93009"/>
                      <a:pt x="396749" y="112413"/>
                      <a:pt x="396749" y="184988"/>
                    </a:cubicBezTo>
                    <a:cubicBezTo>
                      <a:pt x="396749" y="205408"/>
                      <a:pt x="413072" y="220753"/>
                      <a:pt x="432445" y="220753"/>
                    </a:cubicBezTo>
                    <a:cubicBezTo>
                      <a:pt x="452846" y="220753"/>
                      <a:pt x="468140" y="204392"/>
                      <a:pt x="468140" y="183950"/>
                    </a:cubicBezTo>
                    <a:cubicBezTo>
                      <a:pt x="468140" y="50073"/>
                      <a:pt x="467118" y="55190"/>
                      <a:pt x="466104" y="35765"/>
                    </a:cubicBezTo>
                    <a:cubicBezTo>
                      <a:pt x="465104" y="17378"/>
                      <a:pt x="449802" y="3063"/>
                      <a:pt x="431437" y="3063"/>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69" name="Google Shape;1969;p22"/>
              <p:cNvSpPr/>
              <p:nvPr/>
            </p:nvSpPr>
            <p:spPr>
              <a:xfrm>
                <a:off x="1679762" y="7755528"/>
                <a:ext cx="471225" cy="556961"/>
              </a:xfrm>
              <a:custGeom>
                <a:avLst/>
                <a:gdLst/>
                <a:ahLst/>
                <a:cxnLst/>
                <a:rect l="l" t="t" r="r" b="b"/>
                <a:pathLst>
                  <a:path w="471225" h="556961" extrusionOk="0">
                    <a:moveTo>
                      <a:pt x="231537" y="0"/>
                    </a:moveTo>
                    <a:cubicBezTo>
                      <a:pt x="77520" y="0"/>
                      <a:pt x="0" y="121617"/>
                      <a:pt x="0" y="278999"/>
                    </a:cubicBezTo>
                    <a:cubicBezTo>
                      <a:pt x="0" y="437398"/>
                      <a:pt x="78534" y="556961"/>
                      <a:pt x="240717" y="556961"/>
                    </a:cubicBezTo>
                    <a:cubicBezTo>
                      <a:pt x="407992" y="556961"/>
                      <a:pt x="471225" y="428201"/>
                      <a:pt x="471225" y="286143"/>
                    </a:cubicBezTo>
                    <a:cubicBezTo>
                      <a:pt x="471225" y="120601"/>
                      <a:pt x="384534" y="0"/>
                      <a:pt x="231537" y="0"/>
                    </a:cubicBezTo>
                    <a:close/>
                    <a:moveTo>
                      <a:pt x="240717" y="485424"/>
                    </a:moveTo>
                    <a:cubicBezTo>
                      <a:pt x="118315" y="485424"/>
                      <a:pt x="69355" y="394483"/>
                      <a:pt x="69355" y="277983"/>
                    </a:cubicBezTo>
                    <a:cubicBezTo>
                      <a:pt x="69355" y="169643"/>
                      <a:pt x="112193" y="71537"/>
                      <a:pt x="232552" y="71537"/>
                    </a:cubicBezTo>
                    <a:cubicBezTo>
                      <a:pt x="344752" y="71537"/>
                      <a:pt x="400849" y="156373"/>
                      <a:pt x="400849" y="287180"/>
                    </a:cubicBezTo>
                    <a:cubicBezTo>
                      <a:pt x="400849" y="408790"/>
                      <a:pt x="352910" y="485424"/>
                      <a:pt x="240717"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0" name="Google Shape;1970;p22"/>
              <p:cNvSpPr/>
              <p:nvPr/>
            </p:nvSpPr>
            <p:spPr>
              <a:xfrm>
                <a:off x="2200010" y="7587932"/>
                <a:ext cx="287612" cy="715345"/>
              </a:xfrm>
              <a:custGeom>
                <a:avLst/>
                <a:gdLst/>
                <a:ahLst/>
                <a:cxnLst/>
                <a:rect l="l" t="t" r="r" b="b"/>
                <a:pathLst>
                  <a:path w="287612" h="715345" extrusionOk="0">
                    <a:moveTo>
                      <a:pt x="251911" y="643822"/>
                    </a:moveTo>
                    <a:lnTo>
                      <a:pt x="177455" y="643822"/>
                    </a:lnTo>
                    <a:cubicBezTo>
                      <a:pt x="178477" y="602961"/>
                      <a:pt x="178477" y="563095"/>
                      <a:pt x="179491" y="524259"/>
                    </a:cubicBezTo>
                    <a:cubicBezTo>
                      <a:pt x="180513" y="474180"/>
                      <a:pt x="181541" y="422074"/>
                      <a:pt x="181541" y="369940"/>
                    </a:cubicBezTo>
                    <a:cubicBezTo>
                      <a:pt x="181541" y="264685"/>
                      <a:pt x="177455" y="193154"/>
                      <a:pt x="174398" y="122634"/>
                    </a:cubicBezTo>
                    <a:lnTo>
                      <a:pt x="171341" y="33718"/>
                    </a:lnTo>
                    <a:cubicBezTo>
                      <a:pt x="171341" y="14314"/>
                      <a:pt x="155018" y="0"/>
                      <a:pt x="135645" y="0"/>
                    </a:cubicBezTo>
                    <a:lnTo>
                      <a:pt x="110151" y="0"/>
                    </a:lnTo>
                    <a:cubicBezTo>
                      <a:pt x="93828" y="0"/>
                      <a:pt x="70369" y="1016"/>
                      <a:pt x="44875" y="0"/>
                    </a:cubicBezTo>
                    <a:cubicBezTo>
                      <a:pt x="25495" y="0"/>
                      <a:pt x="9179" y="16340"/>
                      <a:pt x="9179" y="35765"/>
                    </a:cubicBezTo>
                    <a:cubicBezTo>
                      <a:pt x="9179" y="56206"/>
                      <a:pt x="25502" y="71530"/>
                      <a:pt x="44875" y="71530"/>
                    </a:cubicBezTo>
                    <a:lnTo>
                      <a:pt x="100971" y="71530"/>
                    </a:lnTo>
                    <a:lnTo>
                      <a:pt x="103007" y="124673"/>
                    </a:lnTo>
                    <a:cubicBezTo>
                      <a:pt x="106065" y="196211"/>
                      <a:pt x="110151" y="265694"/>
                      <a:pt x="110151" y="369933"/>
                    </a:cubicBezTo>
                    <a:cubicBezTo>
                      <a:pt x="110151" y="422060"/>
                      <a:pt x="109129" y="473156"/>
                      <a:pt x="108101" y="523236"/>
                    </a:cubicBezTo>
                    <a:cubicBezTo>
                      <a:pt x="107086" y="562071"/>
                      <a:pt x="107086" y="602954"/>
                      <a:pt x="106065" y="642799"/>
                    </a:cubicBezTo>
                    <a:lnTo>
                      <a:pt x="35695" y="642799"/>
                    </a:lnTo>
                    <a:cubicBezTo>
                      <a:pt x="16308" y="642799"/>
                      <a:pt x="0" y="659139"/>
                      <a:pt x="0" y="678564"/>
                    </a:cubicBezTo>
                    <a:cubicBezTo>
                      <a:pt x="0" y="697968"/>
                      <a:pt x="16308" y="714329"/>
                      <a:pt x="35695" y="714329"/>
                    </a:cubicBezTo>
                    <a:lnTo>
                      <a:pt x="251918" y="715346"/>
                    </a:lnTo>
                    <a:cubicBezTo>
                      <a:pt x="271298" y="715346"/>
                      <a:pt x="287613" y="699005"/>
                      <a:pt x="287613" y="679581"/>
                    </a:cubicBezTo>
                    <a:cubicBezTo>
                      <a:pt x="287606" y="660184"/>
                      <a:pt x="271284" y="643822"/>
                      <a:pt x="251911"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1" name="Google Shape;1971;p22"/>
              <p:cNvSpPr/>
              <p:nvPr/>
            </p:nvSpPr>
            <p:spPr>
              <a:xfrm>
                <a:off x="2534555" y="7587932"/>
                <a:ext cx="287626" cy="715345"/>
              </a:xfrm>
              <a:custGeom>
                <a:avLst/>
                <a:gdLst/>
                <a:ahLst/>
                <a:cxnLst/>
                <a:rect l="l" t="t" r="r" b="b"/>
                <a:pathLst>
                  <a:path w="287626" h="715345" extrusionOk="0">
                    <a:moveTo>
                      <a:pt x="251925" y="643822"/>
                    </a:moveTo>
                    <a:lnTo>
                      <a:pt x="177469" y="643822"/>
                    </a:lnTo>
                    <a:cubicBezTo>
                      <a:pt x="178484" y="602961"/>
                      <a:pt x="178484" y="563095"/>
                      <a:pt x="179519" y="524259"/>
                    </a:cubicBezTo>
                    <a:cubicBezTo>
                      <a:pt x="180534" y="474180"/>
                      <a:pt x="181541" y="422074"/>
                      <a:pt x="181541" y="369940"/>
                    </a:cubicBezTo>
                    <a:cubicBezTo>
                      <a:pt x="181541" y="264685"/>
                      <a:pt x="177469" y="193154"/>
                      <a:pt x="174412" y="122634"/>
                    </a:cubicBezTo>
                    <a:lnTo>
                      <a:pt x="171355" y="33718"/>
                    </a:lnTo>
                    <a:cubicBezTo>
                      <a:pt x="171355" y="14314"/>
                      <a:pt x="155032" y="0"/>
                      <a:pt x="135659" y="0"/>
                    </a:cubicBezTo>
                    <a:lnTo>
                      <a:pt x="110165" y="0"/>
                    </a:lnTo>
                    <a:cubicBezTo>
                      <a:pt x="93842" y="0"/>
                      <a:pt x="70383" y="1016"/>
                      <a:pt x="44889" y="0"/>
                    </a:cubicBezTo>
                    <a:cubicBezTo>
                      <a:pt x="25509" y="0"/>
                      <a:pt x="9193" y="16340"/>
                      <a:pt x="9193" y="35765"/>
                    </a:cubicBezTo>
                    <a:cubicBezTo>
                      <a:pt x="9193" y="56206"/>
                      <a:pt x="25516" y="71530"/>
                      <a:pt x="44889" y="71530"/>
                    </a:cubicBezTo>
                    <a:lnTo>
                      <a:pt x="100985" y="71530"/>
                    </a:lnTo>
                    <a:lnTo>
                      <a:pt x="103021" y="124673"/>
                    </a:lnTo>
                    <a:cubicBezTo>
                      <a:pt x="106079" y="196211"/>
                      <a:pt x="110165" y="265694"/>
                      <a:pt x="110165" y="369933"/>
                    </a:cubicBezTo>
                    <a:cubicBezTo>
                      <a:pt x="110165" y="422060"/>
                      <a:pt x="109143" y="473156"/>
                      <a:pt x="108115" y="523236"/>
                    </a:cubicBezTo>
                    <a:cubicBezTo>
                      <a:pt x="107100" y="562071"/>
                      <a:pt x="107100" y="602954"/>
                      <a:pt x="106079" y="642799"/>
                    </a:cubicBezTo>
                    <a:lnTo>
                      <a:pt x="35709" y="642799"/>
                    </a:lnTo>
                    <a:cubicBezTo>
                      <a:pt x="16329" y="642799"/>
                      <a:pt x="0" y="659139"/>
                      <a:pt x="0" y="678564"/>
                    </a:cubicBezTo>
                    <a:cubicBezTo>
                      <a:pt x="0" y="697968"/>
                      <a:pt x="16329" y="714329"/>
                      <a:pt x="35709" y="714329"/>
                    </a:cubicBezTo>
                    <a:lnTo>
                      <a:pt x="251932" y="715346"/>
                    </a:lnTo>
                    <a:cubicBezTo>
                      <a:pt x="271319" y="715346"/>
                      <a:pt x="287627" y="699005"/>
                      <a:pt x="287627" y="679581"/>
                    </a:cubicBezTo>
                    <a:cubicBezTo>
                      <a:pt x="287627" y="660184"/>
                      <a:pt x="271311" y="643822"/>
                      <a:pt x="251925" y="64382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2" name="Google Shape;1972;p22"/>
              <p:cNvSpPr/>
              <p:nvPr/>
            </p:nvSpPr>
            <p:spPr>
              <a:xfrm>
                <a:off x="2872199" y="7755528"/>
                <a:ext cx="471225" cy="556961"/>
              </a:xfrm>
              <a:custGeom>
                <a:avLst/>
                <a:gdLst/>
                <a:ahLst/>
                <a:cxnLst/>
                <a:rect l="l" t="t" r="r" b="b"/>
                <a:pathLst>
                  <a:path w="471225" h="556961" extrusionOk="0">
                    <a:moveTo>
                      <a:pt x="231530" y="0"/>
                    </a:moveTo>
                    <a:cubicBezTo>
                      <a:pt x="77512" y="0"/>
                      <a:pt x="0" y="121617"/>
                      <a:pt x="0" y="278999"/>
                    </a:cubicBezTo>
                    <a:cubicBezTo>
                      <a:pt x="0" y="437398"/>
                      <a:pt x="78527" y="556961"/>
                      <a:pt x="240709" y="556961"/>
                    </a:cubicBezTo>
                    <a:cubicBezTo>
                      <a:pt x="407978" y="556961"/>
                      <a:pt x="471225" y="428201"/>
                      <a:pt x="471225" y="286143"/>
                    </a:cubicBezTo>
                    <a:cubicBezTo>
                      <a:pt x="471225" y="120601"/>
                      <a:pt x="384512" y="0"/>
                      <a:pt x="231530" y="0"/>
                    </a:cubicBezTo>
                    <a:close/>
                    <a:moveTo>
                      <a:pt x="240709" y="485424"/>
                    </a:moveTo>
                    <a:cubicBezTo>
                      <a:pt x="118322" y="485424"/>
                      <a:pt x="69348" y="394483"/>
                      <a:pt x="69348" y="277983"/>
                    </a:cubicBezTo>
                    <a:cubicBezTo>
                      <a:pt x="69348" y="169643"/>
                      <a:pt x="112200" y="71537"/>
                      <a:pt x="232545" y="71537"/>
                    </a:cubicBezTo>
                    <a:cubicBezTo>
                      <a:pt x="344745" y="71537"/>
                      <a:pt x="400842" y="156373"/>
                      <a:pt x="400842" y="287180"/>
                    </a:cubicBezTo>
                    <a:cubicBezTo>
                      <a:pt x="400842" y="408790"/>
                      <a:pt x="352910" y="485424"/>
                      <a:pt x="240709" y="485424"/>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3" name="Google Shape;1973;p22"/>
              <p:cNvSpPr/>
              <p:nvPr/>
            </p:nvSpPr>
            <p:spPr>
              <a:xfrm>
                <a:off x="3361831" y="7766321"/>
                <a:ext cx="718056" cy="551286"/>
              </a:xfrm>
              <a:custGeom>
                <a:avLst/>
                <a:gdLst/>
                <a:ahLst/>
                <a:cxnLst/>
                <a:rect l="l" t="t" r="r" b="b"/>
                <a:pathLst>
                  <a:path w="718056" h="551286" extrusionOk="0">
                    <a:moveTo>
                      <a:pt x="683383" y="452"/>
                    </a:moveTo>
                    <a:cubicBezTo>
                      <a:pt x="659924" y="-565"/>
                      <a:pt x="636458" y="452"/>
                      <a:pt x="614014" y="452"/>
                    </a:cubicBezTo>
                    <a:cubicBezTo>
                      <a:pt x="592598" y="1468"/>
                      <a:pt x="572197" y="1468"/>
                      <a:pt x="550781" y="452"/>
                    </a:cubicBezTo>
                    <a:cubicBezTo>
                      <a:pt x="531394" y="452"/>
                      <a:pt x="515086" y="15776"/>
                      <a:pt x="514071" y="35208"/>
                    </a:cubicBezTo>
                    <a:cubicBezTo>
                      <a:pt x="514071" y="55628"/>
                      <a:pt x="529365" y="71989"/>
                      <a:pt x="548738" y="71989"/>
                    </a:cubicBezTo>
                    <a:cubicBezTo>
                      <a:pt x="555888" y="73006"/>
                      <a:pt x="563024" y="73006"/>
                      <a:pt x="569139" y="73006"/>
                    </a:cubicBezTo>
                    <a:cubicBezTo>
                      <a:pt x="545680" y="159888"/>
                      <a:pt x="484491" y="376526"/>
                      <a:pt x="474283" y="404131"/>
                    </a:cubicBezTo>
                    <a:cubicBezTo>
                      <a:pt x="463061" y="373456"/>
                      <a:pt x="393713" y="170102"/>
                      <a:pt x="371261" y="75053"/>
                    </a:cubicBezTo>
                    <a:cubicBezTo>
                      <a:pt x="383519" y="76069"/>
                      <a:pt x="395756" y="76069"/>
                      <a:pt x="407992" y="76069"/>
                    </a:cubicBezTo>
                    <a:cubicBezTo>
                      <a:pt x="427358" y="76069"/>
                      <a:pt x="443688" y="59729"/>
                      <a:pt x="443688" y="40304"/>
                    </a:cubicBezTo>
                    <a:cubicBezTo>
                      <a:pt x="443688" y="19863"/>
                      <a:pt x="427358" y="4539"/>
                      <a:pt x="407992" y="4539"/>
                    </a:cubicBezTo>
                    <a:cubicBezTo>
                      <a:pt x="387591" y="4539"/>
                      <a:pt x="366175" y="3522"/>
                      <a:pt x="344759" y="2513"/>
                    </a:cubicBezTo>
                    <a:cubicBezTo>
                      <a:pt x="323323" y="2513"/>
                      <a:pt x="299864" y="1475"/>
                      <a:pt x="277434" y="1475"/>
                    </a:cubicBezTo>
                    <a:cubicBezTo>
                      <a:pt x="258046" y="1475"/>
                      <a:pt x="241738" y="17837"/>
                      <a:pt x="241738" y="37240"/>
                    </a:cubicBezTo>
                    <a:cubicBezTo>
                      <a:pt x="241738" y="56665"/>
                      <a:pt x="258046" y="73006"/>
                      <a:pt x="277434" y="73006"/>
                    </a:cubicBezTo>
                    <a:lnTo>
                      <a:pt x="290684" y="73006"/>
                    </a:lnTo>
                    <a:cubicBezTo>
                      <a:pt x="273340" y="140463"/>
                      <a:pt x="220322" y="321350"/>
                      <a:pt x="197871" y="386754"/>
                    </a:cubicBezTo>
                    <a:cubicBezTo>
                      <a:pt x="171348" y="270254"/>
                      <a:pt x="144832" y="138409"/>
                      <a:pt x="132595" y="74043"/>
                    </a:cubicBezTo>
                    <a:lnTo>
                      <a:pt x="159118" y="74043"/>
                    </a:lnTo>
                    <a:cubicBezTo>
                      <a:pt x="177476" y="74043"/>
                      <a:pt x="194813" y="58698"/>
                      <a:pt x="194813" y="38278"/>
                    </a:cubicBezTo>
                    <a:cubicBezTo>
                      <a:pt x="194813" y="19863"/>
                      <a:pt x="178484" y="2513"/>
                      <a:pt x="159118" y="2513"/>
                    </a:cubicBezTo>
                    <a:lnTo>
                      <a:pt x="35696" y="2513"/>
                    </a:lnTo>
                    <a:cubicBezTo>
                      <a:pt x="16330" y="2513"/>
                      <a:pt x="0" y="18853"/>
                      <a:pt x="0" y="38278"/>
                    </a:cubicBezTo>
                    <a:cubicBezTo>
                      <a:pt x="0" y="58698"/>
                      <a:pt x="16330" y="74043"/>
                      <a:pt x="35696" y="74043"/>
                    </a:cubicBezTo>
                    <a:lnTo>
                      <a:pt x="60190" y="74043"/>
                    </a:lnTo>
                    <a:cubicBezTo>
                      <a:pt x="66311" y="102644"/>
                      <a:pt x="71391" y="130250"/>
                      <a:pt x="76498" y="157841"/>
                    </a:cubicBezTo>
                    <a:cubicBezTo>
                      <a:pt x="85677" y="198724"/>
                      <a:pt x="93842" y="241639"/>
                      <a:pt x="104029" y="283538"/>
                    </a:cubicBezTo>
                    <a:lnTo>
                      <a:pt x="115251" y="334634"/>
                    </a:lnTo>
                    <a:cubicBezTo>
                      <a:pt x="120358" y="359176"/>
                      <a:pt x="148924" y="486920"/>
                      <a:pt x="157068" y="519601"/>
                    </a:cubicBezTo>
                    <a:cubicBezTo>
                      <a:pt x="161161" y="536979"/>
                      <a:pt x="178484" y="547206"/>
                      <a:pt x="191756" y="547206"/>
                    </a:cubicBezTo>
                    <a:cubicBezTo>
                      <a:pt x="203993" y="547206"/>
                      <a:pt x="221337" y="538009"/>
                      <a:pt x="226444" y="521648"/>
                    </a:cubicBezTo>
                    <a:cubicBezTo>
                      <a:pt x="238681" y="481803"/>
                      <a:pt x="233573" y="493047"/>
                      <a:pt x="253975" y="434786"/>
                    </a:cubicBezTo>
                    <a:lnTo>
                      <a:pt x="275390" y="370399"/>
                    </a:lnTo>
                    <a:cubicBezTo>
                      <a:pt x="284570" y="342815"/>
                      <a:pt x="294777" y="313176"/>
                      <a:pt x="329444" y="192576"/>
                    </a:cubicBezTo>
                    <a:cubicBezTo>
                      <a:pt x="339659" y="225299"/>
                      <a:pt x="365140" y="301932"/>
                      <a:pt x="372297" y="325437"/>
                    </a:cubicBezTo>
                    <a:cubicBezTo>
                      <a:pt x="385548" y="374500"/>
                      <a:pt x="404935" y="424580"/>
                      <a:pt x="424301" y="472605"/>
                    </a:cubicBezTo>
                    <a:lnTo>
                      <a:pt x="445738" y="527781"/>
                    </a:lnTo>
                    <a:cubicBezTo>
                      <a:pt x="450824" y="540042"/>
                      <a:pt x="462046" y="551286"/>
                      <a:pt x="478376" y="551286"/>
                    </a:cubicBezTo>
                    <a:cubicBezTo>
                      <a:pt x="493670" y="551286"/>
                      <a:pt x="507935" y="542089"/>
                      <a:pt x="513043" y="524711"/>
                    </a:cubicBezTo>
                    <a:lnTo>
                      <a:pt x="541609" y="429669"/>
                    </a:lnTo>
                    <a:lnTo>
                      <a:pt x="555895" y="380627"/>
                    </a:lnTo>
                    <a:cubicBezTo>
                      <a:pt x="562017" y="361202"/>
                      <a:pt x="566089" y="341791"/>
                      <a:pt x="571189" y="323383"/>
                    </a:cubicBezTo>
                    <a:cubicBezTo>
                      <a:pt x="575261" y="302963"/>
                      <a:pt x="580368" y="284547"/>
                      <a:pt x="585476" y="265144"/>
                    </a:cubicBezTo>
                    <a:lnTo>
                      <a:pt x="628308" y="120022"/>
                    </a:lnTo>
                    <a:lnTo>
                      <a:pt x="633415" y="106745"/>
                    </a:lnTo>
                    <a:lnTo>
                      <a:pt x="644637" y="71989"/>
                    </a:lnTo>
                    <a:cubicBezTo>
                      <a:pt x="656874" y="70973"/>
                      <a:pt x="669110" y="70973"/>
                      <a:pt x="681347" y="71989"/>
                    </a:cubicBezTo>
                    <a:cubicBezTo>
                      <a:pt x="700713" y="71989"/>
                      <a:pt x="717042" y="56665"/>
                      <a:pt x="718057" y="37233"/>
                    </a:cubicBezTo>
                    <a:cubicBezTo>
                      <a:pt x="718043" y="17830"/>
                      <a:pt x="702749" y="452"/>
                      <a:pt x="683383" y="452"/>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grpSp>
        <p:nvGrpSpPr>
          <p:cNvPr id="1974" name="Google Shape;1974;p22"/>
          <p:cNvGrpSpPr/>
          <p:nvPr/>
        </p:nvGrpSpPr>
        <p:grpSpPr>
          <a:xfrm rot="-591477">
            <a:off x="-70091" y="6268873"/>
            <a:ext cx="1222663" cy="772893"/>
            <a:chOff x="11796724" y="424232"/>
            <a:chExt cx="2626534" cy="2208361"/>
          </a:xfrm>
        </p:grpSpPr>
        <p:sp>
          <p:nvSpPr>
            <p:cNvPr id="1975" name="Google Shape;1975;p22"/>
            <p:cNvSpPr/>
            <p:nvPr/>
          </p:nvSpPr>
          <p:spPr>
            <a:xfrm>
              <a:off x="13294444" y="2147629"/>
              <a:ext cx="238545" cy="466772"/>
            </a:xfrm>
            <a:custGeom>
              <a:avLst/>
              <a:gdLst/>
              <a:ahLst/>
              <a:cxnLst/>
              <a:rect l="l" t="t" r="r" b="b"/>
              <a:pathLst>
                <a:path w="238545" h="466772" extrusionOk="0">
                  <a:moveTo>
                    <a:pt x="230235" y="318828"/>
                  </a:moveTo>
                  <a:cubicBezTo>
                    <a:pt x="206396" y="329718"/>
                    <a:pt x="181675" y="336458"/>
                    <a:pt x="156330" y="339651"/>
                  </a:cubicBezTo>
                  <a:cubicBezTo>
                    <a:pt x="175214" y="349443"/>
                    <a:pt x="194120" y="358951"/>
                    <a:pt x="212989" y="369032"/>
                  </a:cubicBezTo>
                  <a:cubicBezTo>
                    <a:pt x="223416" y="374437"/>
                    <a:pt x="219461" y="393437"/>
                    <a:pt x="207710" y="394367"/>
                  </a:cubicBezTo>
                  <a:cubicBezTo>
                    <a:pt x="169804" y="397556"/>
                    <a:pt x="132738" y="392912"/>
                    <a:pt x="97075" y="380777"/>
                  </a:cubicBezTo>
                  <a:cubicBezTo>
                    <a:pt x="103626" y="404022"/>
                    <a:pt x="110176" y="427267"/>
                    <a:pt x="116732" y="450506"/>
                  </a:cubicBezTo>
                  <a:cubicBezTo>
                    <a:pt x="120714" y="464516"/>
                    <a:pt x="101483" y="472222"/>
                    <a:pt x="92831" y="462268"/>
                  </a:cubicBezTo>
                  <a:cubicBezTo>
                    <a:pt x="67632" y="434211"/>
                    <a:pt x="41908" y="405246"/>
                    <a:pt x="25025" y="371054"/>
                  </a:cubicBezTo>
                  <a:cubicBezTo>
                    <a:pt x="7600" y="336242"/>
                    <a:pt x="4060" y="299187"/>
                    <a:pt x="3550" y="260593"/>
                  </a:cubicBezTo>
                  <a:cubicBezTo>
                    <a:pt x="1964" y="178982"/>
                    <a:pt x="-1929" y="96919"/>
                    <a:pt x="1155" y="15344"/>
                  </a:cubicBezTo>
                  <a:cubicBezTo>
                    <a:pt x="8525" y="14399"/>
                    <a:pt x="15622" y="13143"/>
                    <a:pt x="23034" y="11620"/>
                  </a:cubicBezTo>
                  <a:cubicBezTo>
                    <a:pt x="32810" y="9676"/>
                    <a:pt x="42874" y="7754"/>
                    <a:pt x="52650" y="5810"/>
                  </a:cubicBezTo>
                  <a:cubicBezTo>
                    <a:pt x="61244" y="4076"/>
                    <a:pt x="69565" y="2028"/>
                    <a:pt x="78180" y="0"/>
                  </a:cubicBezTo>
                  <a:cubicBezTo>
                    <a:pt x="77676" y="11357"/>
                    <a:pt x="76883" y="22693"/>
                    <a:pt x="76673" y="34071"/>
                  </a:cubicBezTo>
                  <a:cubicBezTo>
                    <a:pt x="75470" y="63782"/>
                    <a:pt x="74550" y="93515"/>
                    <a:pt x="73930" y="123268"/>
                  </a:cubicBezTo>
                  <a:cubicBezTo>
                    <a:pt x="73226" y="154182"/>
                    <a:pt x="72811" y="185117"/>
                    <a:pt x="72706" y="215779"/>
                  </a:cubicBezTo>
                  <a:cubicBezTo>
                    <a:pt x="72911" y="229526"/>
                    <a:pt x="72827" y="243247"/>
                    <a:pt x="73032" y="256989"/>
                  </a:cubicBezTo>
                  <a:cubicBezTo>
                    <a:pt x="73106" y="264296"/>
                    <a:pt x="73757" y="271645"/>
                    <a:pt x="73542" y="278931"/>
                  </a:cubicBezTo>
                  <a:cubicBezTo>
                    <a:pt x="98100" y="278606"/>
                    <a:pt x="123167" y="283575"/>
                    <a:pt x="147604" y="284993"/>
                  </a:cubicBezTo>
                  <a:cubicBezTo>
                    <a:pt x="173187" y="286785"/>
                    <a:pt x="199058" y="288597"/>
                    <a:pt x="224656" y="290099"/>
                  </a:cubicBezTo>
                  <a:cubicBezTo>
                    <a:pt x="239480" y="291139"/>
                    <a:pt x="244119" y="312498"/>
                    <a:pt x="230235" y="31882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6" name="Google Shape;1976;p22"/>
            <p:cNvSpPr/>
            <p:nvPr/>
          </p:nvSpPr>
          <p:spPr>
            <a:xfrm>
              <a:off x="12988965" y="2181312"/>
              <a:ext cx="185821" cy="451281"/>
            </a:xfrm>
            <a:custGeom>
              <a:avLst/>
              <a:gdLst/>
              <a:ahLst/>
              <a:cxnLst/>
              <a:rect l="l" t="t" r="r" b="b"/>
              <a:pathLst>
                <a:path w="185821" h="451281" extrusionOk="0">
                  <a:moveTo>
                    <a:pt x="179277" y="369431"/>
                  </a:moveTo>
                  <a:cubicBezTo>
                    <a:pt x="170683" y="371164"/>
                    <a:pt x="160592" y="369289"/>
                    <a:pt x="151893" y="368391"/>
                  </a:cubicBezTo>
                  <a:cubicBezTo>
                    <a:pt x="142611" y="367450"/>
                    <a:pt x="133623" y="366526"/>
                    <a:pt x="124320" y="365874"/>
                  </a:cubicBezTo>
                  <a:cubicBezTo>
                    <a:pt x="119981" y="365275"/>
                    <a:pt x="115621" y="364971"/>
                    <a:pt x="111261" y="364666"/>
                  </a:cubicBezTo>
                  <a:cubicBezTo>
                    <a:pt x="115358" y="368753"/>
                    <a:pt x="119745" y="372856"/>
                    <a:pt x="123821" y="377231"/>
                  </a:cubicBezTo>
                  <a:cubicBezTo>
                    <a:pt x="130351" y="384113"/>
                    <a:pt x="137169" y="391021"/>
                    <a:pt x="143699" y="397902"/>
                  </a:cubicBezTo>
                  <a:cubicBezTo>
                    <a:pt x="150748" y="405698"/>
                    <a:pt x="160120" y="413656"/>
                    <a:pt x="161695" y="424577"/>
                  </a:cubicBezTo>
                  <a:cubicBezTo>
                    <a:pt x="163250" y="435787"/>
                    <a:pt x="153979" y="443026"/>
                    <a:pt x="143368" y="440237"/>
                  </a:cubicBezTo>
                  <a:cubicBezTo>
                    <a:pt x="141913" y="440137"/>
                    <a:pt x="140520" y="439160"/>
                    <a:pt x="139107" y="438477"/>
                  </a:cubicBezTo>
                  <a:cubicBezTo>
                    <a:pt x="135661" y="437652"/>
                    <a:pt x="132273" y="435955"/>
                    <a:pt x="129158" y="434563"/>
                  </a:cubicBezTo>
                  <a:cubicBezTo>
                    <a:pt x="124357" y="432184"/>
                    <a:pt x="119561" y="429804"/>
                    <a:pt x="114759" y="427419"/>
                  </a:cubicBezTo>
                  <a:cubicBezTo>
                    <a:pt x="106591" y="423049"/>
                    <a:pt x="98139" y="418662"/>
                    <a:pt x="90307" y="413730"/>
                  </a:cubicBezTo>
                  <a:cubicBezTo>
                    <a:pt x="82201" y="408487"/>
                    <a:pt x="73828" y="402935"/>
                    <a:pt x="66363" y="396862"/>
                  </a:cubicBezTo>
                  <a:cubicBezTo>
                    <a:pt x="63059" y="393999"/>
                    <a:pt x="59461" y="391121"/>
                    <a:pt x="55889" y="387948"/>
                  </a:cubicBezTo>
                  <a:cubicBezTo>
                    <a:pt x="55868" y="388237"/>
                    <a:pt x="55847" y="388531"/>
                    <a:pt x="55537" y="388799"/>
                  </a:cubicBezTo>
                  <a:cubicBezTo>
                    <a:pt x="53052" y="395050"/>
                    <a:pt x="50278" y="401285"/>
                    <a:pt x="47799" y="407536"/>
                  </a:cubicBezTo>
                  <a:cubicBezTo>
                    <a:pt x="45046" y="413477"/>
                    <a:pt x="42567" y="419729"/>
                    <a:pt x="40061" y="426274"/>
                  </a:cubicBezTo>
                  <a:cubicBezTo>
                    <a:pt x="38984" y="429121"/>
                    <a:pt x="37907" y="431963"/>
                    <a:pt x="36521" y="435083"/>
                  </a:cubicBezTo>
                  <a:cubicBezTo>
                    <a:pt x="34036" y="441334"/>
                    <a:pt x="31367" y="446115"/>
                    <a:pt x="25269" y="449776"/>
                  </a:cubicBezTo>
                  <a:cubicBezTo>
                    <a:pt x="18587" y="453401"/>
                    <a:pt x="7125" y="450259"/>
                    <a:pt x="4146" y="442747"/>
                  </a:cubicBezTo>
                  <a:cubicBezTo>
                    <a:pt x="2954" y="438865"/>
                    <a:pt x="1998" y="435876"/>
                    <a:pt x="2555" y="432121"/>
                  </a:cubicBezTo>
                  <a:cubicBezTo>
                    <a:pt x="2597" y="431537"/>
                    <a:pt x="2927" y="430981"/>
                    <a:pt x="2969" y="430397"/>
                  </a:cubicBezTo>
                  <a:cubicBezTo>
                    <a:pt x="-1338" y="408482"/>
                    <a:pt x="38" y="384623"/>
                    <a:pt x="984" y="362780"/>
                  </a:cubicBezTo>
                  <a:cubicBezTo>
                    <a:pt x="1641" y="340917"/>
                    <a:pt x="2854" y="319385"/>
                    <a:pt x="4073" y="297858"/>
                  </a:cubicBezTo>
                  <a:cubicBezTo>
                    <a:pt x="5018" y="276016"/>
                    <a:pt x="6526" y="254505"/>
                    <a:pt x="8033" y="232993"/>
                  </a:cubicBezTo>
                  <a:cubicBezTo>
                    <a:pt x="8884" y="216693"/>
                    <a:pt x="8002" y="195896"/>
                    <a:pt x="13544" y="179339"/>
                  </a:cubicBezTo>
                  <a:cubicBezTo>
                    <a:pt x="13859" y="166506"/>
                    <a:pt x="13570" y="153925"/>
                    <a:pt x="13885" y="141097"/>
                  </a:cubicBezTo>
                  <a:cubicBezTo>
                    <a:pt x="14489" y="111638"/>
                    <a:pt x="15981" y="81942"/>
                    <a:pt x="17767" y="52273"/>
                  </a:cubicBezTo>
                  <a:cubicBezTo>
                    <a:pt x="18907" y="35994"/>
                    <a:pt x="19028" y="17598"/>
                    <a:pt x="22285" y="299"/>
                  </a:cubicBezTo>
                  <a:cubicBezTo>
                    <a:pt x="31898" y="678"/>
                    <a:pt x="41238" y="751"/>
                    <a:pt x="50872" y="840"/>
                  </a:cubicBezTo>
                  <a:cubicBezTo>
                    <a:pt x="52616" y="961"/>
                    <a:pt x="54381" y="793"/>
                    <a:pt x="56125" y="914"/>
                  </a:cubicBezTo>
                  <a:cubicBezTo>
                    <a:pt x="66048" y="1024"/>
                    <a:pt x="75992" y="846"/>
                    <a:pt x="86230" y="683"/>
                  </a:cubicBezTo>
                  <a:cubicBezTo>
                    <a:pt x="95281" y="735"/>
                    <a:pt x="104647" y="515"/>
                    <a:pt x="114029" y="0"/>
                  </a:cubicBezTo>
                  <a:cubicBezTo>
                    <a:pt x="113262" y="15139"/>
                    <a:pt x="111602" y="30499"/>
                    <a:pt x="110893" y="44766"/>
                  </a:cubicBezTo>
                  <a:cubicBezTo>
                    <a:pt x="109380" y="74751"/>
                    <a:pt x="107011" y="104378"/>
                    <a:pt x="104621" y="134299"/>
                  </a:cubicBezTo>
                  <a:cubicBezTo>
                    <a:pt x="99720" y="191794"/>
                    <a:pt x="93653" y="249210"/>
                    <a:pt x="86734" y="306268"/>
                  </a:cubicBezTo>
                  <a:cubicBezTo>
                    <a:pt x="86734" y="306268"/>
                    <a:pt x="87023" y="306289"/>
                    <a:pt x="87008" y="306578"/>
                  </a:cubicBezTo>
                  <a:cubicBezTo>
                    <a:pt x="97808" y="310838"/>
                    <a:pt x="108587" y="315393"/>
                    <a:pt x="119372" y="319947"/>
                  </a:cubicBezTo>
                  <a:cubicBezTo>
                    <a:pt x="140641" y="329030"/>
                    <a:pt x="162168" y="338716"/>
                    <a:pt x="182051" y="350919"/>
                  </a:cubicBezTo>
                  <a:cubicBezTo>
                    <a:pt x="184583" y="352264"/>
                    <a:pt x="184982" y="354922"/>
                    <a:pt x="185093" y="357559"/>
                  </a:cubicBezTo>
                  <a:cubicBezTo>
                    <a:pt x="187094" y="362092"/>
                    <a:pt x="184919" y="368070"/>
                    <a:pt x="179277" y="36943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7" name="Google Shape;1977;p22"/>
            <p:cNvSpPr/>
            <p:nvPr/>
          </p:nvSpPr>
          <p:spPr>
            <a:xfrm>
              <a:off x="11796724" y="424232"/>
              <a:ext cx="2270291" cy="1835871"/>
            </a:xfrm>
            <a:custGeom>
              <a:avLst/>
              <a:gdLst/>
              <a:ahLst/>
              <a:cxnLst/>
              <a:rect l="l" t="t" r="r" b="b"/>
              <a:pathLst>
                <a:path w="2270291" h="1835871" extrusionOk="0">
                  <a:moveTo>
                    <a:pt x="2254513" y="1026265"/>
                  </a:moveTo>
                  <a:cubicBezTo>
                    <a:pt x="2228868" y="1188054"/>
                    <a:pt x="2165348" y="1331704"/>
                    <a:pt x="2065130" y="1461396"/>
                  </a:cubicBezTo>
                  <a:cubicBezTo>
                    <a:pt x="1970071" y="1584144"/>
                    <a:pt x="1861123" y="1696569"/>
                    <a:pt x="1714422" y="1755818"/>
                  </a:cubicBezTo>
                  <a:cubicBezTo>
                    <a:pt x="1667817" y="1774756"/>
                    <a:pt x="1619462" y="1789480"/>
                    <a:pt x="1570441" y="1801236"/>
                  </a:cubicBezTo>
                  <a:cubicBezTo>
                    <a:pt x="1561826" y="1803259"/>
                    <a:pt x="1553505" y="1805307"/>
                    <a:pt x="1544911" y="1807041"/>
                  </a:cubicBezTo>
                  <a:cubicBezTo>
                    <a:pt x="1535135" y="1808984"/>
                    <a:pt x="1525070" y="1810907"/>
                    <a:pt x="1515295" y="1812851"/>
                  </a:cubicBezTo>
                  <a:cubicBezTo>
                    <a:pt x="1507882" y="1814379"/>
                    <a:pt x="1500786" y="1815635"/>
                    <a:pt x="1493416" y="1816575"/>
                  </a:cubicBezTo>
                  <a:cubicBezTo>
                    <a:pt x="1429570" y="1827291"/>
                    <a:pt x="1364905" y="1832986"/>
                    <a:pt x="1300797" y="1834924"/>
                  </a:cubicBezTo>
                  <a:cubicBezTo>
                    <a:pt x="1291415" y="1835434"/>
                    <a:pt x="1282054" y="1835654"/>
                    <a:pt x="1272998" y="1835607"/>
                  </a:cubicBezTo>
                  <a:cubicBezTo>
                    <a:pt x="1262760" y="1835764"/>
                    <a:pt x="1252816" y="1835948"/>
                    <a:pt x="1242893" y="1835838"/>
                  </a:cubicBezTo>
                  <a:cubicBezTo>
                    <a:pt x="1241149" y="1835717"/>
                    <a:pt x="1239384" y="1835885"/>
                    <a:pt x="1237640" y="1835764"/>
                  </a:cubicBezTo>
                  <a:cubicBezTo>
                    <a:pt x="1228006" y="1835675"/>
                    <a:pt x="1218660" y="1835602"/>
                    <a:pt x="1209053" y="1835223"/>
                  </a:cubicBezTo>
                  <a:cubicBezTo>
                    <a:pt x="1049208" y="1831914"/>
                    <a:pt x="890445" y="1804730"/>
                    <a:pt x="735391" y="1766414"/>
                  </a:cubicBezTo>
                  <a:cubicBezTo>
                    <a:pt x="702638" y="1758571"/>
                    <a:pt x="670217" y="1750166"/>
                    <a:pt x="637842" y="1741178"/>
                  </a:cubicBezTo>
                  <a:cubicBezTo>
                    <a:pt x="560748" y="1720003"/>
                    <a:pt x="484416" y="1696254"/>
                    <a:pt x="408888" y="1669348"/>
                  </a:cubicBezTo>
                  <a:cubicBezTo>
                    <a:pt x="340220" y="1644675"/>
                    <a:pt x="269247" y="1623636"/>
                    <a:pt x="205543" y="1586460"/>
                  </a:cubicBezTo>
                  <a:cubicBezTo>
                    <a:pt x="180549" y="1572151"/>
                    <a:pt x="156858" y="1555882"/>
                    <a:pt x="134433" y="1538248"/>
                  </a:cubicBezTo>
                  <a:cubicBezTo>
                    <a:pt x="114229" y="1522226"/>
                    <a:pt x="93989" y="1506788"/>
                    <a:pt x="89172" y="1479577"/>
                  </a:cubicBezTo>
                  <a:cubicBezTo>
                    <a:pt x="83862" y="1451163"/>
                    <a:pt x="98812" y="1425334"/>
                    <a:pt x="119130" y="1406307"/>
                  </a:cubicBezTo>
                  <a:cubicBezTo>
                    <a:pt x="162899" y="1365265"/>
                    <a:pt x="225967" y="1361504"/>
                    <a:pt x="282752" y="1364020"/>
                  </a:cubicBezTo>
                  <a:cubicBezTo>
                    <a:pt x="296436" y="1364687"/>
                    <a:pt x="310136" y="1365060"/>
                    <a:pt x="323820" y="1365728"/>
                  </a:cubicBezTo>
                  <a:cubicBezTo>
                    <a:pt x="308697" y="1360580"/>
                    <a:pt x="293826" y="1356036"/>
                    <a:pt x="278933" y="1351775"/>
                  </a:cubicBezTo>
                  <a:cubicBezTo>
                    <a:pt x="228215" y="1337708"/>
                    <a:pt x="175695" y="1328478"/>
                    <a:pt x="125723" y="1312125"/>
                  </a:cubicBezTo>
                  <a:cubicBezTo>
                    <a:pt x="81461" y="1297632"/>
                    <a:pt x="34404" y="1273011"/>
                    <a:pt x="11711" y="1229947"/>
                  </a:cubicBezTo>
                  <a:cubicBezTo>
                    <a:pt x="-7379" y="1193848"/>
                    <a:pt x="-3491" y="1150889"/>
                    <a:pt x="26031" y="1121408"/>
                  </a:cubicBezTo>
                  <a:cubicBezTo>
                    <a:pt x="85080" y="1062448"/>
                    <a:pt x="179504" y="1078113"/>
                    <a:pt x="256865" y="1099603"/>
                  </a:cubicBezTo>
                  <a:cubicBezTo>
                    <a:pt x="250598" y="1084847"/>
                    <a:pt x="247625" y="1068868"/>
                    <a:pt x="253666" y="1053518"/>
                  </a:cubicBezTo>
                  <a:cubicBezTo>
                    <a:pt x="275992" y="997536"/>
                    <a:pt x="350769" y="1039288"/>
                    <a:pt x="386127" y="1055787"/>
                  </a:cubicBezTo>
                  <a:cubicBezTo>
                    <a:pt x="433929" y="1078123"/>
                    <a:pt x="479662" y="1104987"/>
                    <a:pt x="521850" y="1136569"/>
                  </a:cubicBezTo>
                  <a:cubicBezTo>
                    <a:pt x="542967" y="1152070"/>
                    <a:pt x="563396" y="1168980"/>
                    <a:pt x="582916" y="1186415"/>
                  </a:cubicBezTo>
                  <a:cubicBezTo>
                    <a:pt x="585658" y="1188942"/>
                    <a:pt x="588385" y="1191762"/>
                    <a:pt x="591421" y="1194315"/>
                  </a:cubicBezTo>
                  <a:cubicBezTo>
                    <a:pt x="604034" y="1156052"/>
                    <a:pt x="620050" y="1119202"/>
                    <a:pt x="636697" y="1085898"/>
                  </a:cubicBezTo>
                  <a:cubicBezTo>
                    <a:pt x="679199" y="1000363"/>
                    <a:pt x="736626" y="922885"/>
                    <a:pt x="807458" y="858326"/>
                  </a:cubicBezTo>
                  <a:cubicBezTo>
                    <a:pt x="925131" y="750596"/>
                    <a:pt x="1096249" y="663847"/>
                    <a:pt x="1261504" y="660816"/>
                  </a:cubicBezTo>
                  <a:cubicBezTo>
                    <a:pt x="1274936" y="523292"/>
                    <a:pt x="1304952" y="386644"/>
                    <a:pt x="1374749" y="265924"/>
                  </a:cubicBezTo>
                  <a:cubicBezTo>
                    <a:pt x="1449185" y="137351"/>
                    <a:pt x="1576997" y="35006"/>
                    <a:pt x="1725027" y="6818"/>
                  </a:cubicBezTo>
                  <a:cubicBezTo>
                    <a:pt x="1860918" y="-19011"/>
                    <a:pt x="1992738" y="29947"/>
                    <a:pt x="2086510" y="129991"/>
                  </a:cubicBezTo>
                  <a:cubicBezTo>
                    <a:pt x="2191718" y="241939"/>
                    <a:pt x="2234179" y="394766"/>
                    <a:pt x="2252365" y="543847"/>
                  </a:cubicBezTo>
                  <a:cubicBezTo>
                    <a:pt x="2271627" y="702636"/>
                    <a:pt x="2279623" y="867949"/>
                    <a:pt x="2254513" y="102626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8" name="Google Shape;1978;p22"/>
            <p:cNvSpPr/>
            <p:nvPr/>
          </p:nvSpPr>
          <p:spPr>
            <a:xfrm>
              <a:off x="12380679" y="1284474"/>
              <a:ext cx="919619" cy="707170"/>
            </a:xfrm>
            <a:custGeom>
              <a:avLst/>
              <a:gdLst/>
              <a:ahLst/>
              <a:cxnLst/>
              <a:rect l="l" t="t" r="r" b="b"/>
              <a:pathLst>
                <a:path w="919619" h="707170" extrusionOk="0">
                  <a:moveTo>
                    <a:pt x="918491" y="77999"/>
                  </a:moveTo>
                  <a:cubicBezTo>
                    <a:pt x="917803" y="64278"/>
                    <a:pt x="897668" y="61961"/>
                    <a:pt x="896575" y="76465"/>
                  </a:cubicBezTo>
                  <a:cubicBezTo>
                    <a:pt x="887445" y="197905"/>
                    <a:pt x="874712" y="322344"/>
                    <a:pt x="820742" y="433330"/>
                  </a:cubicBezTo>
                  <a:cubicBezTo>
                    <a:pt x="766405" y="545063"/>
                    <a:pt x="663765" y="640616"/>
                    <a:pt x="540182" y="667816"/>
                  </a:cubicBezTo>
                  <a:cubicBezTo>
                    <a:pt x="481248" y="680785"/>
                    <a:pt x="426391" y="672386"/>
                    <a:pt x="374359" y="648999"/>
                  </a:cubicBezTo>
                  <a:cubicBezTo>
                    <a:pt x="468962" y="627872"/>
                    <a:pt x="553021" y="569374"/>
                    <a:pt x="618306" y="498904"/>
                  </a:cubicBezTo>
                  <a:cubicBezTo>
                    <a:pt x="663797" y="449799"/>
                    <a:pt x="703846" y="393927"/>
                    <a:pt x="735522" y="334909"/>
                  </a:cubicBezTo>
                  <a:cubicBezTo>
                    <a:pt x="741794" y="323232"/>
                    <a:pt x="726371" y="312011"/>
                    <a:pt x="718218" y="323101"/>
                  </a:cubicBezTo>
                  <a:cubicBezTo>
                    <a:pt x="654347" y="409996"/>
                    <a:pt x="592450" y="497969"/>
                    <a:pt x="500984" y="558426"/>
                  </a:cubicBezTo>
                  <a:cubicBezTo>
                    <a:pt x="418443" y="612985"/>
                    <a:pt x="315226" y="642449"/>
                    <a:pt x="217908" y="613914"/>
                  </a:cubicBezTo>
                  <a:cubicBezTo>
                    <a:pt x="181326" y="603188"/>
                    <a:pt x="149261" y="584303"/>
                    <a:pt x="119377" y="561857"/>
                  </a:cubicBezTo>
                  <a:cubicBezTo>
                    <a:pt x="137337" y="561153"/>
                    <a:pt x="155019" y="559078"/>
                    <a:pt x="170699" y="556892"/>
                  </a:cubicBezTo>
                  <a:cubicBezTo>
                    <a:pt x="280955" y="541533"/>
                    <a:pt x="382854" y="485057"/>
                    <a:pt x="462632" y="408667"/>
                  </a:cubicBezTo>
                  <a:cubicBezTo>
                    <a:pt x="507902" y="365319"/>
                    <a:pt x="546407" y="315956"/>
                    <a:pt x="579948" y="263116"/>
                  </a:cubicBezTo>
                  <a:cubicBezTo>
                    <a:pt x="587980" y="250456"/>
                    <a:pt x="569673" y="238022"/>
                    <a:pt x="560764" y="250026"/>
                  </a:cubicBezTo>
                  <a:cubicBezTo>
                    <a:pt x="489196" y="346466"/>
                    <a:pt x="401581" y="435222"/>
                    <a:pt x="291141" y="485934"/>
                  </a:cubicBezTo>
                  <a:cubicBezTo>
                    <a:pt x="236656" y="510949"/>
                    <a:pt x="177061" y="526609"/>
                    <a:pt x="116903" y="527423"/>
                  </a:cubicBezTo>
                  <a:cubicBezTo>
                    <a:pt x="89907" y="527785"/>
                    <a:pt x="50457" y="528763"/>
                    <a:pt x="34630" y="501730"/>
                  </a:cubicBezTo>
                  <a:cubicBezTo>
                    <a:pt x="26251" y="487421"/>
                    <a:pt x="32644" y="472350"/>
                    <a:pt x="38543" y="458477"/>
                  </a:cubicBezTo>
                  <a:cubicBezTo>
                    <a:pt x="44337" y="444840"/>
                    <a:pt x="51213" y="431229"/>
                    <a:pt x="58773" y="418322"/>
                  </a:cubicBezTo>
                  <a:cubicBezTo>
                    <a:pt x="107699" y="395083"/>
                    <a:pt x="156111" y="362236"/>
                    <a:pt x="193229" y="324960"/>
                  </a:cubicBezTo>
                  <a:cubicBezTo>
                    <a:pt x="201886" y="316266"/>
                    <a:pt x="192200" y="297960"/>
                    <a:pt x="180407" y="305692"/>
                  </a:cubicBezTo>
                  <a:cubicBezTo>
                    <a:pt x="153753" y="323169"/>
                    <a:pt x="127708" y="341591"/>
                    <a:pt x="100608" y="358380"/>
                  </a:cubicBezTo>
                  <a:cubicBezTo>
                    <a:pt x="87874" y="366265"/>
                    <a:pt x="74989" y="373871"/>
                    <a:pt x="61835" y="381036"/>
                  </a:cubicBezTo>
                  <a:cubicBezTo>
                    <a:pt x="55594" y="384435"/>
                    <a:pt x="43954" y="392619"/>
                    <a:pt x="33878" y="397347"/>
                  </a:cubicBezTo>
                  <a:cubicBezTo>
                    <a:pt x="34913" y="392567"/>
                    <a:pt x="35985" y="387303"/>
                    <a:pt x="36289" y="385659"/>
                  </a:cubicBezTo>
                  <a:cubicBezTo>
                    <a:pt x="38086" y="376051"/>
                    <a:pt x="40114" y="366496"/>
                    <a:pt x="42351" y="356983"/>
                  </a:cubicBezTo>
                  <a:cubicBezTo>
                    <a:pt x="46528" y="339201"/>
                    <a:pt x="51387" y="321577"/>
                    <a:pt x="56887" y="304163"/>
                  </a:cubicBezTo>
                  <a:cubicBezTo>
                    <a:pt x="68186" y="268380"/>
                    <a:pt x="82154" y="233368"/>
                    <a:pt x="98622" y="199649"/>
                  </a:cubicBezTo>
                  <a:cubicBezTo>
                    <a:pt x="131485" y="132363"/>
                    <a:pt x="175164" y="71517"/>
                    <a:pt x="221633" y="13061"/>
                  </a:cubicBezTo>
                  <a:cubicBezTo>
                    <a:pt x="227679" y="5454"/>
                    <a:pt x="216238" y="-4196"/>
                    <a:pt x="209151" y="1956"/>
                  </a:cubicBezTo>
                  <a:cubicBezTo>
                    <a:pt x="118967" y="80179"/>
                    <a:pt x="57664" y="191922"/>
                    <a:pt x="23924" y="305440"/>
                  </a:cubicBezTo>
                  <a:cubicBezTo>
                    <a:pt x="15435" y="334006"/>
                    <a:pt x="8706" y="363108"/>
                    <a:pt x="3621" y="392472"/>
                  </a:cubicBezTo>
                  <a:cubicBezTo>
                    <a:pt x="1782" y="403094"/>
                    <a:pt x="-991" y="414377"/>
                    <a:pt x="5785" y="423791"/>
                  </a:cubicBezTo>
                  <a:cubicBezTo>
                    <a:pt x="10402" y="430210"/>
                    <a:pt x="16858" y="432096"/>
                    <a:pt x="23603" y="431765"/>
                  </a:cubicBezTo>
                  <a:cubicBezTo>
                    <a:pt x="1189" y="463751"/>
                    <a:pt x="-13704" y="501394"/>
                    <a:pt x="18944" y="533532"/>
                  </a:cubicBezTo>
                  <a:cubicBezTo>
                    <a:pt x="35354" y="549685"/>
                    <a:pt x="57275" y="557176"/>
                    <a:pt x="80641" y="560260"/>
                  </a:cubicBezTo>
                  <a:cubicBezTo>
                    <a:pt x="131905" y="637732"/>
                    <a:pt x="243259" y="664307"/>
                    <a:pt x="330917" y="656002"/>
                  </a:cubicBezTo>
                  <a:cubicBezTo>
                    <a:pt x="332482" y="655855"/>
                    <a:pt x="333985" y="655450"/>
                    <a:pt x="335550" y="655282"/>
                  </a:cubicBezTo>
                  <a:cubicBezTo>
                    <a:pt x="377785" y="695899"/>
                    <a:pt x="442612" y="710176"/>
                    <a:pt x="499513" y="706657"/>
                  </a:cubicBezTo>
                  <a:cubicBezTo>
                    <a:pt x="568034" y="702418"/>
                    <a:pt x="632883" y="674976"/>
                    <a:pt x="689269" y="636823"/>
                  </a:cubicBezTo>
                  <a:cubicBezTo>
                    <a:pt x="802215" y="560402"/>
                    <a:pt x="869349" y="437733"/>
                    <a:pt x="899196" y="306995"/>
                  </a:cubicBezTo>
                  <a:cubicBezTo>
                    <a:pt x="916342" y="231860"/>
                    <a:pt x="922367" y="154951"/>
                    <a:pt x="918491" y="7799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79" name="Google Shape;1979;p22"/>
            <p:cNvSpPr/>
            <p:nvPr/>
          </p:nvSpPr>
          <p:spPr>
            <a:xfrm>
              <a:off x="11898504" y="1497633"/>
              <a:ext cx="374403" cy="130060"/>
            </a:xfrm>
            <a:custGeom>
              <a:avLst/>
              <a:gdLst/>
              <a:ahLst/>
              <a:cxnLst/>
              <a:rect l="l" t="t" r="r" b="b"/>
              <a:pathLst>
                <a:path w="374403" h="130060" extrusionOk="0">
                  <a:moveTo>
                    <a:pt x="370381" y="111218"/>
                  </a:moveTo>
                  <a:cubicBezTo>
                    <a:pt x="344347" y="92239"/>
                    <a:pt x="314026" y="77830"/>
                    <a:pt x="285145" y="63662"/>
                  </a:cubicBezTo>
                  <a:cubicBezTo>
                    <a:pt x="255786" y="49258"/>
                    <a:pt x="225681" y="36415"/>
                    <a:pt x="194593" y="26203"/>
                  </a:cubicBezTo>
                  <a:cubicBezTo>
                    <a:pt x="135654" y="6840"/>
                    <a:pt x="68089" y="-7417"/>
                    <a:pt x="6182" y="4166"/>
                  </a:cubicBezTo>
                  <a:cubicBezTo>
                    <a:pt x="-2512" y="5795"/>
                    <a:pt x="-1913" y="19694"/>
                    <a:pt x="7201" y="19925"/>
                  </a:cubicBezTo>
                  <a:cubicBezTo>
                    <a:pt x="71730" y="21575"/>
                    <a:pt x="132239" y="27752"/>
                    <a:pt x="193616" y="49337"/>
                  </a:cubicBezTo>
                  <a:cubicBezTo>
                    <a:pt x="222324" y="59428"/>
                    <a:pt x="250344" y="71510"/>
                    <a:pt x="277649" y="84921"/>
                  </a:cubicBezTo>
                  <a:cubicBezTo>
                    <a:pt x="305937" y="98816"/>
                    <a:pt x="332675" y="116035"/>
                    <a:pt x="361298" y="129147"/>
                  </a:cubicBezTo>
                  <a:cubicBezTo>
                    <a:pt x="372072" y="134079"/>
                    <a:pt x="379316" y="117737"/>
                    <a:pt x="370381" y="1112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0" name="Google Shape;1980;p22"/>
            <p:cNvSpPr/>
            <p:nvPr/>
          </p:nvSpPr>
          <p:spPr>
            <a:xfrm>
              <a:off x="11819676" y="1678044"/>
              <a:ext cx="451215" cy="153036"/>
            </a:xfrm>
            <a:custGeom>
              <a:avLst/>
              <a:gdLst/>
              <a:ahLst/>
              <a:cxnLst/>
              <a:rect l="l" t="t" r="r" b="b"/>
              <a:pathLst>
                <a:path w="451215" h="153036" extrusionOk="0">
                  <a:moveTo>
                    <a:pt x="444151" y="132266"/>
                  </a:moveTo>
                  <a:cubicBezTo>
                    <a:pt x="405609" y="121539"/>
                    <a:pt x="365922" y="116265"/>
                    <a:pt x="326677" y="108764"/>
                  </a:cubicBezTo>
                  <a:cubicBezTo>
                    <a:pt x="285908" y="100968"/>
                    <a:pt x="245276" y="92458"/>
                    <a:pt x="204953" y="82603"/>
                  </a:cubicBezTo>
                  <a:cubicBezTo>
                    <a:pt x="137215" y="66046"/>
                    <a:pt x="68453" y="44430"/>
                    <a:pt x="12340" y="1486"/>
                  </a:cubicBezTo>
                  <a:cubicBezTo>
                    <a:pt x="5280" y="-3914"/>
                    <a:pt x="-4160" y="6660"/>
                    <a:pt x="1986" y="13127"/>
                  </a:cubicBezTo>
                  <a:cubicBezTo>
                    <a:pt x="52211" y="66041"/>
                    <a:pt x="120295" y="90609"/>
                    <a:pt x="189609" y="108259"/>
                  </a:cubicBezTo>
                  <a:cubicBezTo>
                    <a:pt x="228566" y="118182"/>
                    <a:pt x="267869" y="126839"/>
                    <a:pt x="307298" y="134677"/>
                  </a:cubicBezTo>
                  <a:cubicBezTo>
                    <a:pt x="350951" y="143360"/>
                    <a:pt x="395218" y="152558"/>
                    <a:pt x="439848" y="153036"/>
                  </a:cubicBezTo>
                  <a:cubicBezTo>
                    <a:pt x="451253" y="153157"/>
                    <a:pt x="456406" y="135680"/>
                    <a:pt x="444151" y="1322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1" name="Google Shape;1981;p22"/>
            <p:cNvSpPr/>
            <p:nvPr/>
          </p:nvSpPr>
          <p:spPr>
            <a:xfrm>
              <a:off x="11872931" y="1849743"/>
              <a:ext cx="681792" cy="354927"/>
            </a:xfrm>
            <a:custGeom>
              <a:avLst/>
              <a:gdLst/>
              <a:ahLst/>
              <a:cxnLst/>
              <a:rect l="l" t="t" r="r" b="b"/>
              <a:pathLst>
                <a:path w="681792" h="354927" extrusionOk="0">
                  <a:moveTo>
                    <a:pt x="675936" y="337073"/>
                  </a:moveTo>
                  <a:cubicBezTo>
                    <a:pt x="642784" y="325364"/>
                    <a:pt x="607972" y="317627"/>
                    <a:pt x="574221" y="307746"/>
                  </a:cubicBezTo>
                  <a:cubicBezTo>
                    <a:pt x="543617" y="298789"/>
                    <a:pt x="513076" y="289596"/>
                    <a:pt x="482477" y="280619"/>
                  </a:cubicBezTo>
                  <a:cubicBezTo>
                    <a:pt x="422849" y="263126"/>
                    <a:pt x="363327" y="245051"/>
                    <a:pt x="305024" y="223487"/>
                  </a:cubicBezTo>
                  <a:cubicBezTo>
                    <a:pt x="246368" y="201792"/>
                    <a:pt x="188033" y="176745"/>
                    <a:pt x="133895" y="145274"/>
                  </a:cubicBezTo>
                  <a:cubicBezTo>
                    <a:pt x="85315" y="117034"/>
                    <a:pt x="9015" y="77442"/>
                    <a:pt x="24784" y="10245"/>
                  </a:cubicBezTo>
                  <a:cubicBezTo>
                    <a:pt x="26749" y="1877"/>
                    <a:pt x="16679" y="-3980"/>
                    <a:pt x="11090" y="3305"/>
                  </a:cubicBezTo>
                  <a:cubicBezTo>
                    <a:pt x="-17928" y="41112"/>
                    <a:pt x="15833" y="88331"/>
                    <a:pt x="45560" y="112984"/>
                  </a:cubicBezTo>
                  <a:cubicBezTo>
                    <a:pt x="85257" y="145910"/>
                    <a:pt x="131925" y="172795"/>
                    <a:pt x="177827" y="196024"/>
                  </a:cubicBezTo>
                  <a:cubicBezTo>
                    <a:pt x="273689" y="244546"/>
                    <a:pt x="377605" y="275749"/>
                    <a:pt x="480381" y="305828"/>
                  </a:cubicBezTo>
                  <a:cubicBezTo>
                    <a:pt x="542719" y="324072"/>
                    <a:pt x="607562" y="347002"/>
                    <a:pt x="672243" y="354855"/>
                  </a:cubicBezTo>
                  <a:cubicBezTo>
                    <a:pt x="682633" y="356121"/>
                    <a:pt x="685549" y="340472"/>
                    <a:pt x="675936" y="337073"/>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2" name="Google Shape;1982;p22"/>
            <p:cNvSpPr/>
            <p:nvPr/>
          </p:nvSpPr>
          <p:spPr>
            <a:xfrm>
              <a:off x="12014151" y="1895558"/>
              <a:ext cx="295447" cy="89270"/>
            </a:xfrm>
            <a:custGeom>
              <a:avLst/>
              <a:gdLst/>
              <a:ahLst/>
              <a:cxnLst/>
              <a:rect l="l" t="t" r="r" b="b"/>
              <a:pathLst>
                <a:path w="295447" h="89270" extrusionOk="0">
                  <a:moveTo>
                    <a:pt x="289456" y="72075"/>
                  </a:moveTo>
                  <a:cubicBezTo>
                    <a:pt x="243750" y="57687"/>
                    <a:pt x="196935" y="46766"/>
                    <a:pt x="150545" y="34800"/>
                  </a:cubicBezTo>
                  <a:cubicBezTo>
                    <a:pt x="104014" y="22791"/>
                    <a:pt x="57503" y="11009"/>
                    <a:pt x="10677" y="240"/>
                  </a:cubicBezTo>
                  <a:cubicBezTo>
                    <a:pt x="839" y="-2024"/>
                    <a:pt x="-4751" y="12421"/>
                    <a:pt x="5340" y="15379"/>
                  </a:cubicBezTo>
                  <a:cubicBezTo>
                    <a:pt x="51347" y="28864"/>
                    <a:pt x="97573" y="41308"/>
                    <a:pt x="143926" y="53569"/>
                  </a:cubicBezTo>
                  <a:cubicBezTo>
                    <a:pt x="190289" y="65834"/>
                    <a:pt x="236516" y="79204"/>
                    <a:pt x="283468" y="89042"/>
                  </a:cubicBezTo>
                  <a:cubicBezTo>
                    <a:pt x="294421" y="91338"/>
                    <a:pt x="300829" y="75658"/>
                    <a:pt x="289456" y="7207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3" name="Google Shape;1983;p22"/>
            <p:cNvSpPr/>
            <p:nvPr/>
          </p:nvSpPr>
          <p:spPr>
            <a:xfrm>
              <a:off x="11977551" y="1616679"/>
              <a:ext cx="256698" cy="75248"/>
            </a:xfrm>
            <a:custGeom>
              <a:avLst/>
              <a:gdLst/>
              <a:ahLst/>
              <a:cxnLst/>
              <a:rect l="l" t="t" r="r" b="b"/>
              <a:pathLst>
                <a:path w="256698" h="75248" extrusionOk="0">
                  <a:moveTo>
                    <a:pt x="250860" y="57372"/>
                  </a:moveTo>
                  <a:cubicBezTo>
                    <a:pt x="212187" y="43746"/>
                    <a:pt x="171344" y="35803"/>
                    <a:pt x="131469" y="26516"/>
                  </a:cubicBezTo>
                  <a:cubicBezTo>
                    <a:pt x="91246" y="17145"/>
                    <a:pt x="50729" y="9323"/>
                    <a:pt x="10470" y="224"/>
                  </a:cubicBezTo>
                  <a:cubicBezTo>
                    <a:pt x="799" y="-1961"/>
                    <a:pt x="-4648" y="12464"/>
                    <a:pt x="5243" y="15043"/>
                  </a:cubicBezTo>
                  <a:cubicBezTo>
                    <a:pt x="45765" y="25607"/>
                    <a:pt x="85930" y="37421"/>
                    <a:pt x="126541" y="47728"/>
                  </a:cubicBezTo>
                  <a:cubicBezTo>
                    <a:pt x="166359" y="57829"/>
                    <a:pt x="206419" y="69460"/>
                    <a:pt x="247167" y="75154"/>
                  </a:cubicBezTo>
                  <a:cubicBezTo>
                    <a:pt x="257563" y="76614"/>
                    <a:pt x="260425" y="60745"/>
                    <a:pt x="250860" y="5737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4" name="Google Shape;1984;p22"/>
            <p:cNvSpPr/>
            <p:nvPr/>
          </p:nvSpPr>
          <p:spPr>
            <a:xfrm>
              <a:off x="13649409" y="1468746"/>
              <a:ext cx="293598" cy="112055"/>
            </a:xfrm>
            <a:custGeom>
              <a:avLst/>
              <a:gdLst/>
              <a:ahLst/>
              <a:cxnLst/>
              <a:rect l="l" t="t" r="r" b="b"/>
              <a:pathLst>
                <a:path w="293598" h="112055" extrusionOk="0">
                  <a:moveTo>
                    <a:pt x="293299" y="8148"/>
                  </a:moveTo>
                  <a:cubicBezTo>
                    <a:pt x="292427" y="-225"/>
                    <a:pt x="278812" y="-3256"/>
                    <a:pt x="274793" y="4398"/>
                  </a:cubicBezTo>
                  <a:cubicBezTo>
                    <a:pt x="263599" y="25715"/>
                    <a:pt x="256996" y="46149"/>
                    <a:pt x="238132" y="62560"/>
                  </a:cubicBezTo>
                  <a:cubicBezTo>
                    <a:pt x="229291" y="70250"/>
                    <a:pt x="219037" y="76496"/>
                    <a:pt x="207948" y="80394"/>
                  </a:cubicBezTo>
                  <a:cubicBezTo>
                    <a:pt x="201587" y="82626"/>
                    <a:pt x="192893" y="85421"/>
                    <a:pt x="186195" y="83335"/>
                  </a:cubicBezTo>
                  <a:cubicBezTo>
                    <a:pt x="180553" y="81576"/>
                    <a:pt x="175542" y="76254"/>
                    <a:pt x="170820" y="72961"/>
                  </a:cubicBezTo>
                  <a:cubicBezTo>
                    <a:pt x="148620" y="57485"/>
                    <a:pt x="122218" y="64577"/>
                    <a:pt x="97970" y="70539"/>
                  </a:cubicBezTo>
                  <a:cubicBezTo>
                    <a:pt x="68343" y="77825"/>
                    <a:pt x="39178" y="74515"/>
                    <a:pt x="11484" y="61808"/>
                  </a:cubicBezTo>
                  <a:cubicBezTo>
                    <a:pt x="2717" y="57785"/>
                    <a:pt x="-4800" y="72393"/>
                    <a:pt x="3783" y="77016"/>
                  </a:cubicBezTo>
                  <a:cubicBezTo>
                    <a:pt x="31929" y="92176"/>
                    <a:pt x="63489" y="97040"/>
                    <a:pt x="94924" y="90579"/>
                  </a:cubicBezTo>
                  <a:cubicBezTo>
                    <a:pt x="110782" y="87322"/>
                    <a:pt x="131579" y="77084"/>
                    <a:pt x="146813" y="86240"/>
                  </a:cubicBezTo>
                  <a:cubicBezTo>
                    <a:pt x="160093" y="94220"/>
                    <a:pt x="166586" y="107442"/>
                    <a:pt x="182907" y="110945"/>
                  </a:cubicBezTo>
                  <a:cubicBezTo>
                    <a:pt x="209839" y="116724"/>
                    <a:pt x="240506" y="98937"/>
                    <a:pt x="259375" y="81076"/>
                  </a:cubicBezTo>
                  <a:cubicBezTo>
                    <a:pt x="278386" y="63085"/>
                    <a:pt x="296131" y="35323"/>
                    <a:pt x="293299" y="814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5" name="Google Shape;1985;p22"/>
            <p:cNvSpPr/>
            <p:nvPr/>
          </p:nvSpPr>
          <p:spPr>
            <a:xfrm>
              <a:off x="13643386" y="1686746"/>
              <a:ext cx="201344" cy="50032"/>
            </a:xfrm>
            <a:custGeom>
              <a:avLst/>
              <a:gdLst/>
              <a:ahLst/>
              <a:cxnLst/>
              <a:rect l="l" t="t" r="r" b="b"/>
              <a:pathLst>
                <a:path w="201344" h="50032" extrusionOk="0">
                  <a:moveTo>
                    <a:pt x="188389" y="2066"/>
                  </a:moveTo>
                  <a:cubicBezTo>
                    <a:pt x="176796" y="11842"/>
                    <a:pt x="162392" y="22653"/>
                    <a:pt x="147163" y="25511"/>
                  </a:cubicBezTo>
                  <a:cubicBezTo>
                    <a:pt x="139189" y="27008"/>
                    <a:pt x="132691" y="24807"/>
                    <a:pt x="124980" y="23331"/>
                  </a:cubicBezTo>
                  <a:cubicBezTo>
                    <a:pt x="117384" y="21876"/>
                    <a:pt x="111469" y="23987"/>
                    <a:pt x="104162" y="25884"/>
                  </a:cubicBezTo>
                  <a:cubicBezTo>
                    <a:pt x="74404" y="33606"/>
                    <a:pt x="41152" y="25878"/>
                    <a:pt x="14887" y="10918"/>
                  </a:cubicBezTo>
                  <a:cubicBezTo>
                    <a:pt x="4380" y="4934"/>
                    <a:pt x="-6020" y="19548"/>
                    <a:pt x="4170" y="26619"/>
                  </a:cubicBezTo>
                  <a:cubicBezTo>
                    <a:pt x="33824" y="47200"/>
                    <a:pt x="69944" y="52522"/>
                    <a:pt x="105029" y="45551"/>
                  </a:cubicBezTo>
                  <a:cubicBezTo>
                    <a:pt x="109205" y="44721"/>
                    <a:pt x="113056" y="43156"/>
                    <a:pt x="117253" y="44353"/>
                  </a:cubicBezTo>
                  <a:cubicBezTo>
                    <a:pt x="121471" y="45556"/>
                    <a:pt x="124990" y="48246"/>
                    <a:pt x="129477" y="49155"/>
                  </a:cubicBezTo>
                  <a:cubicBezTo>
                    <a:pt x="137766" y="50830"/>
                    <a:pt x="146596" y="49990"/>
                    <a:pt x="154675" y="47621"/>
                  </a:cubicBezTo>
                  <a:cubicBezTo>
                    <a:pt x="173933" y="41974"/>
                    <a:pt x="185726" y="28179"/>
                    <a:pt x="198927" y="14175"/>
                  </a:cubicBezTo>
                  <a:cubicBezTo>
                    <a:pt x="205872" y="6799"/>
                    <a:pt x="196448" y="-4731"/>
                    <a:pt x="188389" y="20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6" name="Google Shape;1986;p22"/>
            <p:cNvSpPr/>
            <p:nvPr/>
          </p:nvSpPr>
          <p:spPr>
            <a:xfrm>
              <a:off x="13667627" y="730029"/>
              <a:ext cx="108428" cy="184312"/>
            </a:xfrm>
            <a:custGeom>
              <a:avLst/>
              <a:gdLst/>
              <a:ahLst/>
              <a:cxnLst/>
              <a:rect l="l" t="t" r="r" b="b"/>
              <a:pathLst>
                <a:path w="108428" h="184312" extrusionOk="0">
                  <a:moveTo>
                    <a:pt x="87597" y="166189"/>
                  </a:moveTo>
                  <a:cubicBezTo>
                    <a:pt x="82176" y="173806"/>
                    <a:pt x="75262" y="180099"/>
                    <a:pt x="66453" y="182867"/>
                  </a:cubicBezTo>
                  <a:cubicBezTo>
                    <a:pt x="48446" y="188525"/>
                    <a:pt x="28658" y="176826"/>
                    <a:pt x="18834" y="160710"/>
                  </a:cubicBezTo>
                  <a:cubicBezTo>
                    <a:pt x="-1721" y="126996"/>
                    <a:pt x="-5067" y="76624"/>
                    <a:pt x="6920" y="39370"/>
                  </a:cubicBezTo>
                  <a:cubicBezTo>
                    <a:pt x="23525" y="-12215"/>
                    <a:pt x="77290" y="-13150"/>
                    <a:pt x="97745" y="36817"/>
                  </a:cubicBezTo>
                  <a:cubicBezTo>
                    <a:pt x="112638" y="73199"/>
                    <a:pt x="111923" y="115665"/>
                    <a:pt x="95828" y="151527"/>
                  </a:cubicBezTo>
                  <a:cubicBezTo>
                    <a:pt x="93559" y="156581"/>
                    <a:pt x="90843" y="161624"/>
                    <a:pt x="87597" y="16618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7" name="Google Shape;1987;p22"/>
            <p:cNvSpPr/>
            <p:nvPr/>
          </p:nvSpPr>
          <p:spPr>
            <a:xfrm>
              <a:off x="13890388" y="730111"/>
              <a:ext cx="280081" cy="373202"/>
            </a:xfrm>
            <a:custGeom>
              <a:avLst/>
              <a:gdLst/>
              <a:ahLst/>
              <a:cxnLst/>
              <a:rect l="l" t="t" r="r" b="b"/>
              <a:pathLst>
                <a:path w="280081" h="373202" extrusionOk="0">
                  <a:moveTo>
                    <a:pt x="271075" y="272707"/>
                  </a:moveTo>
                  <a:cubicBezTo>
                    <a:pt x="252363" y="314626"/>
                    <a:pt x="218828" y="355516"/>
                    <a:pt x="173484" y="368985"/>
                  </a:cubicBezTo>
                  <a:cubicBezTo>
                    <a:pt x="125749" y="383168"/>
                    <a:pt x="77721" y="359944"/>
                    <a:pt x="46360" y="323861"/>
                  </a:cubicBezTo>
                  <a:cubicBezTo>
                    <a:pt x="-4962" y="264181"/>
                    <a:pt x="-13661" y="171554"/>
                    <a:pt x="20205" y="100901"/>
                  </a:cubicBezTo>
                  <a:cubicBezTo>
                    <a:pt x="34157" y="56013"/>
                    <a:pt x="71953" y="16889"/>
                    <a:pt x="116341" y="4518"/>
                  </a:cubicBezTo>
                  <a:cubicBezTo>
                    <a:pt x="180696" y="-13468"/>
                    <a:pt x="253435" y="24049"/>
                    <a:pt x="278660" y="85115"/>
                  </a:cubicBezTo>
                  <a:cubicBezTo>
                    <a:pt x="281428" y="91445"/>
                    <a:pt x="280110" y="97775"/>
                    <a:pt x="275093" y="102682"/>
                  </a:cubicBezTo>
                  <a:cubicBezTo>
                    <a:pt x="244930" y="132992"/>
                    <a:pt x="210707" y="158637"/>
                    <a:pt x="173326" y="179392"/>
                  </a:cubicBezTo>
                  <a:cubicBezTo>
                    <a:pt x="197364" y="190717"/>
                    <a:pt x="221108" y="202017"/>
                    <a:pt x="245146" y="213342"/>
                  </a:cubicBezTo>
                  <a:cubicBezTo>
                    <a:pt x="256177" y="218495"/>
                    <a:pt x="268101" y="223423"/>
                    <a:pt x="273680" y="235494"/>
                  </a:cubicBezTo>
                  <a:cubicBezTo>
                    <a:pt x="279553" y="247592"/>
                    <a:pt x="276270" y="261092"/>
                    <a:pt x="271075" y="27270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8" name="Google Shape;1988;p22"/>
            <p:cNvSpPr/>
            <p:nvPr/>
          </p:nvSpPr>
          <p:spPr>
            <a:xfrm>
              <a:off x="14267200" y="662112"/>
              <a:ext cx="124391" cy="121564"/>
            </a:xfrm>
            <a:custGeom>
              <a:avLst/>
              <a:gdLst/>
              <a:ahLst/>
              <a:cxnLst/>
              <a:rect l="l" t="t" r="r" b="b"/>
              <a:pathLst>
                <a:path w="124391" h="121564" extrusionOk="0">
                  <a:moveTo>
                    <a:pt x="111717" y="1101"/>
                  </a:moveTo>
                  <a:cubicBezTo>
                    <a:pt x="108691" y="2714"/>
                    <a:pt x="105734" y="3707"/>
                    <a:pt x="102887" y="5771"/>
                  </a:cubicBezTo>
                  <a:cubicBezTo>
                    <a:pt x="100297" y="7647"/>
                    <a:pt x="97770" y="9616"/>
                    <a:pt x="95222" y="11550"/>
                  </a:cubicBezTo>
                  <a:cubicBezTo>
                    <a:pt x="90421" y="15200"/>
                    <a:pt x="85804" y="19088"/>
                    <a:pt x="81244" y="23038"/>
                  </a:cubicBezTo>
                  <a:cubicBezTo>
                    <a:pt x="71594" y="31406"/>
                    <a:pt x="62128" y="39958"/>
                    <a:pt x="52699" y="48578"/>
                  </a:cubicBezTo>
                  <a:cubicBezTo>
                    <a:pt x="43543" y="56946"/>
                    <a:pt x="34172" y="65152"/>
                    <a:pt x="25325" y="73845"/>
                  </a:cubicBezTo>
                  <a:cubicBezTo>
                    <a:pt x="15959" y="83049"/>
                    <a:pt x="4529" y="93019"/>
                    <a:pt x="510" y="105936"/>
                  </a:cubicBezTo>
                  <a:cubicBezTo>
                    <a:pt x="-1948" y="113837"/>
                    <a:pt x="4807" y="123634"/>
                    <a:pt x="13763" y="121181"/>
                  </a:cubicBezTo>
                  <a:cubicBezTo>
                    <a:pt x="26670" y="117645"/>
                    <a:pt x="36362" y="108016"/>
                    <a:pt x="45875" y="99113"/>
                  </a:cubicBezTo>
                  <a:cubicBezTo>
                    <a:pt x="55210" y="90371"/>
                    <a:pt x="63988" y="80990"/>
                    <a:pt x="72939" y="71865"/>
                  </a:cubicBezTo>
                  <a:cubicBezTo>
                    <a:pt x="81669" y="62961"/>
                    <a:pt x="90348" y="54036"/>
                    <a:pt x="98847" y="44912"/>
                  </a:cubicBezTo>
                  <a:cubicBezTo>
                    <a:pt x="103244" y="40189"/>
                    <a:pt x="107620" y="35419"/>
                    <a:pt x="111796" y="30497"/>
                  </a:cubicBezTo>
                  <a:cubicBezTo>
                    <a:pt x="113823" y="28102"/>
                    <a:pt x="115772" y="25628"/>
                    <a:pt x="117747" y="23190"/>
                  </a:cubicBezTo>
                  <a:cubicBezTo>
                    <a:pt x="120132" y="20249"/>
                    <a:pt x="121309" y="17391"/>
                    <a:pt x="123137" y="14239"/>
                  </a:cubicBezTo>
                  <a:cubicBezTo>
                    <a:pt x="127376" y="6906"/>
                    <a:pt x="120190" y="-3406"/>
                    <a:pt x="111717" y="1101"/>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89" name="Google Shape;1989;p22"/>
            <p:cNvSpPr/>
            <p:nvPr/>
          </p:nvSpPr>
          <p:spPr>
            <a:xfrm>
              <a:off x="14292494" y="892475"/>
              <a:ext cx="130764" cy="26116"/>
            </a:xfrm>
            <a:custGeom>
              <a:avLst/>
              <a:gdLst/>
              <a:ahLst/>
              <a:cxnLst/>
              <a:rect l="l" t="t" r="r" b="b"/>
              <a:pathLst>
                <a:path w="130764" h="26116" extrusionOk="0">
                  <a:moveTo>
                    <a:pt x="123311" y="4957"/>
                  </a:moveTo>
                  <a:cubicBezTo>
                    <a:pt x="113755" y="4778"/>
                    <a:pt x="104347" y="3391"/>
                    <a:pt x="94818" y="2750"/>
                  </a:cubicBezTo>
                  <a:cubicBezTo>
                    <a:pt x="84948" y="2088"/>
                    <a:pt x="75067" y="1521"/>
                    <a:pt x="65181" y="1164"/>
                  </a:cubicBezTo>
                  <a:cubicBezTo>
                    <a:pt x="55657" y="817"/>
                    <a:pt x="46133" y="407"/>
                    <a:pt x="36609" y="124"/>
                  </a:cubicBezTo>
                  <a:cubicBezTo>
                    <a:pt x="25856" y="-191"/>
                    <a:pt x="15876" y="-181"/>
                    <a:pt x="5727" y="3628"/>
                  </a:cubicBezTo>
                  <a:cubicBezTo>
                    <a:pt x="-3161" y="6958"/>
                    <a:pt x="-866" y="19938"/>
                    <a:pt x="6888" y="22896"/>
                  </a:cubicBezTo>
                  <a:cubicBezTo>
                    <a:pt x="16322" y="26494"/>
                    <a:pt x="25946" y="26252"/>
                    <a:pt x="35905" y="25974"/>
                  </a:cubicBezTo>
                  <a:cubicBezTo>
                    <a:pt x="45477" y="25706"/>
                    <a:pt x="55048" y="25359"/>
                    <a:pt x="64613" y="25055"/>
                  </a:cubicBezTo>
                  <a:cubicBezTo>
                    <a:pt x="74200" y="24750"/>
                    <a:pt x="83782" y="24172"/>
                    <a:pt x="93358" y="23626"/>
                  </a:cubicBezTo>
                  <a:cubicBezTo>
                    <a:pt x="102976" y="23074"/>
                    <a:pt x="112516" y="21682"/>
                    <a:pt x="122150" y="21535"/>
                  </a:cubicBezTo>
                  <a:cubicBezTo>
                    <a:pt x="132698" y="21378"/>
                    <a:pt x="134111" y="5161"/>
                    <a:pt x="123311" y="495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0" name="Google Shape;1990;p22"/>
            <p:cNvSpPr/>
            <p:nvPr/>
          </p:nvSpPr>
          <p:spPr>
            <a:xfrm>
              <a:off x="14265381" y="1035983"/>
              <a:ext cx="130871" cy="159448"/>
            </a:xfrm>
            <a:custGeom>
              <a:avLst/>
              <a:gdLst/>
              <a:ahLst/>
              <a:cxnLst/>
              <a:rect l="l" t="t" r="r" b="b"/>
              <a:pathLst>
                <a:path w="130871" h="159448" extrusionOk="0">
                  <a:moveTo>
                    <a:pt x="129725" y="146809"/>
                  </a:moveTo>
                  <a:cubicBezTo>
                    <a:pt x="125707" y="140143"/>
                    <a:pt x="122029" y="133650"/>
                    <a:pt x="117212" y="127373"/>
                  </a:cubicBezTo>
                  <a:cubicBezTo>
                    <a:pt x="112521" y="121258"/>
                    <a:pt x="107841" y="115144"/>
                    <a:pt x="103092" y="109071"/>
                  </a:cubicBezTo>
                  <a:cubicBezTo>
                    <a:pt x="93353" y="96621"/>
                    <a:pt x="83603" y="84166"/>
                    <a:pt x="74153" y="71496"/>
                  </a:cubicBezTo>
                  <a:cubicBezTo>
                    <a:pt x="64950" y="59152"/>
                    <a:pt x="55710" y="46844"/>
                    <a:pt x="46843" y="34252"/>
                  </a:cubicBezTo>
                  <a:cubicBezTo>
                    <a:pt x="42420" y="27964"/>
                    <a:pt x="38154" y="21555"/>
                    <a:pt x="33568" y="15383"/>
                  </a:cubicBezTo>
                  <a:cubicBezTo>
                    <a:pt x="28488" y="8554"/>
                    <a:pt x="22285" y="170"/>
                    <a:pt x="12960" y="2"/>
                  </a:cubicBezTo>
                  <a:cubicBezTo>
                    <a:pt x="7597" y="-92"/>
                    <a:pt x="3137" y="2786"/>
                    <a:pt x="1141" y="7761"/>
                  </a:cubicBezTo>
                  <a:cubicBezTo>
                    <a:pt x="-2357" y="16460"/>
                    <a:pt x="2885" y="25495"/>
                    <a:pt x="7476" y="32744"/>
                  </a:cubicBezTo>
                  <a:cubicBezTo>
                    <a:pt x="11884" y="39710"/>
                    <a:pt x="16659" y="46402"/>
                    <a:pt x="21502" y="53068"/>
                  </a:cubicBezTo>
                  <a:cubicBezTo>
                    <a:pt x="30773" y="65818"/>
                    <a:pt x="40224" y="78488"/>
                    <a:pt x="50252" y="90659"/>
                  </a:cubicBezTo>
                  <a:cubicBezTo>
                    <a:pt x="60033" y="102531"/>
                    <a:pt x="70014" y="114224"/>
                    <a:pt x="80541" y="125445"/>
                  </a:cubicBezTo>
                  <a:cubicBezTo>
                    <a:pt x="86099" y="131376"/>
                    <a:pt x="91788" y="137128"/>
                    <a:pt x="97655" y="142754"/>
                  </a:cubicBezTo>
                  <a:cubicBezTo>
                    <a:pt x="100434" y="145417"/>
                    <a:pt x="103260" y="148017"/>
                    <a:pt x="106176" y="150533"/>
                  </a:cubicBezTo>
                  <a:cubicBezTo>
                    <a:pt x="109643" y="153522"/>
                    <a:pt x="113146" y="155408"/>
                    <a:pt x="116834" y="158003"/>
                  </a:cubicBezTo>
                  <a:cubicBezTo>
                    <a:pt x="123737" y="162857"/>
                    <a:pt x="134395" y="154557"/>
                    <a:pt x="129725" y="14680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991" name="Google Shape;1991;p22"/>
          <p:cNvGrpSpPr/>
          <p:nvPr/>
        </p:nvGrpSpPr>
        <p:grpSpPr>
          <a:xfrm rot="808327">
            <a:off x="-84811" y="133082"/>
            <a:ext cx="1464709" cy="795283"/>
            <a:chOff x="1874484" y="184916"/>
            <a:chExt cx="3639881" cy="1684850"/>
          </a:xfrm>
        </p:grpSpPr>
        <p:sp>
          <p:nvSpPr>
            <p:cNvPr id="1992" name="Google Shape;1992;p22"/>
            <p:cNvSpPr/>
            <p:nvPr/>
          </p:nvSpPr>
          <p:spPr>
            <a:xfrm>
              <a:off x="4322649" y="184916"/>
              <a:ext cx="1103643" cy="682762"/>
            </a:xfrm>
            <a:custGeom>
              <a:avLst/>
              <a:gdLst/>
              <a:ahLst/>
              <a:cxnLst/>
              <a:rect l="l" t="t" r="r" b="b"/>
              <a:pathLst>
                <a:path w="1103643" h="682762" extrusionOk="0">
                  <a:moveTo>
                    <a:pt x="1099302" y="621272"/>
                  </a:moveTo>
                  <a:cubicBezTo>
                    <a:pt x="1099608" y="628561"/>
                    <a:pt x="1098997" y="636148"/>
                    <a:pt x="1096871" y="643436"/>
                  </a:cubicBezTo>
                  <a:cubicBezTo>
                    <a:pt x="1084408" y="686556"/>
                    <a:pt x="1037308" y="690804"/>
                    <a:pt x="1002358" y="672590"/>
                  </a:cubicBezTo>
                  <a:cubicBezTo>
                    <a:pt x="979267" y="660443"/>
                    <a:pt x="959510" y="641312"/>
                    <a:pt x="939454" y="624916"/>
                  </a:cubicBezTo>
                  <a:cubicBezTo>
                    <a:pt x="916057" y="605480"/>
                    <a:pt x="892653" y="586350"/>
                    <a:pt x="869256" y="566921"/>
                  </a:cubicBezTo>
                  <a:cubicBezTo>
                    <a:pt x="824893" y="529874"/>
                    <a:pt x="779614" y="493439"/>
                    <a:pt x="734632" y="456698"/>
                  </a:cubicBezTo>
                  <a:cubicBezTo>
                    <a:pt x="652582" y="389588"/>
                    <a:pt x="570234" y="322790"/>
                    <a:pt x="487879" y="255986"/>
                  </a:cubicBezTo>
                  <a:cubicBezTo>
                    <a:pt x="447462" y="223195"/>
                    <a:pt x="408261" y="187966"/>
                    <a:pt x="366024" y="157605"/>
                  </a:cubicBezTo>
                  <a:cubicBezTo>
                    <a:pt x="320744" y="125417"/>
                    <a:pt x="275165" y="143333"/>
                    <a:pt x="230490" y="167323"/>
                  </a:cubicBezTo>
                  <a:cubicBezTo>
                    <a:pt x="187641" y="190098"/>
                    <a:pt x="145703" y="218030"/>
                    <a:pt x="100729" y="236557"/>
                  </a:cubicBezTo>
                  <a:cubicBezTo>
                    <a:pt x="66995" y="250829"/>
                    <a:pt x="21722" y="248399"/>
                    <a:pt x="4396" y="210443"/>
                  </a:cubicBezTo>
                  <a:cubicBezTo>
                    <a:pt x="-14138" y="170058"/>
                    <a:pt x="30225" y="139085"/>
                    <a:pt x="57575" y="117830"/>
                  </a:cubicBezTo>
                  <a:cubicBezTo>
                    <a:pt x="92823" y="90196"/>
                    <a:pt x="131114" y="65603"/>
                    <a:pt x="171531" y="46167"/>
                  </a:cubicBezTo>
                  <a:cubicBezTo>
                    <a:pt x="211337" y="26731"/>
                    <a:pt x="255401" y="7906"/>
                    <a:pt x="299465" y="1228"/>
                  </a:cubicBezTo>
                  <a:cubicBezTo>
                    <a:pt x="348086" y="-6061"/>
                    <a:pt x="382126" y="20359"/>
                    <a:pt x="419806" y="47076"/>
                  </a:cubicBezTo>
                  <a:cubicBezTo>
                    <a:pt x="498813" y="103559"/>
                    <a:pt x="577827" y="160340"/>
                    <a:pt x="654708" y="219848"/>
                  </a:cubicBezTo>
                  <a:cubicBezTo>
                    <a:pt x="795105" y="327948"/>
                    <a:pt x="930639" y="443030"/>
                    <a:pt x="1058572" y="565706"/>
                  </a:cubicBezTo>
                  <a:cubicBezTo>
                    <a:pt x="1075891" y="571169"/>
                    <a:pt x="1088354" y="584226"/>
                    <a:pt x="1094432" y="600018"/>
                  </a:cubicBezTo>
                  <a:cubicBezTo>
                    <a:pt x="1096558" y="601836"/>
                    <a:pt x="1098385" y="603662"/>
                    <a:pt x="1100511" y="605480"/>
                  </a:cubicBezTo>
                  <a:cubicBezTo>
                    <a:pt x="1105687" y="610950"/>
                    <a:pt x="1103859" y="617628"/>
                    <a:pt x="1099302" y="621272"/>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3" name="Google Shape;1993;p22"/>
            <p:cNvSpPr/>
            <p:nvPr/>
          </p:nvSpPr>
          <p:spPr>
            <a:xfrm>
              <a:off x="1874484" y="231472"/>
              <a:ext cx="776058" cy="715308"/>
            </a:xfrm>
            <a:custGeom>
              <a:avLst/>
              <a:gdLst/>
              <a:ahLst/>
              <a:cxnLst/>
              <a:rect l="l" t="t" r="r" b="b"/>
              <a:pathLst>
                <a:path w="776058" h="715308" extrusionOk="0">
                  <a:moveTo>
                    <a:pt x="773218" y="587016"/>
                  </a:moveTo>
                  <a:cubicBezTo>
                    <a:pt x="780207" y="633170"/>
                    <a:pt x="758331" y="683579"/>
                    <a:pt x="717914" y="711816"/>
                  </a:cubicBezTo>
                  <a:cubicBezTo>
                    <a:pt x="709106" y="717890"/>
                    <a:pt x="692690" y="715766"/>
                    <a:pt x="685701" y="707568"/>
                  </a:cubicBezTo>
                  <a:cubicBezTo>
                    <a:pt x="567792" y="568489"/>
                    <a:pt x="448361" y="430632"/>
                    <a:pt x="329541" y="292171"/>
                  </a:cubicBezTo>
                  <a:cubicBezTo>
                    <a:pt x="304317" y="262413"/>
                    <a:pt x="279704" y="231746"/>
                    <a:pt x="252966" y="203508"/>
                  </a:cubicBezTo>
                  <a:cubicBezTo>
                    <a:pt x="231694" y="180733"/>
                    <a:pt x="198870" y="148546"/>
                    <a:pt x="166359" y="169502"/>
                  </a:cubicBezTo>
                  <a:cubicBezTo>
                    <a:pt x="144483" y="183774"/>
                    <a:pt x="132625" y="209888"/>
                    <a:pt x="110138" y="224159"/>
                  </a:cubicBezTo>
                  <a:cubicBezTo>
                    <a:pt x="92513" y="235398"/>
                    <a:pt x="71242" y="240860"/>
                    <a:pt x="50575" y="239042"/>
                  </a:cubicBezTo>
                  <a:cubicBezTo>
                    <a:pt x="-3819" y="234183"/>
                    <a:pt x="-11725" y="176187"/>
                    <a:pt x="14409" y="137017"/>
                  </a:cubicBezTo>
                  <a:cubicBezTo>
                    <a:pt x="48144" y="87211"/>
                    <a:pt x="98898" y="36802"/>
                    <a:pt x="154806" y="13118"/>
                  </a:cubicBezTo>
                  <a:cubicBezTo>
                    <a:pt x="295203" y="-45787"/>
                    <a:pt x="384241" y="107550"/>
                    <a:pt x="462338" y="198038"/>
                  </a:cubicBezTo>
                  <a:cubicBezTo>
                    <a:pt x="558670" y="309476"/>
                    <a:pt x="658046" y="419401"/>
                    <a:pt x="749814" y="534789"/>
                  </a:cubicBezTo>
                  <a:cubicBezTo>
                    <a:pt x="751030" y="536309"/>
                    <a:pt x="752245" y="537822"/>
                    <a:pt x="753461" y="539037"/>
                  </a:cubicBezTo>
                  <a:cubicBezTo>
                    <a:pt x="759234" y="546631"/>
                    <a:pt x="765312" y="553614"/>
                    <a:pt x="771085" y="561208"/>
                  </a:cubicBezTo>
                  <a:cubicBezTo>
                    <a:pt x="777469" y="569704"/>
                    <a:pt x="777171" y="579422"/>
                    <a:pt x="773218" y="587016"/>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4" name="Google Shape;1994;p22"/>
            <p:cNvSpPr/>
            <p:nvPr/>
          </p:nvSpPr>
          <p:spPr>
            <a:xfrm>
              <a:off x="2541912" y="738052"/>
              <a:ext cx="1294785" cy="1093342"/>
            </a:xfrm>
            <a:custGeom>
              <a:avLst/>
              <a:gdLst/>
              <a:ahLst/>
              <a:cxnLst/>
              <a:rect l="l" t="t" r="r" b="b"/>
              <a:pathLst>
                <a:path w="1294785" h="1093342" extrusionOk="0">
                  <a:moveTo>
                    <a:pt x="1294357" y="478019"/>
                  </a:moveTo>
                  <a:lnTo>
                    <a:pt x="1294357" y="474309"/>
                  </a:lnTo>
                  <a:cubicBezTo>
                    <a:pt x="1293570" y="410233"/>
                    <a:pt x="1288081" y="341348"/>
                    <a:pt x="1277096" y="257631"/>
                  </a:cubicBezTo>
                  <a:cubicBezTo>
                    <a:pt x="1271505" y="214191"/>
                    <a:pt x="1264546" y="160130"/>
                    <a:pt x="1236454" y="113962"/>
                  </a:cubicBezTo>
                  <a:cubicBezTo>
                    <a:pt x="1206600" y="64855"/>
                    <a:pt x="1146789" y="30871"/>
                    <a:pt x="1072405" y="20731"/>
                  </a:cubicBezTo>
                  <a:cubicBezTo>
                    <a:pt x="987931" y="9107"/>
                    <a:pt x="902111" y="5223"/>
                    <a:pt x="821386" y="2226"/>
                  </a:cubicBezTo>
                  <a:cubicBezTo>
                    <a:pt x="779841" y="742"/>
                    <a:pt x="737757" y="0"/>
                    <a:pt x="696313" y="0"/>
                  </a:cubicBezTo>
                  <a:cubicBezTo>
                    <a:pt x="574713" y="0"/>
                    <a:pt x="452479" y="6408"/>
                    <a:pt x="332968" y="19094"/>
                  </a:cubicBezTo>
                  <a:cubicBezTo>
                    <a:pt x="239722" y="29060"/>
                    <a:pt x="66166" y="47652"/>
                    <a:pt x="21571" y="207542"/>
                  </a:cubicBezTo>
                  <a:cubicBezTo>
                    <a:pt x="-12630" y="330633"/>
                    <a:pt x="933" y="465290"/>
                    <a:pt x="14094" y="555880"/>
                  </a:cubicBezTo>
                  <a:cubicBezTo>
                    <a:pt x="33000" y="685998"/>
                    <a:pt x="71204" y="796577"/>
                    <a:pt x="127665" y="884585"/>
                  </a:cubicBezTo>
                  <a:cubicBezTo>
                    <a:pt x="248327" y="1073004"/>
                    <a:pt x="527285" y="1093342"/>
                    <a:pt x="641628" y="1093342"/>
                  </a:cubicBezTo>
                  <a:cubicBezTo>
                    <a:pt x="667726" y="1093342"/>
                    <a:pt x="693758" y="1092331"/>
                    <a:pt x="718997" y="1090404"/>
                  </a:cubicBezTo>
                  <a:cubicBezTo>
                    <a:pt x="926556" y="1074452"/>
                    <a:pt x="1066669" y="1019620"/>
                    <a:pt x="1159886" y="917944"/>
                  </a:cubicBezTo>
                  <a:cubicBezTo>
                    <a:pt x="1200528" y="873936"/>
                    <a:pt x="1231984" y="820982"/>
                    <a:pt x="1253102" y="761378"/>
                  </a:cubicBezTo>
                  <a:cubicBezTo>
                    <a:pt x="1254944" y="756606"/>
                    <a:pt x="1256764" y="751442"/>
                    <a:pt x="1257762" y="747798"/>
                  </a:cubicBezTo>
                  <a:cubicBezTo>
                    <a:pt x="1281144" y="679713"/>
                    <a:pt x="1293228" y="601285"/>
                    <a:pt x="1294648" y="508410"/>
                  </a:cubicBezTo>
                  <a:cubicBezTo>
                    <a:pt x="1294968" y="498066"/>
                    <a:pt x="1294670" y="487388"/>
                    <a:pt x="1294357"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5" name="Google Shape;1995;p22"/>
            <p:cNvSpPr/>
            <p:nvPr/>
          </p:nvSpPr>
          <p:spPr>
            <a:xfrm>
              <a:off x="4193223" y="738052"/>
              <a:ext cx="1294785" cy="1093342"/>
            </a:xfrm>
            <a:custGeom>
              <a:avLst/>
              <a:gdLst/>
              <a:ahLst/>
              <a:cxnLst/>
              <a:rect l="l" t="t" r="r" b="b"/>
              <a:pathLst>
                <a:path w="1294785" h="1093342" extrusionOk="0">
                  <a:moveTo>
                    <a:pt x="429" y="478019"/>
                  </a:moveTo>
                  <a:lnTo>
                    <a:pt x="429" y="474309"/>
                  </a:lnTo>
                  <a:cubicBezTo>
                    <a:pt x="1215" y="410233"/>
                    <a:pt x="6704" y="341348"/>
                    <a:pt x="17689" y="257631"/>
                  </a:cubicBezTo>
                  <a:cubicBezTo>
                    <a:pt x="23280" y="214191"/>
                    <a:pt x="30239" y="160130"/>
                    <a:pt x="58332" y="113962"/>
                  </a:cubicBezTo>
                  <a:cubicBezTo>
                    <a:pt x="88186" y="64855"/>
                    <a:pt x="147996" y="30871"/>
                    <a:pt x="222380" y="20731"/>
                  </a:cubicBezTo>
                  <a:cubicBezTo>
                    <a:pt x="306854" y="9107"/>
                    <a:pt x="392674" y="5223"/>
                    <a:pt x="473399" y="2226"/>
                  </a:cubicBezTo>
                  <a:cubicBezTo>
                    <a:pt x="514945" y="742"/>
                    <a:pt x="557029" y="0"/>
                    <a:pt x="598472" y="0"/>
                  </a:cubicBezTo>
                  <a:cubicBezTo>
                    <a:pt x="720073" y="0"/>
                    <a:pt x="842306" y="6408"/>
                    <a:pt x="961817" y="19094"/>
                  </a:cubicBezTo>
                  <a:cubicBezTo>
                    <a:pt x="1055063" y="29060"/>
                    <a:pt x="1228619" y="47652"/>
                    <a:pt x="1273215" y="207542"/>
                  </a:cubicBezTo>
                  <a:cubicBezTo>
                    <a:pt x="1307415" y="330633"/>
                    <a:pt x="1293853" y="465290"/>
                    <a:pt x="1280691" y="555880"/>
                  </a:cubicBezTo>
                  <a:cubicBezTo>
                    <a:pt x="1261786" y="685998"/>
                    <a:pt x="1223582" y="796577"/>
                    <a:pt x="1167120" y="884585"/>
                  </a:cubicBezTo>
                  <a:cubicBezTo>
                    <a:pt x="1046459" y="1073004"/>
                    <a:pt x="767500" y="1093342"/>
                    <a:pt x="653157" y="1093342"/>
                  </a:cubicBezTo>
                  <a:cubicBezTo>
                    <a:pt x="627060" y="1093342"/>
                    <a:pt x="601027" y="1092331"/>
                    <a:pt x="575788" y="1090404"/>
                  </a:cubicBezTo>
                  <a:cubicBezTo>
                    <a:pt x="368229" y="1074452"/>
                    <a:pt x="228116" y="1019620"/>
                    <a:pt x="134900" y="917944"/>
                  </a:cubicBezTo>
                  <a:cubicBezTo>
                    <a:pt x="94257" y="873936"/>
                    <a:pt x="62801" y="820982"/>
                    <a:pt x="41683" y="761378"/>
                  </a:cubicBezTo>
                  <a:cubicBezTo>
                    <a:pt x="39841" y="756606"/>
                    <a:pt x="38021" y="751442"/>
                    <a:pt x="37024" y="747798"/>
                  </a:cubicBezTo>
                  <a:cubicBezTo>
                    <a:pt x="13642" y="679713"/>
                    <a:pt x="1557" y="601285"/>
                    <a:pt x="138" y="508410"/>
                  </a:cubicBezTo>
                  <a:cubicBezTo>
                    <a:pt x="-183" y="498066"/>
                    <a:pt x="116" y="487388"/>
                    <a:pt x="429" y="47801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6" name="Google Shape;1996;p22"/>
            <p:cNvSpPr/>
            <p:nvPr/>
          </p:nvSpPr>
          <p:spPr>
            <a:xfrm>
              <a:off x="2515575" y="673910"/>
              <a:ext cx="2998790" cy="1195856"/>
            </a:xfrm>
            <a:custGeom>
              <a:avLst/>
              <a:gdLst/>
              <a:ahLst/>
              <a:cxnLst/>
              <a:rect l="l" t="t" r="r" b="b"/>
              <a:pathLst>
                <a:path w="2998790" h="1195856" extrusionOk="0">
                  <a:moveTo>
                    <a:pt x="1499382" y="310826"/>
                  </a:moveTo>
                  <a:cubicBezTo>
                    <a:pt x="1460938" y="310979"/>
                    <a:pt x="1422501" y="320850"/>
                    <a:pt x="1391809" y="339973"/>
                  </a:cubicBezTo>
                  <a:cubicBezTo>
                    <a:pt x="1383299" y="345436"/>
                    <a:pt x="1373879" y="351510"/>
                    <a:pt x="1365675" y="358799"/>
                  </a:cubicBezTo>
                  <a:cubicBezTo>
                    <a:pt x="1364154" y="332379"/>
                    <a:pt x="1362028" y="305967"/>
                    <a:pt x="1359596" y="279548"/>
                  </a:cubicBezTo>
                  <a:cubicBezTo>
                    <a:pt x="1352302" y="203033"/>
                    <a:pt x="1336199" y="133799"/>
                    <a:pt x="1268738" y="90373"/>
                  </a:cubicBezTo>
                  <a:cubicBezTo>
                    <a:pt x="1209787" y="52723"/>
                    <a:pt x="1138373" y="37840"/>
                    <a:pt x="1069995" y="27213"/>
                  </a:cubicBezTo>
                  <a:cubicBezTo>
                    <a:pt x="827493" y="-10438"/>
                    <a:pt x="578920" y="-8925"/>
                    <a:pt x="337022" y="31162"/>
                  </a:cubicBezTo>
                  <a:cubicBezTo>
                    <a:pt x="235222" y="48169"/>
                    <a:pt x="116097" y="53632"/>
                    <a:pt x="54409" y="146856"/>
                  </a:cubicBezTo>
                  <a:cubicBezTo>
                    <a:pt x="6392" y="219428"/>
                    <a:pt x="4266" y="313561"/>
                    <a:pt x="1230" y="397671"/>
                  </a:cubicBezTo>
                  <a:cubicBezTo>
                    <a:pt x="-6064" y="593524"/>
                    <a:pt x="16729" y="808202"/>
                    <a:pt x="133423" y="972478"/>
                  </a:cubicBezTo>
                  <a:cubicBezTo>
                    <a:pt x="235528" y="1115798"/>
                    <a:pt x="407227" y="1168942"/>
                    <a:pt x="573751" y="1188371"/>
                  </a:cubicBezTo>
                  <a:cubicBezTo>
                    <a:pt x="764894" y="1210542"/>
                    <a:pt x="949661" y="1185337"/>
                    <a:pt x="1118318" y="1087560"/>
                  </a:cubicBezTo>
                  <a:cubicBezTo>
                    <a:pt x="1207967" y="1035638"/>
                    <a:pt x="1271170" y="978552"/>
                    <a:pt x="1311893" y="881989"/>
                  </a:cubicBezTo>
                  <a:cubicBezTo>
                    <a:pt x="1350490" y="790591"/>
                    <a:pt x="1362334" y="689475"/>
                    <a:pt x="1366898" y="591094"/>
                  </a:cubicBezTo>
                  <a:cubicBezTo>
                    <a:pt x="1368419" y="558601"/>
                    <a:pt x="1369024" y="526115"/>
                    <a:pt x="1369635" y="493324"/>
                  </a:cubicBezTo>
                  <a:cubicBezTo>
                    <a:pt x="1376624" y="490284"/>
                    <a:pt x="1381792" y="484210"/>
                    <a:pt x="1387259" y="479358"/>
                  </a:cubicBezTo>
                  <a:cubicBezTo>
                    <a:pt x="1392727" y="474804"/>
                    <a:pt x="1398201" y="470556"/>
                    <a:pt x="1403974" y="466905"/>
                  </a:cubicBezTo>
                  <a:cubicBezTo>
                    <a:pt x="1432539" y="448080"/>
                    <a:pt x="1465968" y="438973"/>
                    <a:pt x="1499396" y="439271"/>
                  </a:cubicBezTo>
                  <a:cubicBezTo>
                    <a:pt x="1532825" y="438965"/>
                    <a:pt x="1566253" y="448072"/>
                    <a:pt x="1594819" y="466905"/>
                  </a:cubicBezTo>
                  <a:cubicBezTo>
                    <a:pt x="1600592" y="470549"/>
                    <a:pt x="1606059" y="474797"/>
                    <a:pt x="1611533" y="479358"/>
                  </a:cubicBezTo>
                  <a:cubicBezTo>
                    <a:pt x="1617000" y="484217"/>
                    <a:pt x="1622169" y="490291"/>
                    <a:pt x="1629157" y="493324"/>
                  </a:cubicBezTo>
                  <a:cubicBezTo>
                    <a:pt x="1629761" y="526115"/>
                    <a:pt x="1630373" y="558608"/>
                    <a:pt x="1631894" y="591094"/>
                  </a:cubicBezTo>
                  <a:cubicBezTo>
                    <a:pt x="1636451" y="689475"/>
                    <a:pt x="1648303" y="790591"/>
                    <a:pt x="1686900" y="881989"/>
                  </a:cubicBezTo>
                  <a:cubicBezTo>
                    <a:pt x="1727623" y="978552"/>
                    <a:pt x="1790825" y="1035638"/>
                    <a:pt x="1880475" y="1087560"/>
                  </a:cubicBezTo>
                  <a:cubicBezTo>
                    <a:pt x="2049131" y="1185337"/>
                    <a:pt x="2233891" y="1210542"/>
                    <a:pt x="2425041" y="1188371"/>
                  </a:cubicBezTo>
                  <a:cubicBezTo>
                    <a:pt x="2591572" y="1168942"/>
                    <a:pt x="2763264" y="1115798"/>
                    <a:pt x="2865370" y="972478"/>
                  </a:cubicBezTo>
                  <a:cubicBezTo>
                    <a:pt x="2982064" y="808209"/>
                    <a:pt x="3004849" y="593524"/>
                    <a:pt x="2997562" y="397671"/>
                  </a:cubicBezTo>
                  <a:cubicBezTo>
                    <a:pt x="2994527" y="313561"/>
                    <a:pt x="2992394" y="219428"/>
                    <a:pt x="2944384" y="146856"/>
                  </a:cubicBezTo>
                  <a:cubicBezTo>
                    <a:pt x="2882696" y="53639"/>
                    <a:pt x="2763570" y="48169"/>
                    <a:pt x="2661771" y="31162"/>
                  </a:cubicBezTo>
                  <a:cubicBezTo>
                    <a:pt x="2419880" y="-8917"/>
                    <a:pt x="2171300" y="-10438"/>
                    <a:pt x="1928798" y="27213"/>
                  </a:cubicBezTo>
                  <a:cubicBezTo>
                    <a:pt x="1860426" y="37840"/>
                    <a:pt x="1789012" y="52723"/>
                    <a:pt x="1730054" y="90373"/>
                  </a:cubicBezTo>
                  <a:cubicBezTo>
                    <a:pt x="1662593" y="133791"/>
                    <a:pt x="1646483" y="203026"/>
                    <a:pt x="1639196" y="279548"/>
                  </a:cubicBezTo>
                  <a:cubicBezTo>
                    <a:pt x="1636764" y="305967"/>
                    <a:pt x="1634639" y="332379"/>
                    <a:pt x="1633117" y="358799"/>
                  </a:cubicBezTo>
                  <a:cubicBezTo>
                    <a:pt x="1624913" y="351510"/>
                    <a:pt x="1615493" y="345436"/>
                    <a:pt x="1606983" y="339973"/>
                  </a:cubicBezTo>
                  <a:cubicBezTo>
                    <a:pt x="1576270" y="320843"/>
                    <a:pt x="1537826" y="310979"/>
                    <a:pt x="1499382" y="310826"/>
                  </a:cubicBezTo>
                  <a:close/>
                  <a:moveTo>
                    <a:pt x="1255365" y="802128"/>
                  </a:moveTo>
                  <a:cubicBezTo>
                    <a:pt x="1254150" y="806376"/>
                    <a:pt x="1252628" y="810631"/>
                    <a:pt x="1251114" y="814574"/>
                  </a:cubicBezTo>
                  <a:cubicBezTo>
                    <a:pt x="1231969" y="868627"/>
                    <a:pt x="1203709" y="918425"/>
                    <a:pt x="1163896" y="961538"/>
                  </a:cubicBezTo>
                  <a:cubicBezTo>
                    <a:pt x="1057838" y="1077231"/>
                    <a:pt x="893440" y="1112757"/>
                    <a:pt x="743012" y="1124294"/>
                  </a:cubicBezTo>
                  <a:cubicBezTo>
                    <a:pt x="557641" y="1138565"/>
                    <a:pt x="288706" y="1102734"/>
                    <a:pt x="179605" y="932391"/>
                  </a:cubicBezTo>
                  <a:cubicBezTo>
                    <a:pt x="118827" y="837654"/>
                    <a:pt x="86614" y="726522"/>
                    <a:pt x="70511" y="615688"/>
                  </a:cubicBezTo>
                  <a:cubicBezTo>
                    <a:pt x="54707" y="506985"/>
                    <a:pt x="47420" y="387043"/>
                    <a:pt x="77201" y="279854"/>
                  </a:cubicBezTo>
                  <a:cubicBezTo>
                    <a:pt x="113367" y="150194"/>
                    <a:pt x="243426" y="126205"/>
                    <a:pt x="362552" y="113453"/>
                  </a:cubicBezTo>
                  <a:cubicBezTo>
                    <a:pt x="523004" y="96447"/>
                    <a:pt x="684970" y="90984"/>
                    <a:pt x="846638" y="96752"/>
                  </a:cubicBezTo>
                  <a:cubicBezTo>
                    <a:pt x="928994" y="99785"/>
                    <a:pt x="1012863" y="103735"/>
                    <a:pt x="1094608" y="114974"/>
                  </a:cubicBezTo>
                  <a:cubicBezTo>
                    <a:pt x="1148092" y="122262"/>
                    <a:pt x="1207654" y="145946"/>
                    <a:pt x="1236824" y="193918"/>
                  </a:cubicBezTo>
                  <a:cubicBezTo>
                    <a:pt x="1260833" y="233394"/>
                    <a:pt x="1267515" y="280763"/>
                    <a:pt x="1273288" y="325702"/>
                  </a:cubicBezTo>
                  <a:cubicBezTo>
                    <a:pt x="1282104" y="392812"/>
                    <a:pt x="1289398" y="465377"/>
                    <a:pt x="1290308" y="538859"/>
                  </a:cubicBezTo>
                  <a:lnTo>
                    <a:pt x="1290308" y="542198"/>
                  </a:lnTo>
                  <a:cubicBezTo>
                    <a:pt x="1290614" y="551916"/>
                    <a:pt x="1290920" y="561933"/>
                    <a:pt x="1290614" y="571651"/>
                  </a:cubicBezTo>
                  <a:cubicBezTo>
                    <a:pt x="1289398" y="650610"/>
                    <a:pt x="1280284" y="729555"/>
                    <a:pt x="1255365" y="802128"/>
                  </a:cubicBezTo>
                  <a:close/>
                  <a:moveTo>
                    <a:pt x="1708157" y="571658"/>
                  </a:moveTo>
                  <a:cubicBezTo>
                    <a:pt x="1707851" y="561940"/>
                    <a:pt x="1708157" y="551924"/>
                    <a:pt x="1708462" y="542205"/>
                  </a:cubicBezTo>
                  <a:lnTo>
                    <a:pt x="1708462" y="538867"/>
                  </a:lnTo>
                  <a:cubicBezTo>
                    <a:pt x="1709372" y="465385"/>
                    <a:pt x="1716667" y="392812"/>
                    <a:pt x="1725482" y="325709"/>
                  </a:cubicBezTo>
                  <a:cubicBezTo>
                    <a:pt x="1731255" y="280770"/>
                    <a:pt x="1737938" y="233402"/>
                    <a:pt x="1761947" y="193926"/>
                  </a:cubicBezTo>
                  <a:cubicBezTo>
                    <a:pt x="1791116" y="145954"/>
                    <a:pt x="1850679" y="122262"/>
                    <a:pt x="1904163" y="114981"/>
                  </a:cubicBezTo>
                  <a:cubicBezTo>
                    <a:pt x="1985907" y="103742"/>
                    <a:pt x="2069784" y="99800"/>
                    <a:pt x="2152132" y="96759"/>
                  </a:cubicBezTo>
                  <a:cubicBezTo>
                    <a:pt x="2313800" y="90991"/>
                    <a:pt x="2475774" y="96454"/>
                    <a:pt x="2636219" y="113461"/>
                  </a:cubicBezTo>
                  <a:cubicBezTo>
                    <a:pt x="2755344" y="126212"/>
                    <a:pt x="2885404" y="150202"/>
                    <a:pt x="2921569" y="279861"/>
                  </a:cubicBezTo>
                  <a:cubicBezTo>
                    <a:pt x="2951351" y="387051"/>
                    <a:pt x="2944056" y="506992"/>
                    <a:pt x="2928252" y="615695"/>
                  </a:cubicBezTo>
                  <a:cubicBezTo>
                    <a:pt x="2912142" y="726529"/>
                    <a:pt x="2879937" y="837661"/>
                    <a:pt x="2819158" y="932398"/>
                  </a:cubicBezTo>
                  <a:cubicBezTo>
                    <a:pt x="2710064" y="1102741"/>
                    <a:pt x="2441122" y="1138573"/>
                    <a:pt x="2255752" y="1124301"/>
                  </a:cubicBezTo>
                  <a:cubicBezTo>
                    <a:pt x="2105331" y="1112765"/>
                    <a:pt x="1940926" y="1077238"/>
                    <a:pt x="1834867" y="961545"/>
                  </a:cubicBezTo>
                  <a:cubicBezTo>
                    <a:pt x="1795062" y="918425"/>
                    <a:pt x="1766795" y="868627"/>
                    <a:pt x="1747649" y="814581"/>
                  </a:cubicBezTo>
                  <a:cubicBezTo>
                    <a:pt x="1746128" y="810631"/>
                    <a:pt x="1744613" y="806383"/>
                    <a:pt x="1743390" y="802135"/>
                  </a:cubicBezTo>
                  <a:cubicBezTo>
                    <a:pt x="1718487" y="729555"/>
                    <a:pt x="1709365" y="650610"/>
                    <a:pt x="1708157" y="57165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7" name="Google Shape;1997;p22"/>
            <p:cNvSpPr/>
            <p:nvPr/>
          </p:nvSpPr>
          <p:spPr>
            <a:xfrm>
              <a:off x="3569388"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9" y="14688"/>
                  </a:cubicBezTo>
                  <a:cubicBezTo>
                    <a:pt x="17681" y="2642"/>
                    <a:pt x="31709"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8" name="Google Shape;1998;p22"/>
            <p:cNvSpPr/>
            <p:nvPr/>
          </p:nvSpPr>
          <p:spPr>
            <a:xfrm>
              <a:off x="3477224" y="1567670"/>
              <a:ext cx="97393" cy="98298"/>
            </a:xfrm>
            <a:custGeom>
              <a:avLst/>
              <a:gdLst/>
              <a:ahLst/>
              <a:cxnLst/>
              <a:rect l="l" t="t" r="r" b="b"/>
              <a:pathLst>
                <a:path w="97393"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8" y="41307"/>
                    <a:pt x="98599"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999" name="Google Shape;1999;p22"/>
            <p:cNvSpPr/>
            <p:nvPr/>
          </p:nvSpPr>
          <p:spPr>
            <a:xfrm>
              <a:off x="5198727" y="860254"/>
              <a:ext cx="164518" cy="642804"/>
            </a:xfrm>
            <a:custGeom>
              <a:avLst/>
              <a:gdLst/>
              <a:ahLst/>
              <a:cxnLst/>
              <a:rect l="l" t="t" r="r" b="b"/>
              <a:pathLst>
                <a:path w="164518" h="642804" extrusionOk="0">
                  <a:moveTo>
                    <a:pt x="162868" y="368728"/>
                  </a:moveTo>
                  <a:cubicBezTo>
                    <a:pt x="158602" y="436711"/>
                    <a:pt x="146132" y="504869"/>
                    <a:pt x="126004" y="567353"/>
                  </a:cubicBezTo>
                  <a:cubicBezTo>
                    <a:pt x="120857" y="583319"/>
                    <a:pt x="114982" y="599307"/>
                    <a:pt x="105293" y="613012"/>
                  </a:cubicBezTo>
                  <a:cubicBezTo>
                    <a:pt x="95604" y="626709"/>
                    <a:pt x="81605" y="638056"/>
                    <a:pt x="65145" y="641373"/>
                  </a:cubicBezTo>
                  <a:cubicBezTo>
                    <a:pt x="-1777" y="654859"/>
                    <a:pt x="12207" y="569542"/>
                    <a:pt x="23323" y="533201"/>
                  </a:cubicBezTo>
                  <a:cubicBezTo>
                    <a:pt x="63442" y="402021"/>
                    <a:pt x="64781" y="260244"/>
                    <a:pt x="27101" y="128344"/>
                  </a:cubicBezTo>
                  <a:cubicBezTo>
                    <a:pt x="18577" y="98506"/>
                    <a:pt x="-15143" y="43282"/>
                    <a:pt x="7948" y="14688"/>
                  </a:cubicBezTo>
                  <a:cubicBezTo>
                    <a:pt x="17681" y="2642"/>
                    <a:pt x="31710" y="-3519"/>
                    <a:pt x="46946" y="2096"/>
                  </a:cubicBezTo>
                  <a:cubicBezTo>
                    <a:pt x="58805" y="6468"/>
                    <a:pt x="67977" y="15946"/>
                    <a:pt x="76152" y="25577"/>
                  </a:cubicBezTo>
                  <a:cubicBezTo>
                    <a:pt x="127147" y="85638"/>
                    <a:pt x="153055" y="161855"/>
                    <a:pt x="160779" y="239491"/>
                  </a:cubicBezTo>
                  <a:cubicBezTo>
                    <a:pt x="164957" y="281477"/>
                    <a:pt x="165605" y="325070"/>
                    <a:pt x="162868" y="36872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0" name="Google Shape;2000;p22"/>
            <p:cNvSpPr/>
            <p:nvPr/>
          </p:nvSpPr>
          <p:spPr>
            <a:xfrm>
              <a:off x="5106570" y="1567670"/>
              <a:ext cx="97388" cy="98298"/>
            </a:xfrm>
            <a:custGeom>
              <a:avLst/>
              <a:gdLst/>
              <a:ahLst/>
              <a:cxnLst/>
              <a:rect l="l" t="t" r="r" b="b"/>
              <a:pathLst>
                <a:path w="97388" h="98298" extrusionOk="0">
                  <a:moveTo>
                    <a:pt x="95796" y="21718"/>
                  </a:moveTo>
                  <a:cubicBezTo>
                    <a:pt x="90795" y="5700"/>
                    <a:pt x="74532" y="-4949"/>
                    <a:pt x="54607" y="2340"/>
                  </a:cubicBezTo>
                  <a:cubicBezTo>
                    <a:pt x="32426" y="10458"/>
                    <a:pt x="7566" y="34782"/>
                    <a:pt x="1676" y="58081"/>
                  </a:cubicBezTo>
                  <a:cubicBezTo>
                    <a:pt x="-689" y="67449"/>
                    <a:pt x="-1090" y="77989"/>
                    <a:pt x="4064" y="86158"/>
                  </a:cubicBezTo>
                  <a:cubicBezTo>
                    <a:pt x="11985" y="98713"/>
                    <a:pt x="29237" y="100873"/>
                    <a:pt x="42086" y="95644"/>
                  </a:cubicBezTo>
                  <a:cubicBezTo>
                    <a:pt x="50742" y="92123"/>
                    <a:pt x="58087" y="86093"/>
                    <a:pt x="65294" y="80143"/>
                  </a:cubicBezTo>
                  <a:cubicBezTo>
                    <a:pt x="75500" y="71719"/>
                    <a:pt x="85946" y="63012"/>
                    <a:pt x="92316" y="51425"/>
                  </a:cubicBezTo>
                  <a:cubicBezTo>
                    <a:pt x="97871" y="41307"/>
                    <a:pt x="98591" y="30672"/>
                    <a:pt x="95796" y="21718"/>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1" name="Google Shape;2001;p22"/>
            <p:cNvSpPr/>
            <p:nvPr/>
          </p:nvSpPr>
          <p:spPr>
            <a:xfrm>
              <a:off x="1983986" y="386768"/>
              <a:ext cx="521891" cy="487914"/>
            </a:xfrm>
            <a:custGeom>
              <a:avLst/>
              <a:gdLst/>
              <a:ahLst/>
              <a:cxnLst/>
              <a:rect l="l" t="t" r="r" b="b"/>
              <a:pathLst>
                <a:path w="521891" h="487914" extrusionOk="0">
                  <a:moveTo>
                    <a:pt x="520625" y="475707"/>
                  </a:moveTo>
                  <a:cubicBezTo>
                    <a:pt x="444683" y="367011"/>
                    <a:pt x="358739" y="264542"/>
                    <a:pt x="271688" y="164626"/>
                  </a:cubicBezTo>
                  <a:cubicBezTo>
                    <a:pt x="229407" y="116094"/>
                    <a:pt x="188044" y="63903"/>
                    <a:pt x="137763" y="23307"/>
                  </a:cubicBezTo>
                  <a:cubicBezTo>
                    <a:pt x="119425" y="8504"/>
                    <a:pt x="97193" y="-7252"/>
                    <a:pt x="72930" y="3601"/>
                  </a:cubicBezTo>
                  <a:cubicBezTo>
                    <a:pt x="61748" y="8598"/>
                    <a:pt x="52583" y="17793"/>
                    <a:pt x="43607" y="25852"/>
                  </a:cubicBezTo>
                  <a:cubicBezTo>
                    <a:pt x="29652" y="38378"/>
                    <a:pt x="14503" y="50577"/>
                    <a:pt x="2273" y="64783"/>
                  </a:cubicBezTo>
                  <a:cubicBezTo>
                    <a:pt x="-4148" y="72239"/>
                    <a:pt x="4137" y="85274"/>
                    <a:pt x="13418" y="79222"/>
                  </a:cubicBezTo>
                  <a:cubicBezTo>
                    <a:pt x="25772" y="71162"/>
                    <a:pt x="36648" y="61037"/>
                    <a:pt x="47924" y="51566"/>
                  </a:cubicBezTo>
                  <a:cubicBezTo>
                    <a:pt x="58916" y="42335"/>
                    <a:pt x="75034" y="23110"/>
                    <a:pt x="90263" y="22375"/>
                  </a:cubicBezTo>
                  <a:cubicBezTo>
                    <a:pt x="106264" y="21604"/>
                    <a:pt x="121988" y="37324"/>
                    <a:pt x="133257" y="46947"/>
                  </a:cubicBezTo>
                  <a:cubicBezTo>
                    <a:pt x="143601" y="55778"/>
                    <a:pt x="153502" y="65110"/>
                    <a:pt x="163206" y="74625"/>
                  </a:cubicBezTo>
                  <a:cubicBezTo>
                    <a:pt x="205137" y="115774"/>
                    <a:pt x="243348" y="160996"/>
                    <a:pt x="281632" y="205499"/>
                  </a:cubicBezTo>
                  <a:cubicBezTo>
                    <a:pt x="359976" y="296577"/>
                    <a:pt x="433116" y="391561"/>
                    <a:pt x="508039" y="485410"/>
                  </a:cubicBezTo>
                  <a:cubicBezTo>
                    <a:pt x="513673" y="492459"/>
                    <a:pt x="525830" y="483155"/>
                    <a:pt x="520625" y="475707"/>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2" name="Google Shape;2002;p22"/>
            <p:cNvSpPr/>
            <p:nvPr/>
          </p:nvSpPr>
          <p:spPr>
            <a:xfrm>
              <a:off x="4522832" y="310564"/>
              <a:ext cx="532871" cy="321835"/>
            </a:xfrm>
            <a:custGeom>
              <a:avLst/>
              <a:gdLst/>
              <a:ahLst/>
              <a:cxnLst/>
              <a:rect l="l" t="t" r="r" b="b"/>
              <a:pathLst>
                <a:path w="532871" h="321835" extrusionOk="0">
                  <a:moveTo>
                    <a:pt x="528516" y="301124"/>
                  </a:moveTo>
                  <a:cubicBezTo>
                    <a:pt x="437119" y="229017"/>
                    <a:pt x="345715" y="156909"/>
                    <a:pt x="254318" y="84802"/>
                  </a:cubicBezTo>
                  <a:cubicBezTo>
                    <a:pt x="232464" y="67563"/>
                    <a:pt x="210654" y="50251"/>
                    <a:pt x="188750" y="33077"/>
                  </a:cubicBezTo>
                  <a:cubicBezTo>
                    <a:pt x="170798" y="19001"/>
                    <a:pt x="152751" y="5697"/>
                    <a:pt x="129791" y="1529"/>
                  </a:cubicBezTo>
                  <a:cubicBezTo>
                    <a:pt x="108432" y="-2348"/>
                    <a:pt x="87343" y="1617"/>
                    <a:pt x="66916" y="8156"/>
                  </a:cubicBezTo>
                  <a:cubicBezTo>
                    <a:pt x="45506" y="15008"/>
                    <a:pt x="19270" y="24501"/>
                    <a:pt x="2709" y="39892"/>
                  </a:cubicBezTo>
                  <a:cubicBezTo>
                    <a:pt x="-4090" y="46206"/>
                    <a:pt x="3066" y="56877"/>
                    <a:pt x="11430" y="54862"/>
                  </a:cubicBezTo>
                  <a:cubicBezTo>
                    <a:pt x="32709" y="49741"/>
                    <a:pt x="51621" y="35964"/>
                    <a:pt x="72827" y="29571"/>
                  </a:cubicBezTo>
                  <a:cubicBezTo>
                    <a:pt x="97003" y="22275"/>
                    <a:pt x="123749" y="21627"/>
                    <a:pt x="146461" y="33840"/>
                  </a:cubicBezTo>
                  <a:cubicBezTo>
                    <a:pt x="167252" y="45021"/>
                    <a:pt x="185299" y="62180"/>
                    <a:pt x="203746" y="76728"/>
                  </a:cubicBezTo>
                  <a:cubicBezTo>
                    <a:pt x="224609" y="93189"/>
                    <a:pt x="245473" y="109643"/>
                    <a:pt x="266337" y="126104"/>
                  </a:cubicBezTo>
                  <a:cubicBezTo>
                    <a:pt x="347804" y="190370"/>
                    <a:pt x="429264" y="254643"/>
                    <a:pt x="510731" y="318909"/>
                  </a:cubicBezTo>
                  <a:cubicBezTo>
                    <a:pt x="523304" y="328831"/>
                    <a:pt x="541226" y="311155"/>
                    <a:pt x="528516" y="301124"/>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2003" name="Google Shape;2003;p22"/>
          <p:cNvGrpSpPr/>
          <p:nvPr/>
        </p:nvGrpSpPr>
        <p:grpSpPr>
          <a:xfrm rot="-564914">
            <a:off x="1476901" y="152890"/>
            <a:ext cx="9336049" cy="7255280"/>
            <a:chOff x="12212748" y="8046414"/>
            <a:chExt cx="3932374" cy="2421804"/>
          </a:xfrm>
        </p:grpSpPr>
        <p:sp>
          <p:nvSpPr>
            <p:cNvPr id="2004" name="Google Shape;2004;p22"/>
            <p:cNvSpPr/>
            <p:nvPr/>
          </p:nvSpPr>
          <p:spPr>
            <a:xfrm>
              <a:off x="12709013" y="8046414"/>
              <a:ext cx="2939850" cy="1992159"/>
            </a:xfrm>
            <a:custGeom>
              <a:avLst/>
              <a:gdLst/>
              <a:ahLst/>
              <a:cxnLst/>
              <a:rect l="l" t="t" r="r" b="b"/>
              <a:pathLst>
                <a:path w="2939850" h="1992159" extrusionOk="0">
                  <a:moveTo>
                    <a:pt x="117295" y="0"/>
                  </a:moveTo>
                  <a:cubicBezTo>
                    <a:pt x="51467" y="0"/>
                    <a:pt x="-1471" y="54196"/>
                    <a:pt x="31" y="120048"/>
                  </a:cubicBezTo>
                  <a:lnTo>
                    <a:pt x="47" y="120866"/>
                  </a:lnTo>
                  <a:cubicBezTo>
                    <a:pt x="47" y="126548"/>
                    <a:pt x="259" y="132221"/>
                    <a:pt x="259" y="137691"/>
                  </a:cubicBezTo>
                  <a:cubicBezTo>
                    <a:pt x="1203" y="258997"/>
                    <a:pt x="2147" y="380304"/>
                    <a:pt x="3098" y="501611"/>
                  </a:cubicBezTo>
                  <a:cubicBezTo>
                    <a:pt x="4671" y="703012"/>
                    <a:pt x="11553" y="904342"/>
                    <a:pt x="12654" y="1105752"/>
                  </a:cubicBezTo>
                  <a:cubicBezTo>
                    <a:pt x="13197" y="1206165"/>
                    <a:pt x="8447" y="1306547"/>
                    <a:pt x="8659" y="1406890"/>
                  </a:cubicBezTo>
                  <a:cubicBezTo>
                    <a:pt x="8848" y="1496176"/>
                    <a:pt x="6968" y="1585462"/>
                    <a:pt x="7251" y="1674748"/>
                  </a:cubicBezTo>
                  <a:lnTo>
                    <a:pt x="7165" y="1674748"/>
                  </a:lnTo>
                  <a:lnTo>
                    <a:pt x="7165" y="1992160"/>
                  </a:lnTo>
                  <a:lnTo>
                    <a:pt x="2932678" y="1992160"/>
                  </a:lnTo>
                  <a:lnTo>
                    <a:pt x="2932678" y="1674748"/>
                  </a:lnTo>
                  <a:lnTo>
                    <a:pt x="2932591" y="1674748"/>
                  </a:lnTo>
                  <a:cubicBezTo>
                    <a:pt x="2932875" y="1585462"/>
                    <a:pt x="2930995" y="1496176"/>
                    <a:pt x="2931184" y="1406890"/>
                  </a:cubicBezTo>
                  <a:cubicBezTo>
                    <a:pt x="2931396" y="1306547"/>
                    <a:pt x="2926638" y="1206165"/>
                    <a:pt x="2927188" y="1105752"/>
                  </a:cubicBezTo>
                  <a:cubicBezTo>
                    <a:pt x="2928281" y="904342"/>
                    <a:pt x="2935163" y="703012"/>
                    <a:pt x="2936744" y="501611"/>
                  </a:cubicBezTo>
                  <a:cubicBezTo>
                    <a:pt x="2937696" y="380304"/>
                    <a:pt x="2938639" y="258997"/>
                    <a:pt x="2939583" y="137691"/>
                  </a:cubicBezTo>
                  <a:cubicBezTo>
                    <a:pt x="2939583" y="132221"/>
                    <a:pt x="2939796" y="126548"/>
                    <a:pt x="2939796" y="120866"/>
                  </a:cubicBezTo>
                  <a:lnTo>
                    <a:pt x="2939819" y="119859"/>
                  </a:lnTo>
                  <a:cubicBezTo>
                    <a:pt x="2941321" y="54110"/>
                    <a:pt x="2888462" y="0"/>
                    <a:pt x="2822744" y="0"/>
                  </a:cubicBezTo>
                  <a:lnTo>
                    <a:pt x="117295" y="0"/>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5" name="Google Shape;2005;p22"/>
            <p:cNvSpPr/>
            <p:nvPr/>
          </p:nvSpPr>
          <p:spPr>
            <a:xfrm>
              <a:off x="12791192" y="8134086"/>
              <a:ext cx="2779276" cy="1756581"/>
            </a:xfrm>
            <a:custGeom>
              <a:avLst/>
              <a:gdLst/>
              <a:ahLst/>
              <a:cxnLst/>
              <a:rect l="l" t="t" r="r" b="b"/>
              <a:pathLst>
                <a:path w="2779276" h="1756581" extrusionOk="0">
                  <a:moveTo>
                    <a:pt x="2779276" y="70659"/>
                  </a:moveTo>
                  <a:lnTo>
                    <a:pt x="2779276" y="1686135"/>
                  </a:lnTo>
                  <a:cubicBezTo>
                    <a:pt x="2779276" y="1725041"/>
                    <a:pt x="2747754" y="1756582"/>
                    <a:pt x="2708871" y="1756582"/>
                  </a:cubicBezTo>
                  <a:lnTo>
                    <a:pt x="70618" y="1756582"/>
                  </a:lnTo>
                  <a:cubicBezTo>
                    <a:pt x="60315" y="1756582"/>
                    <a:pt x="50444" y="1754268"/>
                    <a:pt x="41612" y="1750270"/>
                  </a:cubicBezTo>
                  <a:cubicBezTo>
                    <a:pt x="17019" y="1739332"/>
                    <a:pt x="0" y="1714732"/>
                    <a:pt x="0" y="1686135"/>
                  </a:cubicBezTo>
                  <a:lnTo>
                    <a:pt x="0" y="70659"/>
                  </a:lnTo>
                  <a:cubicBezTo>
                    <a:pt x="0" y="31753"/>
                    <a:pt x="31522" y="0"/>
                    <a:pt x="70618" y="0"/>
                  </a:cubicBezTo>
                  <a:lnTo>
                    <a:pt x="2708659" y="0"/>
                  </a:lnTo>
                  <a:cubicBezTo>
                    <a:pt x="2747495" y="0"/>
                    <a:pt x="2779276" y="31800"/>
                    <a:pt x="2779276" y="70659"/>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2006" name="Google Shape;2006;p22"/>
            <p:cNvGrpSpPr/>
            <p:nvPr/>
          </p:nvGrpSpPr>
          <p:grpSpPr>
            <a:xfrm>
              <a:off x="12212748" y="9986785"/>
              <a:ext cx="3932374" cy="345411"/>
              <a:chOff x="12212748" y="9986785"/>
              <a:chExt cx="3932374" cy="345411"/>
            </a:xfrm>
          </p:grpSpPr>
          <p:sp>
            <p:nvSpPr>
              <p:cNvPr id="2007" name="Google Shape;2007;p22"/>
              <p:cNvSpPr/>
              <p:nvPr/>
            </p:nvSpPr>
            <p:spPr>
              <a:xfrm>
                <a:off x="12212748" y="9986785"/>
                <a:ext cx="3932374" cy="345411"/>
              </a:xfrm>
              <a:custGeom>
                <a:avLst/>
                <a:gdLst/>
                <a:ahLst/>
                <a:cxnLst/>
                <a:rect l="l" t="t" r="r" b="b"/>
                <a:pathLst>
                  <a:path w="3932374" h="345411" extrusionOk="0">
                    <a:moveTo>
                      <a:pt x="503430" y="0"/>
                    </a:moveTo>
                    <a:lnTo>
                      <a:pt x="0" y="345411"/>
                    </a:lnTo>
                    <a:lnTo>
                      <a:pt x="3932374" y="345411"/>
                    </a:lnTo>
                    <a:lnTo>
                      <a:pt x="3428944" y="0"/>
                    </a:ln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08" name="Google Shape;2008;p22"/>
              <p:cNvSpPr/>
              <p:nvPr/>
            </p:nvSpPr>
            <p:spPr>
              <a:xfrm>
                <a:off x="12525889" y="10063755"/>
                <a:ext cx="3306075" cy="191477"/>
              </a:xfrm>
              <a:custGeom>
                <a:avLst/>
                <a:gdLst/>
                <a:ahLst/>
                <a:cxnLst/>
                <a:rect l="l" t="t" r="r" b="b"/>
                <a:pathLst>
                  <a:path w="3306075" h="191477" extrusionOk="0">
                    <a:moveTo>
                      <a:pt x="116486" y="66992"/>
                    </a:moveTo>
                    <a:lnTo>
                      <a:pt x="12742" y="138171"/>
                    </a:lnTo>
                    <a:cubicBezTo>
                      <a:pt x="-10923" y="154405"/>
                      <a:pt x="560" y="191478"/>
                      <a:pt x="29250" y="191478"/>
                    </a:cubicBezTo>
                    <a:lnTo>
                      <a:pt x="3276825" y="191478"/>
                    </a:lnTo>
                    <a:cubicBezTo>
                      <a:pt x="3305516" y="191478"/>
                      <a:pt x="3316998" y="154405"/>
                      <a:pt x="3293333" y="138171"/>
                    </a:cubicBezTo>
                    <a:lnTo>
                      <a:pt x="3189589" y="66992"/>
                    </a:lnTo>
                    <a:cubicBezTo>
                      <a:pt x="3125987" y="23356"/>
                      <a:pt x="3050674" y="0"/>
                      <a:pt x="2973553" y="0"/>
                    </a:cubicBezTo>
                    <a:lnTo>
                      <a:pt x="332523" y="0"/>
                    </a:lnTo>
                    <a:cubicBezTo>
                      <a:pt x="255401" y="-8"/>
                      <a:pt x="180088" y="23349"/>
                      <a:pt x="116486" y="66992"/>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09" name="Google Shape;2009;p22"/>
            <p:cNvSpPr/>
            <p:nvPr/>
          </p:nvSpPr>
          <p:spPr>
            <a:xfrm>
              <a:off x="12212748" y="10332196"/>
              <a:ext cx="3932374" cy="136022"/>
            </a:xfrm>
            <a:custGeom>
              <a:avLst/>
              <a:gdLst/>
              <a:ahLst/>
              <a:cxnLst/>
              <a:rect l="l" t="t" r="r" b="b"/>
              <a:pathLst>
                <a:path w="3932374" h="136022" extrusionOk="0">
                  <a:moveTo>
                    <a:pt x="3796432" y="136022"/>
                  </a:moveTo>
                  <a:lnTo>
                    <a:pt x="135942" y="136022"/>
                  </a:lnTo>
                  <a:cubicBezTo>
                    <a:pt x="60865" y="136022"/>
                    <a:pt x="0" y="75121"/>
                    <a:pt x="0" y="0"/>
                  </a:cubicBezTo>
                  <a:lnTo>
                    <a:pt x="0" y="0"/>
                  </a:lnTo>
                  <a:lnTo>
                    <a:pt x="3932374" y="0"/>
                  </a:lnTo>
                  <a:lnTo>
                    <a:pt x="3932374" y="0"/>
                  </a:lnTo>
                  <a:cubicBezTo>
                    <a:pt x="3932374" y="75121"/>
                    <a:pt x="3871509" y="136022"/>
                    <a:pt x="3796432" y="1360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0" name="Google Shape;2010;p22"/>
            <p:cNvSpPr/>
            <p:nvPr/>
          </p:nvSpPr>
          <p:spPr>
            <a:xfrm>
              <a:off x="12791192" y="8134086"/>
              <a:ext cx="1421789" cy="1422636"/>
            </a:xfrm>
            <a:custGeom>
              <a:avLst/>
              <a:gdLst/>
              <a:ahLst/>
              <a:cxnLst/>
              <a:rect l="l" t="t" r="r" b="b"/>
              <a:pathLst>
                <a:path w="1421789" h="1422636" extrusionOk="0">
                  <a:moveTo>
                    <a:pt x="1421789" y="0"/>
                  </a:moveTo>
                  <a:lnTo>
                    <a:pt x="0" y="1422636"/>
                  </a:lnTo>
                  <a:lnTo>
                    <a:pt x="0" y="855056"/>
                  </a:lnTo>
                  <a:lnTo>
                    <a:pt x="854544" y="0"/>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1" name="Google Shape;2011;p22"/>
            <p:cNvSpPr/>
            <p:nvPr/>
          </p:nvSpPr>
          <p:spPr>
            <a:xfrm>
              <a:off x="14285494" y="8604723"/>
              <a:ext cx="1284974" cy="1285944"/>
            </a:xfrm>
            <a:custGeom>
              <a:avLst/>
              <a:gdLst/>
              <a:ahLst/>
              <a:cxnLst/>
              <a:rect l="l" t="t" r="r" b="b"/>
              <a:pathLst>
                <a:path w="1284974" h="1285944" extrusionOk="0">
                  <a:moveTo>
                    <a:pt x="1284974" y="0"/>
                  </a:moveTo>
                  <a:lnTo>
                    <a:pt x="1284974" y="567580"/>
                  </a:lnTo>
                  <a:lnTo>
                    <a:pt x="567033" y="1285945"/>
                  </a:lnTo>
                  <a:lnTo>
                    <a:pt x="0" y="1285945"/>
                  </a:ln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2012" name="Google Shape;2012;p22"/>
            <p:cNvSpPr/>
            <p:nvPr/>
          </p:nvSpPr>
          <p:spPr>
            <a:xfrm>
              <a:off x="12832804" y="8134086"/>
              <a:ext cx="2496176" cy="1756581"/>
            </a:xfrm>
            <a:custGeom>
              <a:avLst/>
              <a:gdLst/>
              <a:ahLst/>
              <a:cxnLst/>
              <a:rect l="l" t="t" r="r" b="b"/>
              <a:pathLst>
                <a:path w="2496176" h="1756581" extrusionOk="0">
                  <a:moveTo>
                    <a:pt x="2496177" y="0"/>
                  </a:moveTo>
                  <a:lnTo>
                    <a:pt x="740639" y="1756582"/>
                  </a:lnTo>
                  <a:lnTo>
                    <a:pt x="29005" y="1756582"/>
                  </a:lnTo>
                  <a:cubicBezTo>
                    <a:pt x="18702" y="1756582"/>
                    <a:pt x="8832" y="1754268"/>
                    <a:pt x="0" y="1750270"/>
                  </a:cubicBezTo>
                  <a:lnTo>
                    <a:pt x="1749238" y="0"/>
                  </a:lnTo>
                  <a:lnTo>
                    <a:pt x="2496177" y="0"/>
                  </a:ln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013" name="Google Shape;2013;p22"/>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34</a:t>
            </a:fld>
            <a:endParaRPr/>
          </a:p>
        </p:txBody>
      </p:sp>
      <p:graphicFrame>
        <p:nvGraphicFramePr>
          <p:cNvPr id="2" name="表格 1"/>
          <p:cNvGraphicFramePr>
            <a:graphicFrameLocks noGrp="1"/>
          </p:cNvGraphicFramePr>
          <p:nvPr>
            <p:extLst>
              <p:ext uri="{D42A27DB-BD31-4B8C-83A1-F6EECF244321}">
                <p14:modId xmlns:p14="http://schemas.microsoft.com/office/powerpoint/2010/main" val="2710833940"/>
              </p:ext>
            </p:extLst>
          </p:nvPr>
        </p:nvGraphicFramePr>
        <p:xfrm>
          <a:off x="1575200" y="1390084"/>
          <a:ext cx="10274529" cy="4937760"/>
        </p:xfrm>
        <a:graphic>
          <a:graphicData uri="http://schemas.openxmlformats.org/drawingml/2006/table">
            <a:tbl>
              <a:tblPr firstRow="1" firstCol="1" bandRow="1">
                <a:tableStyleId>{5C22544A-7EE6-4342-B048-85BDC9FD1C3A}</a:tableStyleId>
              </a:tblPr>
              <a:tblGrid>
                <a:gridCol w="7765915">
                  <a:extLst>
                    <a:ext uri="{9D8B030D-6E8A-4147-A177-3AD203B41FA5}">
                      <a16:colId xmlns:a16="http://schemas.microsoft.com/office/drawing/2014/main" val="314295651"/>
                    </a:ext>
                  </a:extLst>
                </a:gridCol>
                <a:gridCol w="836609">
                  <a:extLst>
                    <a:ext uri="{9D8B030D-6E8A-4147-A177-3AD203B41FA5}">
                      <a16:colId xmlns:a16="http://schemas.microsoft.com/office/drawing/2014/main" val="706032512"/>
                    </a:ext>
                  </a:extLst>
                </a:gridCol>
                <a:gridCol w="835396">
                  <a:extLst>
                    <a:ext uri="{9D8B030D-6E8A-4147-A177-3AD203B41FA5}">
                      <a16:colId xmlns:a16="http://schemas.microsoft.com/office/drawing/2014/main" val="2411253770"/>
                    </a:ext>
                  </a:extLst>
                </a:gridCol>
                <a:gridCol w="836609">
                  <a:extLst>
                    <a:ext uri="{9D8B030D-6E8A-4147-A177-3AD203B41FA5}">
                      <a16:colId xmlns:a16="http://schemas.microsoft.com/office/drawing/2014/main" val="1165939068"/>
                    </a:ext>
                  </a:extLst>
                </a:gridCol>
              </a:tblGrid>
              <a:tr h="0">
                <a:tc gridSpan="4">
                  <a:txBody>
                    <a:bodyPr/>
                    <a:lstStyle/>
                    <a:p>
                      <a:pPr marL="342900" lvl="0" indent="-342900">
                        <a:lnSpc>
                          <a:spcPct val="150000"/>
                        </a:lnSpc>
                        <a:spcAft>
                          <a:spcPts val="0"/>
                        </a:spcAft>
                        <a:buFont typeface="Wingdings" panose="05000000000000000000" pitchFamily="2" charset="2"/>
                        <a:buChar char=""/>
                      </a:pPr>
                      <a:r>
                        <a:rPr lang="zh-TW" sz="2400" kern="100" dirty="0">
                          <a:effectLst/>
                        </a:rPr>
                        <a:t>行政支持</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839696332"/>
                  </a:ext>
                </a:extLst>
              </a:tr>
              <a:tr h="0">
                <a:tc>
                  <a:txBody>
                    <a:bodyPr/>
                    <a:lstStyle/>
                    <a:p>
                      <a:pPr>
                        <a:lnSpc>
                          <a:spcPct val="150000"/>
                        </a:lnSpc>
                        <a:spcAft>
                          <a:spcPts val="0"/>
                        </a:spcAft>
                      </a:pPr>
                      <a:r>
                        <a:rPr lang="zh-TW" sz="2400" kern="100" dirty="0">
                          <a:effectLst/>
                        </a:rPr>
                        <a:t>□課務安排能提供社群成員共同合作的時間</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681554492"/>
                  </a:ext>
                </a:extLst>
              </a:tr>
              <a:tr h="0">
                <a:tc>
                  <a:txBody>
                    <a:bodyPr/>
                    <a:lstStyle/>
                    <a:p>
                      <a:pPr>
                        <a:lnSpc>
                          <a:spcPct val="150000"/>
                        </a:lnSpc>
                        <a:spcAft>
                          <a:spcPts val="0"/>
                        </a:spcAft>
                      </a:pPr>
                      <a:r>
                        <a:rPr lang="zh-TW" sz="2400" kern="100" dirty="0">
                          <a:effectLst/>
                        </a:rPr>
                        <a:t>□提供社群學習與討論的空間與設施</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1171518245"/>
                  </a:ext>
                </a:extLst>
              </a:tr>
              <a:tr h="486618">
                <a:tc>
                  <a:txBody>
                    <a:bodyPr/>
                    <a:lstStyle/>
                    <a:p>
                      <a:pPr>
                        <a:lnSpc>
                          <a:spcPct val="150000"/>
                        </a:lnSpc>
                        <a:spcAft>
                          <a:spcPts val="0"/>
                        </a:spcAft>
                      </a:pPr>
                      <a:r>
                        <a:rPr lang="zh-TW" sz="2400" kern="100" dirty="0">
                          <a:effectLst/>
                        </a:rPr>
                        <a:t>□提供經費支援以及相關圖書與網路資源</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550628549"/>
                  </a:ext>
                </a:extLst>
              </a:tr>
              <a:tr h="0">
                <a:tc>
                  <a:txBody>
                    <a:bodyPr/>
                    <a:lstStyle/>
                    <a:p>
                      <a:pPr>
                        <a:lnSpc>
                          <a:spcPct val="150000"/>
                        </a:lnSpc>
                        <a:spcAft>
                          <a:spcPts val="0"/>
                        </a:spcAft>
                      </a:pPr>
                      <a:r>
                        <a:rPr lang="zh-TW" sz="2400" kern="100" dirty="0">
                          <a:effectLst/>
                        </a:rPr>
                        <a:t>□學校提供社群行政業務上的協助</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844309761"/>
                  </a:ext>
                </a:extLst>
              </a:tr>
              <a:tr h="0">
                <a:tc>
                  <a:txBody>
                    <a:bodyPr/>
                    <a:lstStyle/>
                    <a:p>
                      <a:pPr>
                        <a:lnSpc>
                          <a:spcPct val="150000"/>
                        </a:lnSpc>
                        <a:spcAft>
                          <a:spcPts val="0"/>
                        </a:spcAft>
                      </a:pPr>
                      <a:r>
                        <a:rPr lang="zh-TW" sz="2400" kern="100" dirty="0">
                          <a:effectLst/>
                        </a:rPr>
                        <a:t>□校長關心與支持社群運作</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51353439"/>
                  </a:ext>
                </a:extLst>
              </a:tr>
              <a:tr h="0">
                <a:tc>
                  <a:txBody>
                    <a:bodyPr/>
                    <a:lstStyle/>
                    <a:p>
                      <a:pPr>
                        <a:lnSpc>
                          <a:spcPct val="150000"/>
                        </a:lnSpc>
                        <a:spcAft>
                          <a:spcPts val="0"/>
                        </a:spcAft>
                      </a:pPr>
                      <a:r>
                        <a:rPr lang="zh-TW" sz="2400" kern="100" dirty="0">
                          <a:effectLst/>
                        </a:rPr>
                        <a:t>□校長鼓勵教師發展領導才能</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2941059236"/>
                  </a:ext>
                </a:extLst>
              </a:tr>
              <a:tr h="0">
                <a:tc>
                  <a:txBody>
                    <a:bodyPr/>
                    <a:lstStyle/>
                    <a:p>
                      <a:pPr marL="139700" indent="-139700">
                        <a:lnSpc>
                          <a:spcPct val="150000"/>
                        </a:lnSpc>
                        <a:spcAft>
                          <a:spcPts val="0"/>
                        </a:spcAft>
                      </a:pPr>
                      <a:r>
                        <a:rPr lang="zh-TW" sz="2400" kern="100" dirty="0">
                          <a:effectLst/>
                        </a:rPr>
                        <a:t>□校長提供教師參與學校決策的機會，</a:t>
                      </a:r>
                      <a:r>
                        <a:rPr lang="zh-TW" sz="2400" u="sng" kern="100" dirty="0">
                          <a:effectLst/>
                        </a:rPr>
                        <a:t>或</a:t>
                      </a:r>
                      <a:r>
                        <a:rPr lang="zh-TW" sz="2400" kern="100" dirty="0">
                          <a:effectLst/>
                        </a:rPr>
                        <a:t>社群的運作能影響學校決策</a:t>
                      </a:r>
                      <a:endParaRPr lang="zh-TW" sz="2400" kern="100" dirty="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a:effectLst/>
                          <a:highlight>
                            <a:srgbClr val="FFFF00"/>
                          </a:highlight>
                        </a:rPr>
                        <a:t> </a:t>
                      </a:r>
                      <a:endParaRPr lang="zh-TW" sz="1200" kern="100">
                        <a:effectLst/>
                        <a:latin typeface="Times New Roman" panose="02020603050405020304" pitchFamily="18" charset="0"/>
                        <a:ea typeface="新細明體" panose="02020500000000000000" pitchFamily="18" charset="-120"/>
                      </a:endParaRPr>
                    </a:p>
                  </a:txBody>
                  <a:tcPr marL="68580" marR="68580" marT="0" marB="0"/>
                </a:tc>
                <a:tc>
                  <a:txBody>
                    <a:bodyPr/>
                    <a:lstStyle/>
                    <a:p>
                      <a:pPr>
                        <a:spcAft>
                          <a:spcPts val="0"/>
                        </a:spcAft>
                      </a:pPr>
                      <a:r>
                        <a:rPr lang="en-US" sz="1100" kern="100" dirty="0">
                          <a:effectLst/>
                          <a:highlight>
                            <a:srgbClr val="FFFF00"/>
                          </a:highlight>
                        </a:rPr>
                        <a:t> </a:t>
                      </a:r>
                      <a:endParaRPr lang="zh-TW" sz="1200" kern="100" dirty="0">
                        <a:effectLst/>
                        <a:latin typeface="Times New Roman" panose="02020603050405020304" pitchFamily="18" charset="0"/>
                        <a:ea typeface="新細明體" panose="02020500000000000000" pitchFamily="18" charset="-120"/>
                      </a:endParaRPr>
                    </a:p>
                  </a:txBody>
                  <a:tcPr marL="68580" marR="68580" marT="0" marB="0"/>
                </a:tc>
                <a:extLst>
                  <a:ext uri="{0D108BD9-81ED-4DB2-BD59-A6C34878D82A}">
                    <a16:rowId xmlns:a16="http://schemas.microsoft.com/office/drawing/2014/main" val="1786505532"/>
                  </a:ext>
                </a:extLst>
              </a:tr>
            </a:tbl>
          </a:graphicData>
        </a:graphic>
      </p:graphicFrame>
    </p:spTree>
    <p:extLst>
      <p:ext uri="{BB962C8B-B14F-4D97-AF65-F5344CB8AC3E}">
        <p14:creationId xmlns:p14="http://schemas.microsoft.com/office/powerpoint/2010/main" val="2539729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259468" y="409545"/>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35</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00099" y="1487693"/>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433127" y="3547374"/>
            <a:ext cx="7029081" cy="1077218"/>
          </a:xfrm>
          <a:prstGeom prst="rect">
            <a:avLst/>
          </a:prstGeom>
          <a:noFill/>
        </p:spPr>
        <p:txBody>
          <a:bodyPr wrap="square" rtlCol="0">
            <a:spAutoFit/>
          </a:bodyPr>
          <a:lstStyle/>
          <a:p>
            <a:pPr algn="ctr"/>
            <a:r>
              <a:rPr lang="zh-TW" altLang="zh-TW" sz="3200" dirty="0">
                <a:solidFill>
                  <a:srgbClr val="FFC000"/>
                </a:solidFill>
              </a:rPr>
              <a:t>特殊教育教師參與教師專業學習社</a:t>
            </a:r>
            <a:r>
              <a:rPr lang="zh-TW" altLang="zh-TW" sz="3200" dirty="0" smtClean="0">
                <a:solidFill>
                  <a:srgbClr val="FFC000"/>
                </a:solidFill>
              </a:rPr>
              <a:t>群之專業</a:t>
            </a:r>
            <a:r>
              <a:rPr lang="zh-TW" altLang="zh-TW" sz="3200" dirty="0">
                <a:solidFill>
                  <a:srgbClr val="FFC000"/>
                </a:solidFill>
              </a:rPr>
              <a:t>成長與教學</a:t>
            </a:r>
            <a:r>
              <a:rPr lang="zh-TW" altLang="zh-TW" sz="3200" dirty="0" smtClean="0">
                <a:solidFill>
                  <a:srgbClr val="FFC000"/>
                </a:solidFill>
              </a:rPr>
              <a:t>效能</a:t>
            </a:r>
            <a:r>
              <a:rPr lang="zh-TW" altLang="en-US" sz="3200" dirty="0" smtClean="0">
                <a:solidFill>
                  <a:srgbClr val="FFC000"/>
                </a:solidFill>
              </a:rPr>
              <a:t>探究</a:t>
            </a:r>
            <a:endParaRPr lang="zh-CN" altLang="en-US" sz="3200" b="1" dirty="0">
              <a:solidFill>
                <a:srgbClr val="FFC000"/>
              </a:solidFill>
              <a:latin typeface="標楷體" panose="03000509000000000000" pitchFamily="65" charset="-120"/>
              <a:ea typeface="標楷體" panose="03000509000000000000" pitchFamily="65" charset="-120"/>
              <a:cs typeface="+mn-ea"/>
              <a:sym typeface="+mn-lt"/>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398295" y="1777779"/>
            <a:ext cx="1178528" cy="1107996"/>
          </a:xfrm>
          <a:prstGeom prst="rect">
            <a:avLst/>
          </a:prstGeom>
          <a:noFill/>
        </p:spPr>
        <p:txBody>
          <a:bodyPr wrap="square" rtlCol="0">
            <a:spAutoFit/>
          </a:bodyPr>
          <a:lstStyle/>
          <a:p>
            <a:pPr algn="ctr"/>
            <a:r>
              <a:rPr lang="en-US" altLang="zh-TW" sz="6600" dirty="0" smtClean="0">
                <a:solidFill>
                  <a:schemeClr val="bg1"/>
                </a:solidFill>
                <a:cs typeface="+mn-ea"/>
                <a:sym typeface="+mn-lt"/>
              </a:rPr>
              <a:t>06</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25660688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grpSp>
        <p:nvGrpSpPr>
          <p:cNvPr id="1219" name="Google Shape;1219;p15"/>
          <p:cNvGrpSpPr/>
          <p:nvPr/>
        </p:nvGrpSpPr>
        <p:grpSpPr>
          <a:xfrm>
            <a:off x="49319" y="1040177"/>
            <a:ext cx="1834936" cy="5062404"/>
            <a:chOff x="1460200" y="443269"/>
            <a:chExt cx="8733214" cy="13271323"/>
          </a:xfrm>
        </p:grpSpPr>
        <p:sp>
          <p:nvSpPr>
            <p:cNvPr id="1220" name="Google Shape;1220;p15"/>
            <p:cNvSpPr/>
            <p:nvPr/>
          </p:nvSpPr>
          <p:spPr>
            <a:xfrm>
              <a:off x="1460200" y="443269"/>
              <a:ext cx="8733214" cy="13271323"/>
            </a:xfrm>
            <a:custGeom>
              <a:avLst/>
              <a:gdLst/>
              <a:ahLst/>
              <a:cxnLst/>
              <a:rect l="l" t="t" r="r" b="b"/>
              <a:pathLst>
                <a:path w="8733214" h="13271323" extrusionOk="0">
                  <a:moveTo>
                    <a:pt x="8729291" y="13173593"/>
                  </a:moveTo>
                  <a:cubicBezTo>
                    <a:pt x="8732158" y="13222246"/>
                    <a:pt x="9157330" y="13201516"/>
                    <a:pt x="248003" y="13271324"/>
                  </a:cubicBezTo>
                  <a:cubicBezTo>
                    <a:pt x="88757" y="13271324"/>
                    <a:pt x="57507" y="1976761"/>
                    <a:pt x="0" y="251090"/>
                  </a:cubicBezTo>
                  <a:cubicBezTo>
                    <a:pt x="0" y="127136"/>
                    <a:pt x="1396848" y="169153"/>
                    <a:pt x="1859827" y="146379"/>
                  </a:cubicBezTo>
                  <a:cubicBezTo>
                    <a:pt x="4990495" y="-7568"/>
                    <a:pt x="6566609" y="-66068"/>
                    <a:pt x="8499261" y="99850"/>
                  </a:cubicBezTo>
                  <a:cubicBezTo>
                    <a:pt x="8635941" y="111582"/>
                    <a:pt x="8362371" y="5023990"/>
                    <a:pt x="8729291" y="1317359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1" name="Google Shape;1221;p15"/>
            <p:cNvSpPr/>
            <p:nvPr/>
          </p:nvSpPr>
          <p:spPr>
            <a:xfrm>
              <a:off x="1829324" y="852972"/>
              <a:ext cx="7983634" cy="12451881"/>
            </a:xfrm>
            <a:custGeom>
              <a:avLst/>
              <a:gdLst/>
              <a:ahLst/>
              <a:cxnLst/>
              <a:rect l="l" t="t" r="r" b="b"/>
              <a:pathLst>
                <a:path w="7983634" h="12451881" extrusionOk="0">
                  <a:moveTo>
                    <a:pt x="0" y="175453"/>
                  </a:moveTo>
                  <a:cubicBezTo>
                    <a:pt x="312414" y="148140"/>
                    <a:pt x="633403" y="152865"/>
                    <a:pt x="992784" y="153528"/>
                  </a:cubicBezTo>
                  <a:cubicBezTo>
                    <a:pt x="2223801" y="153528"/>
                    <a:pt x="5100093" y="-129045"/>
                    <a:pt x="7807476" y="72520"/>
                  </a:cubicBezTo>
                  <a:cubicBezTo>
                    <a:pt x="7886435" y="5574999"/>
                    <a:pt x="7658238" y="5251523"/>
                    <a:pt x="7983635" y="12391046"/>
                  </a:cubicBezTo>
                  <a:cubicBezTo>
                    <a:pt x="4366464" y="12420269"/>
                    <a:pt x="4625380" y="12416606"/>
                    <a:pt x="196974" y="12451881"/>
                  </a:cubicBezTo>
                  <a:cubicBezTo>
                    <a:pt x="19488" y="7103750"/>
                    <a:pt x="56976" y="2417935"/>
                    <a:pt x="0" y="17545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2" name="Google Shape;1222;p15"/>
            <p:cNvSpPr/>
            <p:nvPr/>
          </p:nvSpPr>
          <p:spPr>
            <a:xfrm>
              <a:off x="1833775" y="848532"/>
              <a:ext cx="7967891" cy="12456510"/>
            </a:xfrm>
            <a:custGeom>
              <a:avLst/>
              <a:gdLst/>
              <a:ahLst/>
              <a:cxnLst/>
              <a:rect l="l" t="t" r="r" b="b"/>
              <a:pathLst>
                <a:path w="7967891" h="12456510" extrusionOk="0">
                  <a:moveTo>
                    <a:pt x="7913658" y="12141499"/>
                  </a:moveTo>
                  <a:cubicBezTo>
                    <a:pt x="7978361" y="12141499"/>
                    <a:pt x="7967821" y="12147816"/>
                    <a:pt x="7966413" y="12116814"/>
                  </a:cubicBezTo>
                  <a:cubicBezTo>
                    <a:pt x="7920535" y="12116867"/>
                    <a:pt x="7904021" y="12116814"/>
                    <a:pt x="7853311" y="12116894"/>
                  </a:cubicBezTo>
                  <a:cubicBezTo>
                    <a:pt x="7855726" y="11548270"/>
                    <a:pt x="7805547" y="11634640"/>
                    <a:pt x="7944244" y="11634959"/>
                  </a:cubicBezTo>
                  <a:cubicBezTo>
                    <a:pt x="7942864" y="11605072"/>
                    <a:pt x="7950377" y="11610274"/>
                    <a:pt x="7913658" y="11610274"/>
                  </a:cubicBezTo>
                  <a:cubicBezTo>
                    <a:pt x="7829176" y="11610274"/>
                    <a:pt x="7846275" y="11685709"/>
                    <a:pt x="7838761" y="11205844"/>
                  </a:cubicBezTo>
                  <a:cubicBezTo>
                    <a:pt x="7837354" y="11114776"/>
                    <a:pt x="7818211" y="11130144"/>
                    <a:pt x="7913658" y="11130144"/>
                  </a:cubicBezTo>
                  <a:cubicBezTo>
                    <a:pt x="7926775" y="11130144"/>
                    <a:pt x="7924252" y="11135108"/>
                    <a:pt x="7923217" y="11105512"/>
                  </a:cubicBezTo>
                  <a:cubicBezTo>
                    <a:pt x="7809184" y="11105512"/>
                    <a:pt x="7839903" y="11153847"/>
                    <a:pt x="7835017" y="10843271"/>
                  </a:cubicBezTo>
                  <a:cubicBezTo>
                    <a:pt x="7830717" y="10578933"/>
                    <a:pt x="7806078" y="10622144"/>
                    <a:pt x="7907446" y="10622171"/>
                  </a:cubicBezTo>
                  <a:cubicBezTo>
                    <a:pt x="7906437" y="10589232"/>
                    <a:pt x="7920323" y="10597699"/>
                    <a:pt x="7831008" y="10597407"/>
                  </a:cubicBezTo>
                  <a:cubicBezTo>
                    <a:pt x="7825805" y="10278523"/>
                    <a:pt x="7829521" y="10493864"/>
                    <a:pt x="7824716" y="10115631"/>
                  </a:cubicBezTo>
                  <a:cubicBezTo>
                    <a:pt x="7904817" y="10115445"/>
                    <a:pt x="7892791" y="10123753"/>
                    <a:pt x="7891861" y="10090893"/>
                  </a:cubicBezTo>
                  <a:cubicBezTo>
                    <a:pt x="7811600" y="10090920"/>
                    <a:pt x="7817309" y="10172141"/>
                    <a:pt x="7815052" y="9607074"/>
                  </a:cubicBezTo>
                  <a:cubicBezTo>
                    <a:pt x="7891250" y="9607923"/>
                    <a:pt x="7878719" y="9613656"/>
                    <a:pt x="7877896" y="9582840"/>
                  </a:cubicBezTo>
                  <a:cubicBezTo>
                    <a:pt x="7805494" y="9582602"/>
                    <a:pt x="7814973" y="9584592"/>
                    <a:pt x="7814946" y="9575090"/>
                  </a:cubicBezTo>
                  <a:cubicBezTo>
                    <a:pt x="7814601" y="9461381"/>
                    <a:pt x="7814096" y="9447526"/>
                    <a:pt x="7808627" y="9100587"/>
                  </a:cubicBezTo>
                  <a:cubicBezTo>
                    <a:pt x="7876090" y="9101303"/>
                    <a:pt x="7864992" y="9107090"/>
                    <a:pt x="7864143" y="9076327"/>
                  </a:cubicBezTo>
                  <a:cubicBezTo>
                    <a:pt x="7785820" y="9076009"/>
                    <a:pt x="7809184" y="9137481"/>
                    <a:pt x="7801830" y="8669269"/>
                  </a:cubicBezTo>
                  <a:cubicBezTo>
                    <a:pt x="7800396" y="8578280"/>
                    <a:pt x="7787758" y="8594047"/>
                    <a:pt x="7850656" y="8594737"/>
                  </a:cubicBezTo>
                  <a:cubicBezTo>
                    <a:pt x="7849753" y="8563257"/>
                    <a:pt x="7859868" y="8570663"/>
                    <a:pt x="7800317" y="8569177"/>
                  </a:cubicBezTo>
                  <a:cubicBezTo>
                    <a:pt x="7794104" y="8147387"/>
                    <a:pt x="7795963" y="8252522"/>
                    <a:pt x="7789670" y="8084454"/>
                  </a:cubicBezTo>
                  <a:cubicBezTo>
                    <a:pt x="7844390" y="8084136"/>
                    <a:pt x="7835416" y="8090745"/>
                    <a:pt x="7834407" y="8059610"/>
                  </a:cubicBezTo>
                  <a:cubicBezTo>
                    <a:pt x="7778041" y="8059797"/>
                    <a:pt x="7788316" y="8082915"/>
                    <a:pt x="7786139" y="7944628"/>
                  </a:cubicBezTo>
                  <a:cubicBezTo>
                    <a:pt x="7779289" y="7505798"/>
                    <a:pt x="7767130" y="7577464"/>
                    <a:pt x="7817866" y="7576747"/>
                  </a:cubicBezTo>
                  <a:cubicBezTo>
                    <a:pt x="7816724" y="7545851"/>
                    <a:pt x="7824079" y="7551823"/>
                    <a:pt x="7781095" y="7552646"/>
                  </a:cubicBezTo>
                  <a:cubicBezTo>
                    <a:pt x="7772333" y="7010618"/>
                    <a:pt x="7759961" y="7072224"/>
                    <a:pt x="7800635" y="7072118"/>
                  </a:cubicBezTo>
                  <a:cubicBezTo>
                    <a:pt x="7799839" y="7041089"/>
                    <a:pt x="7806105" y="7047407"/>
                    <a:pt x="7772333" y="7047486"/>
                  </a:cubicBezTo>
                  <a:cubicBezTo>
                    <a:pt x="7763545" y="6502964"/>
                    <a:pt x="7755049" y="6564623"/>
                    <a:pt x="7792352" y="6564303"/>
                  </a:cubicBezTo>
                  <a:cubicBezTo>
                    <a:pt x="7792087" y="6534682"/>
                    <a:pt x="7799016" y="6539540"/>
                    <a:pt x="7765032" y="6539885"/>
                  </a:cubicBezTo>
                  <a:cubicBezTo>
                    <a:pt x="7761395" y="6295002"/>
                    <a:pt x="7765563" y="6269839"/>
                    <a:pt x="7760757" y="6057631"/>
                  </a:cubicBezTo>
                  <a:cubicBezTo>
                    <a:pt x="7797502" y="6057631"/>
                    <a:pt x="7791290" y="6064001"/>
                    <a:pt x="7791449" y="6032973"/>
                  </a:cubicBezTo>
                  <a:cubicBezTo>
                    <a:pt x="7750403" y="6033000"/>
                    <a:pt x="7759111" y="6103072"/>
                    <a:pt x="7750004" y="5589737"/>
                  </a:cubicBezTo>
                  <a:cubicBezTo>
                    <a:pt x="7749155" y="5542438"/>
                    <a:pt x="7747694" y="5548649"/>
                    <a:pt x="7754067" y="5548702"/>
                  </a:cubicBezTo>
                  <a:cubicBezTo>
                    <a:pt x="7804087" y="5549180"/>
                    <a:pt x="7795591" y="5555444"/>
                    <a:pt x="7795989" y="5524415"/>
                  </a:cubicBezTo>
                  <a:cubicBezTo>
                    <a:pt x="7737579" y="5523991"/>
                    <a:pt x="7744483" y="5570228"/>
                    <a:pt x="7745943" y="5227218"/>
                  </a:cubicBezTo>
                  <a:cubicBezTo>
                    <a:pt x="7746633" y="5006037"/>
                    <a:pt x="7727411" y="5042428"/>
                    <a:pt x="7803317" y="5040862"/>
                  </a:cubicBezTo>
                  <a:cubicBezTo>
                    <a:pt x="7803821" y="5009966"/>
                    <a:pt x="7813671" y="5015726"/>
                    <a:pt x="7753881" y="5017451"/>
                  </a:cubicBezTo>
                  <a:cubicBezTo>
                    <a:pt x="7739677" y="5017849"/>
                    <a:pt x="7745465" y="5074465"/>
                    <a:pt x="7733968" y="4534640"/>
                  </a:cubicBezTo>
                  <a:cubicBezTo>
                    <a:pt x="7756191" y="4534242"/>
                    <a:pt x="7782104" y="4533738"/>
                    <a:pt x="7811361" y="4533393"/>
                  </a:cubicBezTo>
                  <a:cubicBezTo>
                    <a:pt x="7811813" y="4502523"/>
                    <a:pt x="7823256" y="4508336"/>
                    <a:pt x="7753987" y="4509637"/>
                  </a:cubicBezTo>
                  <a:cubicBezTo>
                    <a:pt x="7729721" y="4510062"/>
                    <a:pt x="7733491" y="4512291"/>
                    <a:pt x="7733304" y="4502948"/>
                  </a:cubicBezTo>
                  <a:cubicBezTo>
                    <a:pt x="7721570" y="3967609"/>
                    <a:pt x="7717719" y="4028073"/>
                    <a:pt x="7754094" y="4028445"/>
                  </a:cubicBezTo>
                  <a:cubicBezTo>
                    <a:pt x="7830238" y="4029374"/>
                    <a:pt x="7817362" y="4035267"/>
                    <a:pt x="7817601" y="4004397"/>
                  </a:cubicBezTo>
                  <a:cubicBezTo>
                    <a:pt x="7781440" y="4004132"/>
                    <a:pt x="7747907" y="4003707"/>
                    <a:pt x="7725605" y="4003469"/>
                  </a:cubicBezTo>
                  <a:cubicBezTo>
                    <a:pt x="7724702" y="3943774"/>
                    <a:pt x="7719180" y="3522409"/>
                    <a:pt x="7719154" y="3520551"/>
                  </a:cubicBezTo>
                  <a:cubicBezTo>
                    <a:pt x="7764315" y="3520392"/>
                    <a:pt x="7786803" y="3520259"/>
                    <a:pt x="7818795" y="3520180"/>
                  </a:cubicBezTo>
                  <a:cubicBezTo>
                    <a:pt x="7818689" y="3489125"/>
                    <a:pt x="7831912" y="3495415"/>
                    <a:pt x="7754120" y="3495734"/>
                  </a:cubicBezTo>
                  <a:cubicBezTo>
                    <a:pt x="7702400" y="3495946"/>
                    <a:pt x="7723853" y="3563869"/>
                    <a:pt x="7713206" y="3054356"/>
                  </a:cubicBezTo>
                  <a:cubicBezTo>
                    <a:pt x="7712171" y="3004456"/>
                    <a:pt x="7701577" y="3012445"/>
                    <a:pt x="7753987" y="3013427"/>
                  </a:cubicBezTo>
                  <a:cubicBezTo>
                    <a:pt x="7825061" y="3014755"/>
                    <a:pt x="7813300" y="3020620"/>
                    <a:pt x="7812689" y="2989725"/>
                  </a:cubicBezTo>
                  <a:cubicBezTo>
                    <a:pt x="7773050" y="2989247"/>
                    <a:pt x="7749871" y="2988610"/>
                    <a:pt x="7711878" y="2988053"/>
                  </a:cubicBezTo>
                  <a:cubicBezTo>
                    <a:pt x="7703223" y="2533828"/>
                    <a:pt x="7703117" y="2515514"/>
                    <a:pt x="7702958" y="2504552"/>
                  </a:cubicBezTo>
                  <a:cubicBezTo>
                    <a:pt x="7737579" y="2505109"/>
                    <a:pt x="7764846" y="2505879"/>
                    <a:pt x="7799149" y="2506436"/>
                  </a:cubicBezTo>
                  <a:cubicBezTo>
                    <a:pt x="7798007" y="2475249"/>
                    <a:pt x="7807990" y="2482017"/>
                    <a:pt x="7754385" y="2480849"/>
                  </a:cubicBezTo>
                  <a:cubicBezTo>
                    <a:pt x="7682806" y="2479310"/>
                    <a:pt x="7704896" y="2555036"/>
                    <a:pt x="7695816" y="1997507"/>
                  </a:cubicBezTo>
                  <a:cubicBezTo>
                    <a:pt x="7733729" y="1998224"/>
                    <a:pt x="7757014" y="1999073"/>
                    <a:pt x="7789458" y="1999843"/>
                  </a:cubicBezTo>
                  <a:cubicBezTo>
                    <a:pt x="7789272" y="1968735"/>
                    <a:pt x="7796308" y="1975397"/>
                    <a:pt x="7754465" y="1974256"/>
                  </a:cubicBezTo>
                  <a:cubicBezTo>
                    <a:pt x="7671284" y="1971867"/>
                    <a:pt x="7696559" y="2046532"/>
                    <a:pt x="7685276" y="1490145"/>
                  </a:cubicBezTo>
                  <a:cubicBezTo>
                    <a:pt x="7727676" y="1490861"/>
                    <a:pt x="7749341" y="1491817"/>
                    <a:pt x="7791104" y="1492825"/>
                  </a:cubicBezTo>
                  <a:cubicBezTo>
                    <a:pt x="7791476" y="1461691"/>
                    <a:pt x="7798485" y="1468459"/>
                    <a:pt x="7754465" y="1467132"/>
                  </a:cubicBezTo>
                  <a:cubicBezTo>
                    <a:pt x="7670886" y="1464743"/>
                    <a:pt x="7684904" y="1476342"/>
                    <a:pt x="7684107" y="1425088"/>
                  </a:cubicBezTo>
                  <a:cubicBezTo>
                    <a:pt x="7675904" y="897261"/>
                    <a:pt x="7661275" y="983631"/>
                    <a:pt x="7754226" y="983392"/>
                  </a:cubicBezTo>
                  <a:cubicBezTo>
                    <a:pt x="7807591" y="983233"/>
                    <a:pt x="7798617" y="989683"/>
                    <a:pt x="7799095" y="958628"/>
                  </a:cubicBezTo>
                  <a:cubicBezTo>
                    <a:pt x="7756430" y="958707"/>
                    <a:pt x="7730676" y="958840"/>
                    <a:pt x="7678797" y="958893"/>
                  </a:cubicBezTo>
                  <a:cubicBezTo>
                    <a:pt x="7674974" y="767468"/>
                    <a:pt x="7672797" y="758018"/>
                    <a:pt x="7671974" y="476958"/>
                  </a:cubicBezTo>
                  <a:cubicBezTo>
                    <a:pt x="7729162" y="477277"/>
                    <a:pt x="7750642" y="477834"/>
                    <a:pt x="7804352" y="478312"/>
                  </a:cubicBezTo>
                  <a:cubicBezTo>
                    <a:pt x="7804512" y="447151"/>
                    <a:pt x="7814521" y="453840"/>
                    <a:pt x="7754359" y="453070"/>
                  </a:cubicBezTo>
                  <a:cubicBezTo>
                    <a:pt x="7645503" y="451769"/>
                    <a:pt x="7673594" y="522505"/>
                    <a:pt x="7666027" y="68015"/>
                  </a:cubicBezTo>
                  <a:cubicBezTo>
                    <a:pt x="7631592" y="65627"/>
                    <a:pt x="7647601" y="17903"/>
                    <a:pt x="7650123" y="452167"/>
                  </a:cubicBezTo>
                  <a:cubicBezTo>
                    <a:pt x="7606608" y="452008"/>
                    <a:pt x="7289575" y="450708"/>
                    <a:pt x="7226598" y="450920"/>
                  </a:cubicBezTo>
                  <a:cubicBezTo>
                    <a:pt x="7216403" y="-4234"/>
                    <a:pt x="7238864" y="41473"/>
                    <a:pt x="7201323" y="39535"/>
                  </a:cubicBezTo>
                  <a:cubicBezTo>
                    <a:pt x="7206128" y="526832"/>
                    <a:pt x="7231669" y="450336"/>
                    <a:pt x="7116575" y="451955"/>
                  </a:cubicBezTo>
                  <a:cubicBezTo>
                    <a:pt x="6997525" y="453627"/>
                    <a:pt x="6995135" y="452778"/>
                    <a:pt x="6798214" y="453282"/>
                  </a:cubicBezTo>
                  <a:cubicBezTo>
                    <a:pt x="6782549" y="453309"/>
                    <a:pt x="6786399" y="470641"/>
                    <a:pt x="6784329" y="338352"/>
                  </a:cubicBezTo>
                  <a:cubicBezTo>
                    <a:pt x="6778886" y="-21991"/>
                    <a:pt x="6788656" y="20425"/>
                    <a:pt x="6757752" y="19310"/>
                  </a:cubicBezTo>
                  <a:cubicBezTo>
                    <a:pt x="6761655" y="277888"/>
                    <a:pt x="6762903" y="366620"/>
                    <a:pt x="6764548" y="453362"/>
                  </a:cubicBezTo>
                  <a:cubicBezTo>
                    <a:pt x="6665491" y="453548"/>
                    <a:pt x="6641463" y="453468"/>
                    <a:pt x="6343572" y="453256"/>
                  </a:cubicBezTo>
                  <a:cubicBezTo>
                    <a:pt x="6332740" y="-42508"/>
                    <a:pt x="6349625" y="7923"/>
                    <a:pt x="6315057" y="7206"/>
                  </a:cubicBezTo>
                  <a:cubicBezTo>
                    <a:pt x="6322412" y="489327"/>
                    <a:pt x="6322226" y="453229"/>
                    <a:pt x="6320341" y="453229"/>
                  </a:cubicBezTo>
                  <a:cubicBezTo>
                    <a:pt x="6159607" y="453229"/>
                    <a:pt x="6161359" y="450840"/>
                    <a:pt x="6001794" y="450840"/>
                  </a:cubicBezTo>
                  <a:cubicBezTo>
                    <a:pt x="5868566" y="450840"/>
                    <a:pt x="5903771" y="537475"/>
                    <a:pt x="5895647" y="1977"/>
                  </a:cubicBezTo>
                  <a:cubicBezTo>
                    <a:pt x="5866070" y="1792"/>
                    <a:pt x="5871726" y="-54877"/>
                    <a:pt x="5879930" y="451928"/>
                  </a:cubicBezTo>
                  <a:cubicBezTo>
                    <a:pt x="5656193" y="456494"/>
                    <a:pt x="5674114" y="454662"/>
                    <a:pt x="5459271" y="452990"/>
                  </a:cubicBezTo>
                  <a:cubicBezTo>
                    <a:pt x="5448970" y="-52143"/>
                    <a:pt x="5460971" y="1977"/>
                    <a:pt x="5428925" y="2269"/>
                  </a:cubicBezTo>
                  <a:cubicBezTo>
                    <a:pt x="5437660" y="529539"/>
                    <a:pt x="5464263" y="452672"/>
                    <a:pt x="5364807" y="452672"/>
                  </a:cubicBezTo>
                  <a:cubicBezTo>
                    <a:pt x="4953946" y="452672"/>
                    <a:pt x="5017241" y="488849"/>
                    <a:pt x="5014878" y="338299"/>
                  </a:cubicBezTo>
                  <a:cubicBezTo>
                    <a:pt x="5012117" y="160915"/>
                    <a:pt x="5011134" y="166993"/>
                    <a:pt x="5008506" y="9011"/>
                  </a:cubicBezTo>
                  <a:cubicBezTo>
                    <a:pt x="4977389" y="9701"/>
                    <a:pt x="4985540" y="-46649"/>
                    <a:pt x="4995098" y="453866"/>
                  </a:cubicBezTo>
                  <a:cubicBezTo>
                    <a:pt x="4888208" y="453335"/>
                    <a:pt x="4768733" y="448451"/>
                    <a:pt x="4574361" y="452619"/>
                  </a:cubicBezTo>
                  <a:cubicBezTo>
                    <a:pt x="4573086" y="306023"/>
                    <a:pt x="4568705" y="118659"/>
                    <a:pt x="4567086" y="20610"/>
                  </a:cubicBezTo>
                  <a:cubicBezTo>
                    <a:pt x="4531509" y="21699"/>
                    <a:pt x="4548713" y="-26821"/>
                    <a:pt x="4552616" y="453070"/>
                  </a:cubicBezTo>
                  <a:cubicBezTo>
                    <a:pt x="4362970" y="456998"/>
                    <a:pt x="4268186" y="452247"/>
                    <a:pt x="4129197" y="451769"/>
                  </a:cubicBezTo>
                  <a:cubicBezTo>
                    <a:pt x="4124126" y="225705"/>
                    <a:pt x="4126409" y="187749"/>
                    <a:pt x="4124551" y="35103"/>
                  </a:cubicBezTo>
                  <a:cubicBezTo>
                    <a:pt x="4095106" y="36111"/>
                    <a:pt x="4103204" y="14160"/>
                    <a:pt x="4103656" y="157438"/>
                  </a:cubicBezTo>
                  <a:cubicBezTo>
                    <a:pt x="4103974" y="259468"/>
                    <a:pt x="4105461" y="362029"/>
                    <a:pt x="4107452" y="451743"/>
                  </a:cubicBezTo>
                  <a:cubicBezTo>
                    <a:pt x="4088071" y="451716"/>
                    <a:pt x="3785454" y="451557"/>
                    <a:pt x="3772444" y="451530"/>
                  </a:cubicBezTo>
                  <a:cubicBezTo>
                    <a:pt x="3658332" y="451530"/>
                    <a:pt x="3688281" y="521337"/>
                    <a:pt x="3684060" y="51108"/>
                  </a:cubicBezTo>
                  <a:cubicBezTo>
                    <a:pt x="3654695" y="52223"/>
                    <a:pt x="3662846" y="32953"/>
                    <a:pt x="3662581" y="157358"/>
                  </a:cubicBezTo>
                  <a:cubicBezTo>
                    <a:pt x="3662368" y="256920"/>
                    <a:pt x="3663669" y="354942"/>
                    <a:pt x="3665979" y="451875"/>
                  </a:cubicBezTo>
                  <a:cubicBezTo>
                    <a:pt x="3255755" y="455007"/>
                    <a:pt x="3656660" y="451690"/>
                    <a:pt x="3246436" y="454344"/>
                  </a:cubicBezTo>
                  <a:cubicBezTo>
                    <a:pt x="3245560" y="370469"/>
                    <a:pt x="3244100" y="290390"/>
                    <a:pt x="3240489" y="68653"/>
                  </a:cubicBezTo>
                  <a:cubicBezTo>
                    <a:pt x="3210063" y="69900"/>
                    <a:pt x="3218107" y="29502"/>
                    <a:pt x="3223152" y="338697"/>
                  </a:cubicBezTo>
                  <a:cubicBezTo>
                    <a:pt x="3225488" y="486965"/>
                    <a:pt x="3308484" y="455034"/>
                    <a:pt x="2817043" y="455034"/>
                  </a:cubicBezTo>
                  <a:cubicBezTo>
                    <a:pt x="2799122" y="455034"/>
                    <a:pt x="2808468" y="498989"/>
                    <a:pt x="2797051" y="87445"/>
                  </a:cubicBezTo>
                  <a:cubicBezTo>
                    <a:pt x="2761209" y="88984"/>
                    <a:pt x="2780617" y="34864"/>
                    <a:pt x="2783484" y="454954"/>
                  </a:cubicBezTo>
                  <a:cubicBezTo>
                    <a:pt x="2648106" y="454264"/>
                    <a:pt x="2559668" y="446434"/>
                    <a:pt x="2360118" y="451822"/>
                  </a:cubicBezTo>
                  <a:cubicBezTo>
                    <a:pt x="2358445" y="373521"/>
                    <a:pt x="2358392" y="345174"/>
                    <a:pt x="2353985" y="107272"/>
                  </a:cubicBezTo>
                  <a:cubicBezTo>
                    <a:pt x="2325390" y="108599"/>
                    <a:pt x="2329957" y="54532"/>
                    <a:pt x="2338347" y="452433"/>
                  </a:cubicBezTo>
                  <a:cubicBezTo>
                    <a:pt x="2234643" y="455432"/>
                    <a:pt x="2126319" y="455034"/>
                    <a:pt x="2021154" y="453733"/>
                  </a:cubicBezTo>
                  <a:cubicBezTo>
                    <a:pt x="1887475" y="452220"/>
                    <a:pt x="1915804" y="515551"/>
                    <a:pt x="1914131" y="127843"/>
                  </a:cubicBezTo>
                  <a:cubicBezTo>
                    <a:pt x="1888032" y="129090"/>
                    <a:pt x="1888032" y="78420"/>
                    <a:pt x="1896263" y="452831"/>
                  </a:cubicBezTo>
                  <a:cubicBezTo>
                    <a:pt x="1873032" y="452778"/>
                    <a:pt x="1886519" y="452804"/>
                    <a:pt x="1543467" y="452725"/>
                  </a:cubicBezTo>
                  <a:cubicBezTo>
                    <a:pt x="1451816" y="452725"/>
                    <a:pt x="1474623" y="506739"/>
                    <a:pt x="1469552" y="149077"/>
                  </a:cubicBezTo>
                  <a:cubicBezTo>
                    <a:pt x="1437931" y="150484"/>
                    <a:pt x="1446373" y="104140"/>
                    <a:pt x="1452427" y="452486"/>
                  </a:cubicBezTo>
                  <a:cubicBezTo>
                    <a:pt x="1339324" y="451822"/>
                    <a:pt x="1323261" y="450283"/>
                    <a:pt x="1032539" y="451769"/>
                  </a:cubicBezTo>
                  <a:cubicBezTo>
                    <a:pt x="1030415" y="378060"/>
                    <a:pt x="1028662" y="270801"/>
                    <a:pt x="1028769" y="157703"/>
                  </a:cubicBezTo>
                  <a:cubicBezTo>
                    <a:pt x="1001236" y="157756"/>
                    <a:pt x="1005086" y="130497"/>
                    <a:pt x="1008352" y="338724"/>
                  </a:cubicBezTo>
                  <a:cubicBezTo>
                    <a:pt x="1010555" y="480940"/>
                    <a:pt x="1032592" y="452035"/>
                    <a:pt x="906718" y="452035"/>
                  </a:cubicBezTo>
                  <a:cubicBezTo>
                    <a:pt x="748985" y="452035"/>
                    <a:pt x="747843" y="454423"/>
                    <a:pt x="591597" y="454450"/>
                  </a:cubicBezTo>
                  <a:cubicBezTo>
                    <a:pt x="589074" y="325161"/>
                    <a:pt x="589366" y="295008"/>
                    <a:pt x="585941" y="157624"/>
                  </a:cubicBezTo>
                  <a:cubicBezTo>
                    <a:pt x="555860" y="157756"/>
                    <a:pt x="563374" y="119429"/>
                    <a:pt x="569826" y="454423"/>
                  </a:cubicBezTo>
                  <a:cubicBezTo>
                    <a:pt x="567914" y="454423"/>
                    <a:pt x="149353" y="451424"/>
                    <a:pt x="147442" y="451398"/>
                  </a:cubicBezTo>
                  <a:cubicBezTo>
                    <a:pt x="145318" y="378591"/>
                    <a:pt x="144070" y="284922"/>
                    <a:pt x="142504" y="169515"/>
                  </a:cubicBezTo>
                  <a:cubicBezTo>
                    <a:pt x="113564" y="171187"/>
                    <a:pt x="120228" y="146529"/>
                    <a:pt x="123255" y="338697"/>
                  </a:cubicBezTo>
                  <a:cubicBezTo>
                    <a:pt x="125273" y="467960"/>
                    <a:pt x="131140" y="451185"/>
                    <a:pt x="111121" y="450867"/>
                  </a:cubicBezTo>
                  <a:cubicBezTo>
                    <a:pt x="-19239" y="448929"/>
                    <a:pt x="833" y="442108"/>
                    <a:pt x="1470" y="474490"/>
                  </a:cubicBezTo>
                  <a:cubicBezTo>
                    <a:pt x="57729" y="474702"/>
                    <a:pt x="88740" y="475259"/>
                    <a:pt x="126441" y="475790"/>
                  </a:cubicBezTo>
                  <a:cubicBezTo>
                    <a:pt x="135654" y="758655"/>
                    <a:pt x="133317" y="771794"/>
                    <a:pt x="135229" y="960698"/>
                  </a:cubicBezTo>
                  <a:cubicBezTo>
                    <a:pt x="96466" y="961070"/>
                    <a:pt x="65296" y="961468"/>
                    <a:pt x="9302" y="961654"/>
                  </a:cubicBezTo>
                  <a:cubicBezTo>
                    <a:pt x="9700" y="993903"/>
                    <a:pt x="-9203" y="986869"/>
                    <a:pt x="111068" y="985595"/>
                  </a:cubicBezTo>
                  <a:cubicBezTo>
                    <a:pt x="146619" y="985250"/>
                    <a:pt x="133264" y="918363"/>
                    <a:pt x="141309" y="1425380"/>
                  </a:cubicBezTo>
                  <a:cubicBezTo>
                    <a:pt x="142158" y="1479368"/>
                    <a:pt x="165841" y="1465884"/>
                    <a:pt x="14081" y="1465805"/>
                  </a:cubicBezTo>
                  <a:cubicBezTo>
                    <a:pt x="14294" y="1498665"/>
                    <a:pt x="-8964" y="1490436"/>
                    <a:pt x="142397" y="1490516"/>
                  </a:cubicBezTo>
                  <a:cubicBezTo>
                    <a:pt x="144548" y="1611046"/>
                    <a:pt x="149725" y="1782167"/>
                    <a:pt x="150017" y="1973884"/>
                  </a:cubicBezTo>
                  <a:cubicBezTo>
                    <a:pt x="105705" y="1974070"/>
                    <a:pt x="71403" y="1974362"/>
                    <a:pt x="16630" y="1974495"/>
                  </a:cubicBezTo>
                  <a:cubicBezTo>
                    <a:pt x="16736" y="2006665"/>
                    <a:pt x="-1052" y="1999392"/>
                    <a:pt x="111015" y="1998781"/>
                  </a:cubicBezTo>
                  <a:cubicBezTo>
                    <a:pt x="165788" y="1998489"/>
                    <a:pt x="148530" y="1923692"/>
                    <a:pt x="157478" y="2480796"/>
                  </a:cubicBezTo>
                  <a:cubicBezTo>
                    <a:pt x="109475" y="2481035"/>
                    <a:pt x="74482" y="2481406"/>
                    <a:pt x="18170" y="2481592"/>
                  </a:cubicBezTo>
                  <a:cubicBezTo>
                    <a:pt x="18250" y="2514319"/>
                    <a:pt x="1443" y="2506516"/>
                    <a:pt x="111015" y="2505799"/>
                  </a:cubicBezTo>
                  <a:cubicBezTo>
                    <a:pt x="177204" y="2505348"/>
                    <a:pt x="157796" y="2448653"/>
                    <a:pt x="164460" y="2873680"/>
                  </a:cubicBezTo>
                  <a:cubicBezTo>
                    <a:pt x="166584" y="3009154"/>
                    <a:pt x="181479" y="2985982"/>
                    <a:pt x="110776" y="2987309"/>
                  </a:cubicBezTo>
                  <a:cubicBezTo>
                    <a:pt x="3196" y="2989327"/>
                    <a:pt x="19789" y="2980090"/>
                    <a:pt x="19949" y="3013268"/>
                  </a:cubicBezTo>
                  <a:cubicBezTo>
                    <a:pt x="85235" y="3012790"/>
                    <a:pt x="112502" y="3011782"/>
                    <a:pt x="167381" y="3011065"/>
                  </a:cubicBezTo>
                  <a:cubicBezTo>
                    <a:pt x="173673" y="3232165"/>
                    <a:pt x="171443" y="3130905"/>
                    <a:pt x="176461" y="3494274"/>
                  </a:cubicBezTo>
                  <a:cubicBezTo>
                    <a:pt x="123759" y="3495044"/>
                    <a:pt x="88448" y="3496610"/>
                    <a:pt x="23294" y="3497300"/>
                  </a:cubicBezTo>
                  <a:cubicBezTo>
                    <a:pt x="23560" y="3527612"/>
                    <a:pt x="5745" y="3522993"/>
                    <a:pt x="111175" y="3520313"/>
                  </a:cubicBezTo>
                  <a:cubicBezTo>
                    <a:pt x="200621" y="3518136"/>
                    <a:pt x="176514" y="3444507"/>
                    <a:pt x="184373" y="4001690"/>
                  </a:cubicBezTo>
                  <a:cubicBezTo>
                    <a:pt x="119086" y="4001371"/>
                    <a:pt x="99705" y="4000841"/>
                    <a:pt x="29719" y="4000575"/>
                  </a:cubicBezTo>
                  <a:cubicBezTo>
                    <a:pt x="30224" y="4033196"/>
                    <a:pt x="15064" y="4024915"/>
                    <a:pt x="110829" y="4025844"/>
                  </a:cubicBezTo>
                  <a:cubicBezTo>
                    <a:pt x="203542" y="4026693"/>
                    <a:pt x="184771" y="4003230"/>
                    <a:pt x="185780" y="4141012"/>
                  </a:cubicBezTo>
                  <a:cubicBezTo>
                    <a:pt x="189019" y="4584009"/>
                    <a:pt x="225844" y="4509982"/>
                    <a:pt x="110936" y="4510274"/>
                  </a:cubicBezTo>
                  <a:cubicBezTo>
                    <a:pt x="27356" y="4510407"/>
                    <a:pt x="40021" y="4502205"/>
                    <a:pt x="40844" y="4535038"/>
                  </a:cubicBezTo>
                  <a:cubicBezTo>
                    <a:pt x="83217" y="4534985"/>
                    <a:pt x="121821" y="4534879"/>
                    <a:pt x="191993" y="4534799"/>
                  </a:cubicBezTo>
                  <a:cubicBezTo>
                    <a:pt x="204577" y="5114279"/>
                    <a:pt x="216127" y="5018698"/>
                    <a:pt x="111042" y="5017716"/>
                  </a:cubicBezTo>
                  <a:cubicBezTo>
                    <a:pt x="42384" y="5017079"/>
                    <a:pt x="53667" y="5010948"/>
                    <a:pt x="54570" y="5041897"/>
                  </a:cubicBezTo>
                  <a:cubicBezTo>
                    <a:pt x="108201" y="5042242"/>
                    <a:pt x="136928" y="5042746"/>
                    <a:pt x="197382" y="5042985"/>
                  </a:cubicBezTo>
                  <a:cubicBezTo>
                    <a:pt x="197409" y="5043994"/>
                    <a:pt x="203170" y="5280356"/>
                    <a:pt x="208029" y="5526274"/>
                  </a:cubicBezTo>
                  <a:cubicBezTo>
                    <a:pt x="143725" y="5525769"/>
                    <a:pt x="116086" y="5524601"/>
                    <a:pt x="66040" y="5523752"/>
                  </a:cubicBezTo>
                  <a:cubicBezTo>
                    <a:pt x="66597" y="5554940"/>
                    <a:pt x="57464" y="5548171"/>
                    <a:pt x="110723" y="5549366"/>
                  </a:cubicBezTo>
                  <a:cubicBezTo>
                    <a:pt x="235588" y="5552232"/>
                    <a:pt x="207949" y="5462147"/>
                    <a:pt x="216976" y="6033875"/>
                  </a:cubicBezTo>
                  <a:cubicBezTo>
                    <a:pt x="155433" y="6033743"/>
                    <a:pt x="131671" y="6033424"/>
                    <a:pt x="73288" y="6033106"/>
                  </a:cubicBezTo>
                  <a:cubicBezTo>
                    <a:pt x="73633" y="6064214"/>
                    <a:pt x="66066" y="6057737"/>
                    <a:pt x="110856" y="6058029"/>
                  </a:cubicBezTo>
                  <a:cubicBezTo>
                    <a:pt x="258500" y="6059038"/>
                    <a:pt x="211348" y="5984347"/>
                    <a:pt x="219578" y="6495611"/>
                  </a:cubicBezTo>
                  <a:cubicBezTo>
                    <a:pt x="220428" y="6550979"/>
                    <a:pt x="246872" y="6537124"/>
                    <a:pt x="77403" y="6537178"/>
                  </a:cubicBezTo>
                  <a:cubicBezTo>
                    <a:pt x="77589" y="6570037"/>
                    <a:pt x="51623" y="6561809"/>
                    <a:pt x="220614" y="6561782"/>
                  </a:cubicBezTo>
                  <a:cubicBezTo>
                    <a:pt x="220667" y="6564357"/>
                    <a:pt x="226348" y="6919550"/>
                    <a:pt x="229402" y="7048734"/>
                  </a:cubicBezTo>
                  <a:cubicBezTo>
                    <a:pt x="158248" y="7048362"/>
                    <a:pt x="121556" y="7047008"/>
                    <a:pt x="79394" y="7046106"/>
                  </a:cubicBezTo>
                  <a:cubicBezTo>
                    <a:pt x="79474" y="7075754"/>
                    <a:pt x="49233" y="7072490"/>
                    <a:pt x="229986" y="7073392"/>
                  </a:cubicBezTo>
                  <a:cubicBezTo>
                    <a:pt x="230039" y="7075754"/>
                    <a:pt x="239464" y="7552354"/>
                    <a:pt x="239491" y="7554291"/>
                  </a:cubicBezTo>
                  <a:cubicBezTo>
                    <a:pt x="161327" y="7554424"/>
                    <a:pt x="126574" y="7555008"/>
                    <a:pt x="80509" y="7555433"/>
                  </a:cubicBezTo>
                  <a:cubicBezTo>
                    <a:pt x="80562" y="7586435"/>
                    <a:pt x="74350" y="7580171"/>
                    <a:pt x="111068" y="7579773"/>
                  </a:cubicBezTo>
                  <a:cubicBezTo>
                    <a:pt x="254013" y="7578233"/>
                    <a:pt x="239889" y="7577835"/>
                    <a:pt x="239969" y="7582507"/>
                  </a:cubicBezTo>
                  <a:cubicBezTo>
                    <a:pt x="242570" y="7748239"/>
                    <a:pt x="247535" y="7916731"/>
                    <a:pt x="248119" y="8059584"/>
                  </a:cubicBezTo>
                  <a:cubicBezTo>
                    <a:pt x="49154" y="8059770"/>
                    <a:pt x="81784" y="8054647"/>
                    <a:pt x="81890" y="8085357"/>
                  </a:cubicBezTo>
                  <a:cubicBezTo>
                    <a:pt x="129414" y="8084932"/>
                    <a:pt x="163823" y="8084322"/>
                    <a:pt x="248199" y="8084215"/>
                  </a:cubicBezTo>
                  <a:cubicBezTo>
                    <a:pt x="248597" y="8387254"/>
                    <a:pt x="252394" y="8424758"/>
                    <a:pt x="255713" y="8565195"/>
                  </a:cubicBezTo>
                  <a:cubicBezTo>
                    <a:pt x="170726" y="8565275"/>
                    <a:pt x="135707" y="8566044"/>
                    <a:pt x="84651" y="8566735"/>
                  </a:cubicBezTo>
                  <a:cubicBezTo>
                    <a:pt x="84890" y="8596356"/>
                    <a:pt x="78173" y="8591498"/>
                    <a:pt x="111095" y="8591021"/>
                  </a:cubicBezTo>
                  <a:cubicBezTo>
                    <a:pt x="300795" y="8588207"/>
                    <a:pt x="252022" y="8500989"/>
                    <a:pt x="260306" y="9032080"/>
                  </a:cubicBezTo>
                  <a:cubicBezTo>
                    <a:pt x="261209" y="9090102"/>
                    <a:pt x="289590" y="9075610"/>
                    <a:pt x="110909" y="9076115"/>
                  </a:cubicBezTo>
                  <a:cubicBezTo>
                    <a:pt x="85660" y="9076167"/>
                    <a:pt x="89988" y="9069824"/>
                    <a:pt x="90439" y="9100852"/>
                  </a:cubicBezTo>
                  <a:cubicBezTo>
                    <a:pt x="134937" y="9100773"/>
                    <a:pt x="166266" y="9100587"/>
                    <a:pt x="261341" y="9100587"/>
                  </a:cubicBezTo>
                  <a:cubicBezTo>
                    <a:pt x="262695" y="9198423"/>
                    <a:pt x="264129" y="9383717"/>
                    <a:pt x="268589" y="9579894"/>
                  </a:cubicBezTo>
                  <a:cubicBezTo>
                    <a:pt x="185249" y="9579921"/>
                    <a:pt x="152300" y="9580717"/>
                    <a:pt x="99493" y="9581779"/>
                  </a:cubicBezTo>
                  <a:cubicBezTo>
                    <a:pt x="100316" y="9616550"/>
                    <a:pt x="73420" y="9604552"/>
                    <a:pt x="269094" y="9604526"/>
                  </a:cubicBezTo>
                  <a:cubicBezTo>
                    <a:pt x="269147" y="9606517"/>
                    <a:pt x="278546" y="10088478"/>
                    <a:pt x="278599" y="10090681"/>
                  </a:cubicBezTo>
                  <a:cubicBezTo>
                    <a:pt x="208002" y="10090761"/>
                    <a:pt x="168496" y="10090123"/>
                    <a:pt x="113936" y="10088876"/>
                  </a:cubicBezTo>
                  <a:cubicBezTo>
                    <a:pt x="114945" y="10119532"/>
                    <a:pt x="87757" y="10115339"/>
                    <a:pt x="270182" y="10115339"/>
                  </a:cubicBezTo>
                  <a:cubicBezTo>
                    <a:pt x="280617" y="10115339"/>
                    <a:pt x="278997" y="10114251"/>
                    <a:pt x="279050" y="10118763"/>
                  </a:cubicBezTo>
                  <a:cubicBezTo>
                    <a:pt x="287334" y="10656199"/>
                    <a:pt x="292272" y="10598389"/>
                    <a:pt x="270182" y="10598389"/>
                  </a:cubicBezTo>
                  <a:cubicBezTo>
                    <a:pt x="106900" y="10598389"/>
                    <a:pt x="130609" y="10591381"/>
                    <a:pt x="131671" y="10623206"/>
                  </a:cubicBezTo>
                  <a:cubicBezTo>
                    <a:pt x="172797" y="10623100"/>
                    <a:pt x="209834" y="10623047"/>
                    <a:pt x="286856" y="10623047"/>
                  </a:cubicBezTo>
                  <a:cubicBezTo>
                    <a:pt x="294635" y="10960829"/>
                    <a:pt x="292458" y="10963828"/>
                    <a:pt x="293759" y="11101824"/>
                  </a:cubicBezTo>
                  <a:cubicBezTo>
                    <a:pt x="230703" y="11101637"/>
                    <a:pt x="184984" y="11102089"/>
                    <a:pt x="147601" y="11102752"/>
                  </a:cubicBezTo>
                  <a:cubicBezTo>
                    <a:pt x="148690" y="11135187"/>
                    <a:pt x="127131" y="11126429"/>
                    <a:pt x="270209" y="11126429"/>
                  </a:cubicBezTo>
                  <a:cubicBezTo>
                    <a:pt x="302919" y="11126429"/>
                    <a:pt x="293414" y="11070822"/>
                    <a:pt x="301193" y="11568470"/>
                  </a:cubicBezTo>
                  <a:cubicBezTo>
                    <a:pt x="302042" y="11621130"/>
                    <a:pt x="310114" y="11612132"/>
                    <a:pt x="270209" y="11612132"/>
                  </a:cubicBezTo>
                  <a:cubicBezTo>
                    <a:pt x="143459" y="11612132"/>
                    <a:pt x="164195" y="11602524"/>
                    <a:pt x="165310" y="11636101"/>
                  </a:cubicBezTo>
                  <a:cubicBezTo>
                    <a:pt x="210179" y="11636764"/>
                    <a:pt x="257014" y="11636870"/>
                    <a:pt x="302334" y="11636737"/>
                  </a:cubicBezTo>
                  <a:cubicBezTo>
                    <a:pt x="311494" y="12195142"/>
                    <a:pt x="324530" y="12120610"/>
                    <a:pt x="270209" y="12120610"/>
                  </a:cubicBezTo>
                  <a:cubicBezTo>
                    <a:pt x="164699" y="12120610"/>
                    <a:pt x="181134" y="12112594"/>
                    <a:pt x="182196" y="12145295"/>
                  </a:cubicBezTo>
                  <a:cubicBezTo>
                    <a:pt x="226879" y="12145215"/>
                    <a:pt x="266041" y="12145241"/>
                    <a:pt x="308892" y="12145241"/>
                  </a:cubicBezTo>
                  <a:cubicBezTo>
                    <a:pt x="309237" y="12231824"/>
                    <a:pt x="311043" y="12337278"/>
                    <a:pt x="313114" y="12455233"/>
                  </a:cubicBezTo>
                  <a:cubicBezTo>
                    <a:pt x="346806" y="12454968"/>
                    <a:pt x="332070" y="12495127"/>
                    <a:pt x="330637" y="12145241"/>
                  </a:cubicBezTo>
                  <a:lnTo>
                    <a:pt x="750923" y="12145268"/>
                  </a:lnTo>
                  <a:cubicBezTo>
                    <a:pt x="752728" y="12273682"/>
                    <a:pt x="753870" y="12361193"/>
                    <a:pt x="757030" y="12451703"/>
                  </a:cubicBezTo>
                  <a:cubicBezTo>
                    <a:pt x="788890" y="12451438"/>
                    <a:pt x="777500" y="12493216"/>
                    <a:pt x="772694" y="12145268"/>
                  </a:cubicBezTo>
                  <a:cubicBezTo>
                    <a:pt x="1130668" y="12145295"/>
                    <a:pt x="1033468" y="12142110"/>
                    <a:pt x="1194733" y="12141526"/>
                  </a:cubicBezTo>
                  <a:cubicBezTo>
                    <a:pt x="1197547" y="12258340"/>
                    <a:pt x="1197839" y="12322096"/>
                    <a:pt x="1200494" y="12448199"/>
                  </a:cubicBezTo>
                  <a:cubicBezTo>
                    <a:pt x="1229619" y="12447960"/>
                    <a:pt x="1222265" y="12472353"/>
                    <a:pt x="1219451" y="12293508"/>
                  </a:cubicBezTo>
                  <a:cubicBezTo>
                    <a:pt x="1216769" y="12123556"/>
                    <a:pt x="1213105" y="12141472"/>
                    <a:pt x="1225132" y="12141472"/>
                  </a:cubicBezTo>
                  <a:cubicBezTo>
                    <a:pt x="1379866" y="12141472"/>
                    <a:pt x="1382972" y="12144100"/>
                    <a:pt x="1543414" y="12144100"/>
                  </a:cubicBezTo>
                  <a:cubicBezTo>
                    <a:pt x="1662358" y="12144127"/>
                    <a:pt x="1635436" y="12113975"/>
                    <a:pt x="1638250" y="12293986"/>
                  </a:cubicBezTo>
                  <a:cubicBezTo>
                    <a:pt x="1640958" y="12467655"/>
                    <a:pt x="1635728" y="12444829"/>
                    <a:pt x="1663606" y="12444590"/>
                  </a:cubicBezTo>
                  <a:cubicBezTo>
                    <a:pt x="1660393" y="12350576"/>
                    <a:pt x="1658694" y="12230735"/>
                    <a:pt x="1658667" y="12144127"/>
                  </a:cubicBezTo>
                  <a:cubicBezTo>
                    <a:pt x="1835915" y="12144180"/>
                    <a:pt x="1919574" y="12144419"/>
                    <a:pt x="2021128" y="12143596"/>
                  </a:cubicBezTo>
                  <a:cubicBezTo>
                    <a:pt x="2093105" y="12143012"/>
                    <a:pt x="2077652" y="12113152"/>
                    <a:pt x="2080467" y="12293960"/>
                  </a:cubicBezTo>
                  <a:cubicBezTo>
                    <a:pt x="2083122" y="12463674"/>
                    <a:pt x="2075794" y="12441351"/>
                    <a:pt x="2104681" y="12441139"/>
                  </a:cubicBezTo>
                  <a:cubicBezTo>
                    <a:pt x="2102822" y="12336269"/>
                    <a:pt x="2101176" y="12230284"/>
                    <a:pt x="2099981" y="12143091"/>
                  </a:cubicBezTo>
                  <a:cubicBezTo>
                    <a:pt x="2226890" y="12142614"/>
                    <a:pt x="2328736" y="12143410"/>
                    <a:pt x="2522471" y="12143330"/>
                  </a:cubicBezTo>
                  <a:cubicBezTo>
                    <a:pt x="2522869" y="12235672"/>
                    <a:pt x="2524861" y="12355645"/>
                    <a:pt x="2526852" y="12437875"/>
                  </a:cubicBezTo>
                  <a:cubicBezTo>
                    <a:pt x="2560730" y="12437636"/>
                    <a:pt x="2545570" y="12476043"/>
                    <a:pt x="2544242" y="12143278"/>
                  </a:cubicBezTo>
                  <a:cubicBezTo>
                    <a:pt x="2546207" y="12143278"/>
                    <a:pt x="2961475" y="12141446"/>
                    <a:pt x="2963599" y="12141420"/>
                  </a:cubicBezTo>
                  <a:cubicBezTo>
                    <a:pt x="2966334" y="12286741"/>
                    <a:pt x="2966520" y="12332208"/>
                    <a:pt x="2968856" y="12434424"/>
                  </a:cubicBezTo>
                  <a:cubicBezTo>
                    <a:pt x="2999150" y="12434212"/>
                    <a:pt x="2991530" y="12476521"/>
                    <a:pt x="2985397" y="12141287"/>
                  </a:cubicBezTo>
                  <a:cubicBezTo>
                    <a:pt x="3281987" y="12139270"/>
                    <a:pt x="3257720" y="12143145"/>
                    <a:pt x="3408497" y="12143861"/>
                  </a:cubicBezTo>
                  <a:cubicBezTo>
                    <a:pt x="3411471" y="12234585"/>
                    <a:pt x="3413117" y="12345772"/>
                    <a:pt x="3413542" y="12431000"/>
                  </a:cubicBezTo>
                  <a:cubicBezTo>
                    <a:pt x="3441817" y="12430788"/>
                    <a:pt x="3436295" y="12453641"/>
                    <a:pt x="3433800" y="12293508"/>
                  </a:cubicBezTo>
                  <a:cubicBezTo>
                    <a:pt x="3431091" y="12121220"/>
                    <a:pt x="3421321" y="12143994"/>
                    <a:pt x="3453977" y="12143994"/>
                  </a:cubicBezTo>
                  <a:cubicBezTo>
                    <a:pt x="3740160" y="12144233"/>
                    <a:pt x="3788879" y="12144366"/>
                    <a:pt x="3850714" y="12144100"/>
                  </a:cubicBezTo>
                  <a:cubicBezTo>
                    <a:pt x="3852626" y="12264365"/>
                    <a:pt x="3854059" y="12345161"/>
                    <a:pt x="3854829" y="12427629"/>
                  </a:cubicBezTo>
                  <a:cubicBezTo>
                    <a:pt x="3883105" y="12427417"/>
                    <a:pt x="3877290" y="12450005"/>
                    <a:pt x="3874848" y="12293508"/>
                  </a:cubicBezTo>
                  <a:cubicBezTo>
                    <a:pt x="3872060" y="12118062"/>
                    <a:pt x="3852679" y="12144259"/>
                    <a:pt x="3931824" y="12143517"/>
                  </a:cubicBezTo>
                  <a:cubicBezTo>
                    <a:pt x="4083876" y="12142083"/>
                    <a:pt x="4170853" y="12142720"/>
                    <a:pt x="4250132" y="12143888"/>
                  </a:cubicBezTo>
                  <a:cubicBezTo>
                    <a:pt x="4305568" y="12144711"/>
                    <a:pt x="4290966" y="12116363"/>
                    <a:pt x="4293754" y="12293986"/>
                  </a:cubicBezTo>
                  <a:cubicBezTo>
                    <a:pt x="4296143" y="12446607"/>
                    <a:pt x="4290249" y="12424284"/>
                    <a:pt x="4318127" y="12424072"/>
                  </a:cubicBezTo>
                  <a:cubicBezTo>
                    <a:pt x="4316162" y="12348691"/>
                    <a:pt x="4314197" y="12235088"/>
                    <a:pt x="4314250" y="12144684"/>
                  </a:cubicBezTo>
                  <a:cubicBezTo>
                    <a:pt x="4559864" y="12146887"/>
                    <a:pt x="4541385" y="12140836"/>
                    <a:pt x="4733687" y="12140836"/>
                  </a:cubicBezTo>
                  <a:cubicBezTo>
                    <a:pt x="4734059" y="12229886"/>
                    <a:pt x="4735917" y="12344683"/>
                    <a:pt x="4737696" y="12420860"/>
                  </a:cubicBezTo>
                  <a:cubicBezTo>
                    <a:pt x="4770990" y="12420595"/>
                    <a:pt x="4756759" y="12459427"/>
                    <a:pt x="4755458" y="12140862"/>
                  </a:cubicBezTo>
                  <a:cubicBezTo>
                    <a:pt x="4796770" y="12140915"/>
                    <a:pt x="4624142" y="12140172"/>
                    <a:pt x="5178452" y="12142852"/>
                  </a:cubicBezTo>
                  <a:cubicBezTo>
                    <a:pt x="5180045" y="12221233"/>
                    <a:pt x="5182037" y="12337517"/>
                    <a:pt x="5182621" y="12417463"/>
                  </a:cubicBezTo>
                  <a:cubicBezTo>
                    <a:pt x="5211056" y="12417251"/>
                    <a:pt x="5205135" y="12438750"/>
                    <a:pt x="5202878" y="12293535"/>
                  </a:cubicBezTo>
                  <a:cubicBezTo>
                    <a:pt x="5200277" y="12126263"/>
                    <a:pt x="5197754" y="12142959"/>
                    <a:pt x="5205613" y="12142985"/>
                  </a:cubicBezTo>
                  <a:cubicBezTo>
                    <a:pt x="5705735" y="12145666"/>
                    <a:pt x="5619899" y="12096509"/>
                    <a:pt x="5623058" y="12293960"/>
                  </a:cubicBezTo>
                  <a:cubicBezTo>
                    <a:pt x="5625236" y="12434132"/>
                    <a:pt x="5618412" y="12414118"/>
                    <a:pt x="5646900" y="12413906"/>
                  </a:cubicBezTo>
                  <a:cubicBezTo>
                    <a:pt x="5644644" y="12297491"/>
                    <a:pt x="5644458" y="12254810"/>
                    <a:pt x="5642015" y="12141552"/>
                  </a:cubicBezTo>
                  <a:cubicBezTo>
                    <a:pt x="5842468" y="12141048"/>
                    <a:pt x="5832618" y="12144631"/>
                    <a:pt x="6062567" y="12144100"/>
                  </a:cubicBezTo>
                  <a:cubicBezTo>
                    <a:pt x="6065169" y="12261684"/>
                    <a:pt x="6065222" y="12303648"/>
                    <a:pt x="6067426" y="12410668"/>
                  </a:cubicBezTo>
                  <a:cubicBezTo>
                    <a:pt x="6096126" y="12410456"/>
                    <a:pt x="6089303" y="12430098"/>
                    <a:pt x="6087099" y="12293535"/>
                  </a:cubicBezTo>
                  <a:cubicBezTo>
                    <a:pt x="6084311" y="12114027"/>
                    <a:pt x="6064001" y="12144286"/>
                    <a:pt x="6161094" y="12143649"/>
                  </a:cubicBezTo>
                  <a:cubicBezTo>
                    <a:pt x="6255293" y="12143012"/>
                    <a:pt x="6332288" y="12142746"/>
                    <a:pt x="6479561" y="12143543"/>
                  </a:cubicBezTo>
                  <a:cubicBezTo>
                    <a:pt x="6515111" y="12143729"/>
                    <a:pt x="6505182" y="12116921"/>
                    <a:pt x="6507996" y="12293986"/>
                  </a:cubicBezTo>
                  <a:cubicBezTo>
                    <a:pt x="6510200" y="12429938"/>
                    <a:pt x="6502580" y="12407350"/>
                    <a:pt x="6531572" y="12407138"/>
                  </a:cubicBezTo>
                  <a:cubicBezTo>
                    <a:pt x="6530059" y="12314186"/>
                    <a:pt x="6528652" y="12233417"/>
                    <a:pt x="6527723" y="12143782"/>
                  </a:cubicBezTo>
                  <a:cubicBezTo>
                    <a:pt x="6834348" y="12144976"/>
                    <a:pt x="6750769" y="12141366"/>
                    <a:pt x="6947399" y="12141207"/>
                  </a:cubicBezTo>
                  <a:cubicBezTo>
                    <a:pt x="6951328" y="12444723"/>
                    <a:pt x="6943097" y="12403953"/>
                    <a:pt x="6973365" y="12403714"/>
                  </a:cubicBezTo>
                  <a:cubicBezTo>
                    <a:pt x="6971691" y="12325997"/>
                    <a:pt x="6970205" y="12219853"/>
                    <a:pt x="6969196" y="12141207"/>
                  </a:cubicBezTo>
                  <a:cubicBezTo>
                    <a:pt x="7108424" y="12141260"/>
                    <a:pt x="7081422" y="12142401"/>
                    <a:pt x="7390199" y="12142295"/>
                  </a:cubicBezTo>
                  <a:cubicBezTo>
                    <a:pt x="7394713" y="12440157"/>
                    <a:pt x="7385154" y="12400369"/>
                    <a:pt x="7416058" y="12400104"/>
                  </a:cubicBezTo>
                  <a:cubicBezTo>
                    <a:pt x="7414546" y="12320450"/>
                    <a:pt x="7413590" y="12252235"/>
                    <a:pt x="7411943" y="12142268"/>
                  </a:cubicBezTo>
                  <a:cubicBezTo>
                    <a:pt x="7620627" y="12142189"/>
                    <a:pt x="7668443" y="12142295"/>
                    <a:pt x="7754226" y="12141844"/>
                  </a:cubicBezTo>
                  <a:cubicBezTo>
                    <a:pt x="7852939" y="12141313"/>
                    <a:pt x="7829814" y="12111028"/>
                    <a:pt x="7832655" y="12294040"/>
                  </a:cubicBezTo>
                  <a:cubicBezTo>
                    <a:pt x="7834540" y="12415393"/>
                    <a:pt x="7827664" y="12396627"/>
                    <a:pt x="7856284" y="12396388"/>
                  </a:cubicBezTo>
                  <a:cubicBezTo>
                    <a:pt x="7849885" y="12101393"/>
                    <a:pt x="7835389" y="12141499"/>
                    <a:pt x="7913658" y="12141499"/>
                  </a:cubicBezTo>
                  <a:close/>
                  <a:moveTo>
                    <a:pt x="7803052" y="10118869"/>
                  </a:moveTo>
                  <a:cubicBezTo>
                    <a:pt x="7811521" y="10673239"/>
                    <a:pt x="7827477" y="10597513"/>
                    <a:pt x="7754252" y="10597009"/>
                  </a:cubicBezTo>
                  <a:cubicBezTo>
                    <a:pt x="7311638" y="10594009"/>
                    <a:pt x="7387173" y="10626391"/>
                    <a:pt x="7384915" y="10480911"/>
                  </a:cubicBezTo>
                  <a:cubicBezTo>
                    <a:pt x="7378040" y="10040754"/>
                    <a:pt x="7358604" y="10113189"/>
                    <a:pt x="7435149" y="10114649"/>
                  </a:cubicBezTo>
                  <a:cubicBezTo>
                    <a:pt x="7706993" y="10119771"/>
                    <a:pt x="7802919" y="10111384"/>
                    <a:pt x="7803052" y="10118869"/>
                  </a:cubicBezTo>
                  <a:close/>
                  <a:moveTo>
                    <a:pt x="7802574" y="10091026"/>
                  </a:moveTo>
                  <a:cubicBezTo>
                    <a:pt x="7440166" y="10091902"/>
                    <a:pt x="7573713" y="10091584"/>
                    <a:pt x="7379658" y="10089089"/>
                  </a:cubicBezTo>
                  <a:cubicBezTo>
                    <a:pt x="7377694" y="9949899"/>
                    <a:pt x="7379128" y="9774585"/>
                    <a:pt x="7372835" y="9604632"/>
                  </a:cubicBezTo>
                  <a:cubicBezTo>
                    <a:pt x="7741137" y="9604817"/>
                    <a:pt x="7633530" y="9604526"/>
                    <a:pt x="7793281" y="9606835"/>
                  </a:cubicBezTo>
                  <a:cubicBezTo>
                    <a:pt x="7794316" y="9839454"/>
                    <a:pt x="7799892" y="9937052"/>
                    <a:pt x="7802574" y="10091026"/>
                  </a:cubicBezTo>
                  <a:close/>
                  <a:moveTo>
                    <a:pt x="7793202" y="9582124"/>
                  </a:moveTo>
                  <a:cubicBezTo>
                    <a:pt x="7354410" y="9575541"/>
                    <a:pt x="7372145" y="9586344"/>
                    <a:pt x="7371720" y="9574612"/>
                  </a:cubicBezTo>
                  <a:cubicBezTo>
                    <a:pt x="7366835" y="9450525"/>
                    <a:pt x="7365508" y="9340957"/>
                    <a:pt x="7364950" y="9212942"/>
                  </a:cubicBezTo>
                  <a:cubicBezTo>
                    <a:pt x="7364366" y="9075982"/>
                    <a:pt x="7345197" y="9099021"/>
                    <a:pt x="7435307" y="9098782"/>
                  </a:cubicBezTo>
                  <a:cubicBezTo>
                    <a:pt x="7563066" y="9098436"/>
                    <a:pt x="7652885" y="9098224"/>
                    <a:pt x="7754040" y="9099843"/>
                  </a:cubicBezTo>
                  <a:cubicBezTo>
                    <a:pt x="7797343" y="9100560"/>
                    <a:pt x="7790971" y="9032638"/>
                    <a:pt x="7793202" y="9582124"/>
                  </a:cubicBezTo>
                  <a:close/>
                  <a:moveTo>
                    <a:pt x="3399762" y="10118445"/>
                  </a:moveTo>
                  <a:cubicBezTo>
                    <a:pt x="3399630" y="10111013"/>
                    <a:pt x="3350937" y="10109341"/>
                    <a:pt x="3819783" y="10112048"/>
                  </a:cubicBezTo>
                  <a:cubicBezTo>
                    <a:pt x="3822996" y="10297926"/>
                    <a:pt x="3820128" y="10380261"/>
                    <a:pt x="3825651" y="10596876"/>
                  </a:cubicBezTo>
                  <a:cubicBezTo>
                    <a:pt x="3589250" y="10597088"/>
                    <a:pt x="3535008" y="10600273"/>
                    <a:pt x="3403426" y="10599079"/>
                  </a:cubicBezTo>
                  <a:cubicBezTo>
                    <a:pt x="3397506" y="10267190"/>
                    <a:pt x="3402922" y="10321124"/>
                    <a:pt x="3399762" y="10118445"/>
                  </a:cubicBezTo>
                  <a:close/>
                  <a:moveTo>
                    <a:pt x="735471" y="9608056"/>
                  </a:moveTo>
                  <a:cubicBezTo>
                    <a:pt x="1165873" y="9608056"/>
                    <a:pt x="971182" y="9606835"/>
                    <a:pt x="1154987" y="9605507"/>
                  </a:cubicBezTo>
                  <a:cubicBezTo>
                    <a:pt x="1155359" y="9709183"/>
                    <a:pt x="1156952" y="9757199"/>
                    <a:pt x="1159023" y="9937742"/>
                  </a:cubicBezTo>
                  <a:cubicBezTo>
                    <a:pt x="1161333" y="10138988"/>
                    <a:pt x="1246452" y="10085027"/>
                    <a:pt x="747578" y="10087734"/>
                  </a:cubicBezTo>
                  <a:cubicBezTo>
                    <a:pt x="728940" y="10087840"/>
                    <a:pt x="749410" y="10071278"/>
                    <a:pt x="735471" y="9608056"/>
                  </a:cubicBezTo>
                  <a:close/>
                  <a:moveTo>
                    <a:pt x="712532" y="8084535"/>
                  </a:moveTo>
                  <a:cubicBezTo>
                    <a:pt x="894532" y="8087242"/>
                    <a:pt x="843583" y="8086737"/>
                    <a:pt x="1130030" y="8085835"/>
                  </a:cubicBezTo>
                  <a:cubicBezTo>
                    <a:pt x="1140411" y="8586482"/>
                    <a:pt x="1126924" y="8000288"/>
                    <a:pt x="1140411" y="8565938"/>
                  </a:cubicBezTo>
                  <a:cubicBezTo>
                    <a:pt x="989342" y="8567928"/>
                    <a:pt x="1081895" y="8570610"/>
                    <a:pt x="717523" y="8568858"/>
                  </a:cubicBezTo>
                  <a:cubicBezTo>
                    <a:pt x="716567" y="8385448"/>
                    <a:pt x="720523" y="8523231"/>
                    <a:pt x="712532" y="8084535"/>
                  </a:cubicBezTo>
                  <a:close/>
                  <a:moveTo>
                    <a:pt x="682716" y="6133039"/>
                  </a:moveTo>
                  <a:cubicBezTo>
                    <a:pt x="681123" y="6030266"/>
                    <a:pt x="613208" y="6059436"/>
                    <a:pt x="1065992" y="6056384"/>
                  </a:cubicBezTo>
                  <a:cubicBezTo>
                    <a:pt x="1116171" y="6056065"/>
                    <a:pt x="1096923" y="5990239"/>
                    <a:pt x="1104834" y="6495797"/>
                  </a:cubicBezTo>
                  <a:cubicBezTo>
                    <a:pt x="1105684" y="6548404"/>
                    <a:pt x="1163669" y="6541982"/>
                    <a:pt x="747684" y="6537523"/>
                  </a:cubicBezTo>
                  <a:cubicBezTo>
                    <a:pt x="659458" y="6536540"/>
                    <a:pt x="690044" y="6601464"/>
                    <a:pt x="682716" y="6133039"/>
                  </a:cubicBezTo>
                  <a:close/>
                  <a:moveTo>
                    <a:pt x="641484" y="3597711"/>
                  </a:moveTo>
                  <a:cubicBezTo>
                    <a:pt x="639971" y="3500883"/>
                    <a:pt x="562418" y="3517446"/>
                    <a:pt x="1060708" y="3521427"/>
                  </a:cubicBezTo>
                  <a:cubicBezTo>
                    <a:pt x="1069417" y="4039168"/>
                    <a:pt x="1068541" y="4003999"/>
                    <a:pt x="1066151" y="4003946"/>
                  </a:cubicBezTo>
                  <a:cubicBezTo>
                    <a:pt x="585703" y="3994258"/>
                    <a:pt x="645334" y="4033355"/>
                    <a:pt x="644166" y="3959859"/>
                  </a:cubicBezTo>
                  <a:cubicBezTo>
                    <a:pt x="641378" y="3775786"/>
                    <a:pt x="644351" y="3776821"/>
                    <a:pt x="641484" y="3597711"/>
                  </a:cubicBezTo>
                  <a:close/>
                  <a:moveTo>
                    <a:pt x="1046079" y="2505746"/>
                  </a:moveTo>
                  <a:cubicBezTo>
                    <a:pt x="1046637" y="2540384"/>
                    <a:pt x="1052770" y="2987017"/>
                    <a:pt x="1052770" y="2988902"/>
                  </a:cubicBezTo>
                  <a:cubicBezTo>
                    <a:pt x="549993" y="2979798"/>
                    <a:pt x="633652" y="3029141"/>
                    <a:pt x="631236" y="2873388"/>
                  </a:cubicBezTo>
                  <a:cubicBezTo>
                    <a:pt x="628395" y="2691837"/>
                    <a:pt x="625581" y="2692314"/>
                    <a:pt x="622740" y="2511506"/>
                  </a:cubicBezTo>
                  <a:cubicBezTo>
                    <a:pt x="622501" y="2496828"/>
                    <a:pt x="600703" y="2508931"/>
                    <a:pt x="1046079" y="2505746"/>
                  </a:cubicBezTo>
                  <a:close/>
                  <a:moveTo>
                    <a:pt x="622235" y="2479840"/>
                  </a:moveTo>
                  <a:cubicBezTo>
                    <a:pt x="618492" y="2245203"/>
                    <a:pt x="615253" y="2124275"/>
                    <a:pt x="615438" y="2000135"/>
                  </a:cubicBezTo>
                  <a:cubicBezTo>
                    <a:pt x="773730" y="2000268"/>
                    <a:pt x="765419" y="2001621"/>
                    <a:pt x="1036097" y="2001117"/>
                  </a:cubicBezTo>
                  <a:cubicBezTo>
                    <a:pt x="1036495" y="2239842"/>
                    <a:pt x="1042548" y="2306172"/>
                    <a:pt x="1045681" y="2481061"/>
                  </a:cubicBezTo>
                  <a:cubicBezTo>
                    <a:pt x="818599" y="2482760"/>
                    <a:pt x="764915" y="2480106"/>
                    <a:pt x="622235" y="2479840"/>
                  </a:cubicBezTo>
                  <a:close/>
                  <a:moveTo>
                    <a:pt x="1053035" y="3013560"/>
                  </a:moveTo>
                  <a:cubicBezTo>
                    <a:pt x="1055637" y="3263061"/>
                    <a:pt x="1057230" y="3320181"/>
                    <a:pt x="1060284" y="3496796"/>
                  </a:cubicBezTo>
                  <a:cubicBezTo>
                    <a:pt x="955438" y="3495973"/>
                    <a:pt x="851468" y="3496079"/>
                    <a:pt x="747551" y="3496637"/>
                  </a:cubicBezTo>
                  <a:cubicBezTo>
                    <a:pt x="611244" y="3497380"/>
                    <a:pt x="639732" y="3581467"/>
                    <a:pt x="633678" y="3054516"/>
                  </a:cubicBezTo>
                  <a:cubicBezTo>
                    <a:pt x="633041" y="2998511"/>
                    <a:pt x="565790" y="3005066"/>
                    <a:pt x="1053035" y="3013560"/>
                  </a:cubicBezTo>
                  <a:close/>
                  <a:moveTo>
                    <a:pt x="4588193" y="2873840"/>
                  </a:moveTo>
                  <a:cubicBezTo>
                    <a:pt x="4590556" y="3024814"/>
                    <a:pt x="4660993" y="2982319"/>
                    <a:pt x="4250158" y="2987256"/>
                  </a:cubicBezTo>
                  <a:cubicBezTo>
                    <a:pt x="4151605" y="2988451"/>
                    <a:pt x="4172924" y="3010614"/>
                    <a:pt x="4170774" y="2873362"/>
                  </a:cubicBezTo>
                  <a:cubicBezTo>
                    <a:pt x="4167933" y="2692129"/>
                    <a:pt x="4164721" y="2691996"/>
                    <a:pt x="4161906" y="2511479"/>
                  </a:cubicBezTo>
                  <a:cubicBezTo>
                    <a:pt x="4161694" y="2497996"/>
                    <a:pt x="4135861" y="2510895"/>
                    <a:pt x="4568812" y="2506224"/>
                  </a:cubicBezTo>
                  <a:cubicBezTo>
                    <a:pt x="4599291" y="2505905"/>
                    <a:pt x="4581795" y="2465056"/>
                    <a:pt x="4588193" y="2873840"/>
                  </a:cubicBezTo>
                  <a:close/>
                  <a:moveTo>
                    <a:pt x="5032454" y="2987469"/>
                  </a:moveTo>
                  <a:cubicBezTo>
                    <a:pt x="4902731" y="2987416"/>
                    <a:pt x="5063411" y="2987283"/>
                    <a:pt x="4612168" y="2986566"/>
                  </a:cubicBezTo>
                  <a:cubicBezTo>
                    <a:pt x="4605796" y="2734093"/>
                    <a:pt x="4611238" y="2713840"/>
                    <a:pt x="4607946" y="2505826"/>
                  </a:cubicBezTo>
                  <a:cubicBezTo>
                    <a:pt x="4859056" y="2503463"/>
                    <a:pt x="5028763" y="2509462"/>
                    <a:pt x="5028790" y="2511798"/>
                  </a:cubicBezTo>
                  <a:cubicBezTo>
                    <a:pt x="5031923" y="2711372"/>
                    <a:pt x="5025578" y="2742135"/>
                    <a:pt x="5032454" y="2987469"/>
                  </a:cubicBezTo>
                  <a:close/>
                  <a:moveTo>
                    <a:pt x="6794630" y="2481486"/>
                  </a:moveTo>
                  <a:cubicBezTo>
                    <a:pt x="6287897" y="2481672"/>
                    <a:pt x="6375724" y="2509913"/>
                    <a:pt x="6374211" y="2330511"/>
                  </a:cubicBezTo>
                  <a:cubicBezTo>
                    <a:pt x="6373414" y="2222138"/>
                    <a:pt x="6371503" y="2100174"/>
                    <a:pt x="6369299" y="1999312"/>
                  </a:cubicBezTo>
                  <a:cubicBezTo>
                    <a:pt x="6484101" y="1998728"/>
                    <a:pt x="6612311" y="1993022"/>
                    <a:pt x="6789266" y="1998277"/>
                  </a:cubicBezTo>
                  <a:cubicBezTo>
                    <a:pt x="6796781" y="2194480"/>
                    <a:pt x="6792904" y="2347605"/>
                    <a:pt x="6794630" y="2481486"/>
                  </a:cubicBezTo>
                  <a:close/>
                  <a:moveTo>
                    <a:pt x="6807161" y="3235987"/>
                  </a:moveTo>
                  <a:cubicBezTo>
                    <a:pt x="6811728" y="3531991"/>
                    <a:pt x="6816613" y="3495707"/>
                    <a:pt x="6798002" y="3496132"/>
                  </a:cubicBezTo>
                  <a:cubicBezTo>
                    <a:pt x="6686996" y="3498521"/>
                    <a:pt x="6591894" y="3498547"/>
                    <a:pt x="6479774" y="3496132"/>
                  </a:cubicBezTo>
                  <a:cubicBezTo>
                    <a:pt x="6357484" y="3493504"/>
                    <a:pt x="6399486" y="3572549"/>
                    <a:pt x="6384326" y="3054277"/>
                  </a:cubicBezTo>
                  <a:cubicBezTo>
                    <a:pt x="6382972" y="3007933"/>
                    <a:pt x="6315190" y="3007216"/>
                    <a:pt x="6798081" y="3013082"/>
                  </a:cubicBezTo>
                  <a:cubicBezTo>
                    <a:pt x="6811409" y="3013242"/>
                    <a:pt x="6803258" y="2986566"/>
                    <a:pt x="6807161" y="3235987"/>
                  </a:cubicBezTo>
                  <a:close/>
                  <a:moveTo>
                    <a:pt x="7275981" y="8567212"/>
                  </a:moveTo>
                  <a:cubicBezTo>
                    <a:pt x="6842154" y="8567212"/>
                    <a:pt x="6911609" y="8587013"/>
                    <a:pt x="6910786" y="8488301"/>
                  </a:cubicBezTo>
                  <a:cubicBezTo>
                    <a:pt x="6906909" y="8023247"/>
                    <a:pt x="6887874" y="8087374"/>
                    <a:pt x="6957461" y="8087374"/>
                  </a:cubicBezTo>
                  <a:cubicBezTo>
                    <a:pt x="7379978" y="8087374"/>
                    <a:pt x="7327143" y="8061920"/>
                    <a:pt x="7327568" y="8126100"/>
                  </a:cubicBezTo>
                  <a:cubicBezTo>
                    <a:pt x="7330196" y="8633702"/>
                    <a:pt x="7361392" y="8567212"/>
                    <a:pt x="7275981" y="8567212"/>
                  </a:cubicBezTo>
                  <a:close/>
                  <a:moveTo>
                    <a:pt x="7333913" y="8591764"/>
                  </a:moveTo>
                  <a:cubicBezTo>
                    <a:pt x="7337895" y="8847423"/>
                    <a:pt x="7340311" y="8948046"/>
                    <a:pt x="7342011" y="9074309"/>
                  </a:cubicBezTo>
                  <a:cubicBezTo>
                    <a:pt x="7076379" y="9074602"/>
                    <a:pt x="7093291" y="9076406"/>
                    <a:pt x="6921008" y="9076009"/>
                  </a:cubicBezTo>
                  <a:cubicBezTo>
                    <a:pt x="6915220" y="8752931"/>
                    <a:pt x="6914503" y="8801690"/>
                    <a:pt x="6911822" y="8591525"/>
                  </a:cubicBezTo>
                  <a:cubicBezTo>
                    <a:pt x="7042633" y="8591233"/>
                    <a:pt x="7211306" y="8592188"/>
                    <a:pt x="7333913" y="8591764"/>
                  </a:cubicBezTo>
                  <a:close/>
                  <a:moveTo>
                    <a:pt x="7275981" y="8059239"/>
                  </a:moveTo>
                  <a:cubicBezTo>
                    <a:pt x="6830791" y="8059239"/>
                    <a:pt x="6907468" y="8101230"/>
                    <a:pt x="6905025" y="7944602"/>
                  </a:cubicBezTo>
                  <a:cubicBezTo>
                    <a:pt x="6898148" y="7505320"/>
                    <a:pt x="6876298" y="7578870"/>
                    <a:pt x="6957461" y="7578870"/>
                  </a:cubicBezTo>
                  <a:cubicBezTo>
                    <a:pt x="7348622" y="7578870"/>
                    <a:pt x="7318727" y="7572606"/>
                    <a:pt x="7318860" y="7582666"/>
                  </a:cubicBezTo>
                  <a:cubicBezTo>
                    <a:pt x="7327408" y="8133665"/>
                    <a:pt x="7347533" y="8059239"/>
                    <a:pt x="7275981" y="8059239"/>
                  </a:cubicBezTo>
                  <a:close/>
                  <a:moveTo>
                    <a:pt x="6895653" y="7400981"/>
                  </a:moveTo>
                  <a:cubicBezTo>
                    <a:pt x="6892997" y="7273868"/>
                    <a:pt x="6891219" y="7155409"/>
                    <a:pt x="6890396" y="7070313"/>
                  </a:cubicBezTo>
                  <a:cubicBezTo>
                    <a:pt x="6979842" y="7070260"/>
                    <a:pt x="6909857" y="7070260"/>
                    <a:pt x="7275981" y="7070393"/>
                  </a:cubicBezTo>
                  <a:cubicBezTo>
                    <a:pt x="7323532" y="7070393"/>
                    <a:pt x="7309089" y="6995728"/>
                    <a:pt x="7318408" y="7552620"/>
                  </a:cubicBezTo>
                  <a:cubicBezTo>
                    <a:pt x="6814834" y="7551080"/>
                    <a:pt x="6899901" y="7603661"/>
                    <a:pt x="6895653" y="7400981"/>
                  </a:cubicBezTo>
                  <a:close/>
                  <a:moveTo>
                    <a:pt x="7275981" y="7045734"/>
                  </a:moveTo>
                  <a:cubicBezTo>
                    <a:pt x="6907069" y="7045602"/>
                    <a:pt x="6978913" y="7045628"/>
                    <a:pt x="6890157" y="7045655"/>
                  </a:cubicBezTo>
                  <a:cubicBezTo>
                    <a:pt x="6888138" y="6803187"/>
                    <a:pt x="6883466" y="6658132"/>
                    <a:pt x="6881687" y="6565020"/>
                  </a:cubicBezTo>
                  <a:cubicBezTo>
                    <a:pt x="7193305" y="6564065"/>
                    <a:pt x="7126903" y="6560747"/>
                    <a:pt x="7301708" y="6561278"/>
                  </a:cubicBezTo>
                  <a:cubicBezTo>
                    <a:pt x="7312753" y="7103411"/>
                    <a:pt x="7326346" y="7045734"/>
                    <a:pt x="7275981" y="7045734"/>
                  </a:cubicBezTo>
                  <a:close/>
                  <a:moveTo>
                    <a:pt x="5579888" y="8085994"/>
                  </a:moveTo>
                  <a:cubicBezTo>
                    <a:pt x="6058585" y="8089498"/>
                    <a:pt x="5997068" y="8060991"/>
                    <a:pt x="5998900" y="8125755"/>
                  </a:cubicBezTo>
                  <a:cubicBezTo>
                    <a:pt x="6003971" y="8306086"/>
                    <a:pt x="6006971" y="8567557"/>
                    <a:pt x="6001741" y="8567557"/>
                  </a:cubicBezTo>
                  <a:cubicBezTo>
                    <a:pt x="5843503" y="8567557"/>
                    <a:pt x="5839388" y="8569813"/>
                    <a:pt x="5683194" y="8569813"/>
                  </a:cubicBezTo>
                  <a:cubicBezTo>
                    <a:pt x="5545825" y="8569840"/>
                    <a:pt x="5591889" y="8656953"/>
                    <a:pt x="5579888" y="8085994"/>
                  </a:cubicBezTo>
                  <a:close/>
                  <a:moveTo>
                    <a:pt x="3809562" y="8083738"/>
                  </a:moveTo>
                  <a:cubicBezTo>
                    <a:pt x="4296541" y="8085782"/>
                    <a:pt x="4228016" y="8074262"/>
                    <a:pt x="4229688" y="8126472"/>
                  </a:cubicBezTo>
                  <a:cubicBezTo>
                    <a:pt x="4232476" y="8215097"/>
                    <a:pt x="4234813" y="8309881"/>
                    <a:pt x="4235928" y="8488460"/>
                  </a:cubicBezTo>
                  <a:cubicBezTo>
                    <a:pt x="4236645" y="8602010"/>
                    <a:pt x="4301851" y="8568751"/>
                    <a:pt x="3815615" y="8565991"/>
                  </a:cubicBezTo>
                  <a:cubicBezTo>
                    <a:pt x="3814818" y="8424598"/>
                    <a:pt x="3817845" y="8443682"/>
                    <a:pt x="3809562" y="8083738"/>
                  </a:cubicBezTo>
                  <a:close/>
                  <a:moveTo>
                    <a:pt x="1147527" y="7582162"/>
                  </a:moveTo>
                  <a:cubicBezTo>
                    <a:pt x="1147474" y="7579268"/>
                    <a:pt x="1114180" y="7576269"/>
                    <a:pt x="1543467" y="7576269"/>
                  </a:cubicBezTo>
                  <a:cubicBezTo>
                    <a:pt x="1572061" y="7576269"/>
                    <a:pt x="1564494" y="7519707"/>
                    <a:pt x="1571158" y="7945053"/>
                  </a:cubicBezTo>
                  <a:cubicBezTo>
                    <a:pt x="1573495" y="8096399"/>
                    <a:pt x="1645764" y="8061044"/>
                    <a:pt x="1225186" y="8061044"/>
                  </a:cubicBezTo>
                  <a:cubicBezTo>
                    <a:pt x="1117074" y="8061044"/>
                    <a:pt x="1156156" y="8133930"/>
                    <a:pt x="1147527" y="7582162"/>
                  </a:cubicBezTo>
                  <a:close/>
                  <a:moveTo>
                    <a:pt x="1512642" y="4027357"/>
                  </a:moveTo>
                  <a:cubicBezTo>
                    <a:pt x="1513757" y="4159062"/>
                    <a:pt x="1516306" y="4504249"/>
                    <a:pt x="1516386" y="4510247"/>
                  </a:cubicBezTo>
                  <a:cubicBezTo>
                    <a:pt x="1172378" y="4510539"/>
                    <a:pt x="1154244" y="4510460"/>
                    <a:pt x="1096073" y="4511256"/>
                  </a:cubicBezTo>
                  <a:cubicBezTo>
                    <a:pt x="1088931" y="4144861"/>
                    <a:pt x="1092197" y="4202857"/>
                    <a:pt x="1090152" y="4029082"/>
                  </a:cubicBezTo>
                  <a:cubicBezTo>
                    <a:pt x="1271887" y="4032453"/>
                    <a:pt x="1395265" y="4027675"/>
                    <a:pt x="1512642" y="4027357"/>
                  </a:cubicBezTo>
                  <a:close/>
                  <a:moveTo>
                    <a:pt x="1089860" y="4004424"/>
                  </a:moveTo>
                  <a:cubicBezTo>
                    <a:pt x="1082134" y="3421839"/>
                    <a:pt x="1041194" y="3522144"/>
                    <a:pt x="1225212" y="3522144"/>
                  </a:cubicBezTo>
                  <a:cubicBezTo>
                    <a:pt x="1374981" y="3522144"/>
                    <a:pt x="1380131" y="3520551"/>
                    <a:pt x="1502341" y="3520233"/>
                  </a:cubicBezTo>
                  <a:cubicBezTo>
                    <a:pt x="1511554" y="3967344"/>
                    <a:pt x="1510863" y="3869853"/>
                    <a:pt x="1512377" y="4002752"/>
                  </a:cubicBezTo>
                  <a:cubicBezTo>
                    <a:pt x="1383344" y="4003044"/>
                    <a:pt x="1270135" y="4007795"/>
                    <a:pt x="1089860" y="4004424"/>
                  </a:cubicBezTo>
                  <a:close/>
                  <a:moveTo>
                    <a:pt x="1516731" y="4534879"/>
                  </a:moveTo>
                  <a:cubicBezTo>
                    <a:pt x="1521935" y="4903371"/>
                    <a:pt x="1522572" y="4814612"/>
                    <a:pt x="1526103" y="5015301"/>
                  </a:cubicBezTo>
                  <a:cubicBezTo>
                    <a:pt x="1524218" y="5015301"/>
                    <a:pt x="1134013" y="5017345"/>
                    <a:pt x="1106321" y="5017743"/>
                  </a:cubicBezTo>
                  <a:cubicBezTo>
                    <a:pt x="1104038" y="4882004"/>
                    <a:pt x="1106958" y="5076031"/>
                    <a:pt x="1096577" y="4535888"/>
                  </a:cubicBezTo>
                  <a:cubicBezTo>
                    <a:pt x="1164227" y="4535012"/>
                    <a:pt x="1176732" y="4535171"/>
                    <a:pt x="1516731" y="4534879"/>
                  </a:cubicBezTo>
                  <a:close/>
                  <a:moveTo>
                    <a:pt x="2392350" y="3960284"/>
                  </a:moveTo>
                  <a:cubicBezTo>
                    <a:pt x="2393093" y="4008273"/>
                    <a:pt x="2453255" y="4014802"/>
                    <a:pt x="2021340" y="4002991"/>
                  </a:cubicBezTo>
                  <a:cubicBezTo>
                    <a:pt x="1959505" y="4001212"/>
                    <a:pt x="1974559" y="4070940"/>
                    <a:pt x="1967152" y="3597764"/>
                  </a:cubicBezTo>
                  <a:cubicBezTo>
                    <a:pt x="1965558" y="3495230"/>
                    <a:pt x="1899661" y="3522914"/>
                    <a:pt x="2339488" y="3521162"/>
                  </a:cubicBezTo>
                  <a:cubicBezTo>
                    <a:pt x="2413510" y="3520950"/>
                    <a:pt x="2384491" y="3457433"/>
                    <a:pt x="2392350" y="3960284"/>
                  </a:cubicBezTo>
                  <a:close/>
                  <a:moveTo>
                    <a:pt x="3288305" y="4511203"/>
                  </a:moveTo>
                  <a:cubicBezTo>
                    <a:pt x="2869400" y="4503320"/>
                    <a:pt x="2868417" y="4524288"/>
                    <a:pt x="2867648" y="4503134"/>
                  </a:cubicBezTo>
                  <a:cubicBezTo>
                    <a:pt x="2863107" y="4380905"/>
                    <a:pt x="2861594" y="4263984"/>
                    <a:pt x="2860930" y="4141039"/>
                  </a:cubicBezTo>
                  <a:cubicBezTo>
                    <a:pt x="2860187" y="3994709"/>
                    <a:pt x="2776767" y="4026056"/>
                    <a:pt x="3281827" y="4025631"/>
                  </a:cubicBezTo>
                  <a:cubicBezTo>
                    <a:pt x="3283022" y="4160043"/>
                    <a:pt x="3278482" y="4276035"/>
                    <a:pt x="3288305" y="4511203"/>
                  </a:cubicBezTo>
                  <a:close/>
                  <a:moveTo>
                    <a:pt x="3729062" y="4512796"/>
                  </a:moveTo>
                  <a:cubicBezTo>
                    <a:pt x="3440490" y="4512902"/>
                    <a:pt x="3400585" y="4513300"/>
                    <a:pt x="3310103" y="4511627"/>
                  </a:cubicBezTo>
                  <a:cubicBezTo>
                    <a:pt x="3300226" y="4275822"/>
                    <a:pt x="3304714" y="4153089"/>
                    <a:pt x="3303572" y="4025631"/>
                  </a:cubicBezTo>
                  <a:cubicBezTo>
                    <a:pt x="3812163" y="4025207"/>
                    <a:pt x="3725664" y="4001239"/>
                    <a:pt x="3724920" y="4141012"/>
                  </a:cubicBezTo>
                  <a:cubicBezTo>
                    <a:pt x="3724442" y="4232850"/>
                    <a:pt x="3724707" y="4261490"/>
                    <a:pt x="3729062" y="4512796"/>
                  </a:cubicBezTo>
                  <a:close/>
                  <a:moveTo>
                    <a:pt x="6798134" y="6540814"/>
                  </a:moveTo>
                  <a:cubicBezTo>
                    <a:pt x="6380901" y="6543627"/>
                    <a:pt x="6437771" y="6552890"/>
                    <a:pt x="6436869" y="6495319"/>
                  </a:cubicBezTo>
                  <a:cubicBezTo>
                    <a:pt x="6428930" y="5988673"/>
                    <a:pt x="6414620" y="6057870"/>
                    <a:pt x="6479826" y="6056065"/>
                  </a:cubicBezTo>
                  <a:cubicBezTo>
                    <a:pt x="6577929" y="6053517"/>
                    <a:pt x="6671544" y="6052907"/>
                    <a:pt x="6797949" y="6055800"/>
                  </a:cubicBezTo>
                  <a:cubicBezTo>
                    <a:pt x="6865943" y="6057366"/>
                    <a:pt x="6852455" y="6041361"/>
                    <a:pt x="6853890" y="6133437"/>
                  </a:cubicBezTo>
                  <a:cubicBezTo>
                    <a:pt x="6861350" y="6610992"/>
                    <a:pt x="6879244" y="6540282"/>
                    <a:pt x="6798134" y="6540814"/>
                  </a:cubicBezTo>
                  <a:close/>
                  <a:moveTo>
                    <a:pt x="6859943" y="6565126"/>
                  </a:moveTo>
                  <a:cubicBezTo>
                    <a:pt x="6862677" y="6712810"/>
                    <a:pt x="6865439" y="6746493"/>
                    <a:pt x="6868412" y="7045708"/>
                  </a:cubicBezTo>
                  <a:cubicBezTo>
                    <a:pt x="6399407" y="7045947"/>
                    <a:pt x="6447197" y="7050432"/>
                    <a:pt x="6447064" y="7038860"/>
                  </a:cubicBezTo>
                  <a:cubicBezTo>
                    <a:pt x="6441382" y="6494576"/>
                    <a:pt x="6417036" y="6564941"/>
                    <a:pt x="6479481" y="6565445"/>
                  </a:cubicBezTo>
                  <a:cubicBezTo>
                    <a:pt x="6652852" y="6566799"/>
                    <a:pt x="6796010" y="6565392"/>
                    <a:pt x="6859943" y="6565126"/>
                  </a:cubicBezTo>
                  <a:close/>
                  <a:moveTo>
                    <a:pt x="5555330" y="6563906"/>
                  </a:moveTo>
                  <a:cubicBezTo>
                    <a:pt x="6055823" y="6563481"/>
                    <a:pt x="5974527" y="6534311"/>
                    <a:pt x="5978244" y="6677004"/>
                  </a:cubicBezTo>
                  <a:cubicBezTo>
                    <a:pt x="5981483" y="6805470"/>
                    <a:pt x="5983634" y="6918621"/>
                    <a:pt x="5982731" y="7039258"/>
                  </a:cubicBezTo>
                  <a:cubicBezTo>
                    <a:pt x="5982625" y="7051680"/>
                    <a:pt x="6028291" y="7047911"/>
                    <a:pt x="5560029" y="7048176"/>
                  </a:cubicBezTo>
                  <a:cubicBezTo>
                    <a:pt x="5552250" y="6540947"/>
                    <a:pt x="5557613" y="6782909"/>
                    <a:pt x="5555330" y="6563906"/>
                  </a:cubicBezTo>
                  <a:close/>
                  <a:moveTo>
                    <a:pt x="4227803" y="6563746"/>
                  </a:moveTo>
                  <a:cubicBezTo>
                    <a:pt x="4451646" y="6566905"/>
                    <a:pt x="4542155" y="6564277"/>
                    <a:pt x="4648939" y="6563693"/>
                  </a:cubicBezTo>
                  <a:cubicBezTo>
                    <a:pt x="4655550" y="7018634"/>
                    <a:pt x="4655763" y="7045389"/>
                    <a:pt x="4655789" y="7048627"/>
                  </a:cubicBezTo>
                  <a:cubicBezTo>
                    <a:pt x="4184899" y="7048548"/>
                    <a:pt x="4233299" y="7053485"/>
                    <a:pt x="4232928" y="7038674"/>
                  </a:cubicBezTo>
                  <a:cubicBezTo>
                    <a:pt x="4225626" y="6734708"/>
                    <a:pt x="4229157" y="6703812"/>
                    <a:pt x="4227803" y="6563746"/>
                  </a:cubicBezTo>
                  <a:close/>
                  <a:moveTo>
                    <a:pt x="2024022" y="7072197"/>
                  </a:moveTo>
                  <a:cubicBezTo>
                    <a:pt x="2292893" y="7075091"/>
                    <a:pt x="2306460" y="7070632"/>
                    <a:pt x="2441361" y="7069676"/>
                  </a:cubicBezTo>
                  <a:cubicBezTo>
                    <a:pt x="2449804" y="7523768"/>
                    <a:pt x="2449618" y="7382880"/>
                    <a:pt x="2452698" y="7555221"/>
                  </a:cubicBezTo>
                  <a:cubicBezTo>
                    <a:pt x="2257635" y="7554717"/>
                    <a:pt x="2431989" y="7553495"/>
                    <a:pt x="2028031" y="7553788"/>
                  </a:cubicBezTo>
                  <a:cubicBezTo>
                    <a:pt x="2025535" y="7359123"/>
                    <a:pt x="2031668" y="7390418"/>
                    <a:pt x="2024022" y="7072197"/>
                  </a:cubicBezTo>
                  <a:close/>
                  <a:moveTo>
                    <a:pt x="2415076" y="5409114"/>
                  </a:moveTo>
                  <a:cubicBezTo>
                    <a:pt x="2417280" y="5549658"/>
                    <a:pt x="2438122" y="5525822"/>
                    <a:pt x="2339329" y="5526592"/>
                  </a:cubicBezTo>
                  <a:cubicBezTo>
                    <a:pt x="2198057" y="5527733"/>
                    <a:pt x="2106911" y="5527362"/>
                    <a:pt x="2021154" y="5526433"/>
                  </a:cubicBezTo>
                  <a:cubicBezTo>
                    <a:pt x="1988976" y="5526088"/>
                    <a:pt x="2000976" y="5583951"/>
                    <a:pt x="1992294" y="5046329"/>
                  </a:cubicBezTo>
                  <a:cubicBezTo>
                    <a:pt x="1992268" y="5044445"/>
                    <a:pt x="1957886" y="5033403"/>
                    <a:pt x="2339197" y="5042640"/>
                  </a:cubicBezTo>
                  <a:cubicBezTo>
                    <a:pt x="2444414" y="5045161"/>
                    <a:pt x="2408227" y="4970152"/>
                    <a:pt x="2415076" y="5409114"/>
                  </a:cubicBezTo>
                  <a:close/>
                  <a:moveTo>
                    <a:pt x="2020968" y="5551065"/>
                  </a:moveTo>
                  <a:cubicBezTo>
                    <a:pt x="2479513" y="5556001"/>
                    <a:pt x="2417572" y="5531503"/>
                    <a:pt x="2419484" y="5589896"/>
                  </a:cubicBezTo>
                  <a:cubicBezTo>
                    <a:pt x="2423254" y="5702703"/>
                    <a:pt x="2423068" y="5717912"/>
                    <a:pt x="2428112" y="6033796"/>
                  </a:cubicBezTo>
                  <a:cubicBezTo>
                    <a:pt x="2065227" y="6033212"/>
                    <a:pt x="2090742" y="6032920"/>
                    <a:pt x="2006658" y="6031646"/>
                  </a:cubicBezTo>
                  <a:cubicBezTo>
                    <a:pt x="2000498" y="5490760"/>
                    <a:pt x="1989878" y="5550746"/>
                    <a:pt x="2020968" y="5551065"/>
                  </a:cubicBezTo>
                  <a:close/>
                  <a:moveTo>
                    <a:pt x="2020915" y="6056596"/>
                  </a:moveTo>
                  <a:cubicBezTo>
                    <a:pt x="2500143" y="6064320"/>
                    <a:pt x="2427953" y="6025515"/>
                    <a:pt x="2429679" y="6133464"/>
                  </a:cubicBezTo>
                  <a:cubicBezTo>
                    <a:pt x="2437299" y="6620255"/>
                    <a:pt x="2457902" y="6537655"/>
                    <a:pt x="2339435" y="6537496"/>
                  </a:cubicBezTo>
                  <a:cubicBezTo>
                    <a:pt x="1947080" y="6536407"/>
                    <a:pt x="2012658" y="6559871"/>
                    <a:pt x="2011623" y="6495346"/>
                  </a:cubicBezTo>
                  <a:cubicBezTo>
                    <a:pt x="2003897" y="6001892"/>
                    <a:pt x="2003286" y="6056304"/>
                    <a:pt x="2020915" y="6056596"/>
                  </a:cubicBezTo>
                  <a:close/>
                  <a:moveTo>
                    <a:pt x="2021314" y="6564012"/>
                  </a:moveTo>
                  <a:cubicBezTo>
                    <a:pt x="2117531" y="6561544"/>
                    <a:pt x="2146975" y="6561889"/>
                    <a:pt x="2339435" y="6562127"/>
                  </a:cubicBezTo>
                  <a:cubicBezTo>
                    <a:pt x="2464911" y="6562472"/>
                    <a:pt x="2430104" y="6470767"/>
                    <a:pt x="2440777" y="7039231"/>
                  </a:cubicBezTo>
                  <a:cubicBezTo>
                    <a:pt x="2440803" y="7041196"/>
                    <a:pt x="2489204" y="7052556"/>
                    <a:pt x="2023411" y="7047513"/>
                  </a:cubicBezTo>
                  <a:cubicBezTo>
                    <a:pt x="2023384" y="7045655"/>
                    <a:pt x="2010508" y="6564277"/>
                    <a:pt x="2021314" y="6564012"/>
                  </a:cubicBezTo>
                  <a:close/>
                  <a:moveTo>
                    <a:pt x="2817043" y="5524283"/>
                  </a:moveTo>
                  <a:cubicBezTo>
                    <a:pt x="2362667" y="5524283"/>
                    <a:pt x="2439317" y="5561682"/>
                    <a:pt x="2436821" y="5408663"/>
                  </a:cubicBezTo>
                  <a:cubicBezTo>
                    <a:pt x="2434060" y="5232181"/>
                    <a:pt x="2437803" y="5226527"/>
                    <a:pt x="2434989" y="5046303"/>
                  </a:cubicBezTo>
                  <a:cubicBezTo>
                    <a:pt x="2434962" y="5044418"/>
                    <a:pt x="2856337" y="5039083"/>
                    <a:pt x="2856443" y="5046674"/>
                  </a:cubicBezTo>
                  <a:cubicBezTo>
                    <a:pt x="2865125" y="5600726"/>
                    <a:pt x="2875719" y="5524283"/>
                    <a:pt x="2817043" y="5524283"/>
                  </a:cubicBezTo>
                  <a:close/>
                  <a:moveTo>
                    <a:pt x="2862099" y="5548994"/>
                  </a:moveTo>
                  <a:cubicBezTo>
                    <a:pt x="2870887" y="6106098"/>
                    <a:pt x="2887427" y="6030876"/>
                    <a:pt x="2817043" y="6030876"/>
                  </a:cubicBezTo>
                  <a:cubicBezTo>
                    <a:pt x="2657504" y="6030876"/>
                    <a:pt x="2657929" y="6033875"/>
                    <a:pt x="2498682" y="6033875"/>
                  </a:cubicBezTo>
                  <a:cubicBezTo>
                    <a:pt x="2424555" y="6033875"/>
                    <a:pt x="2457131" y="6107239"/>
                    <a:pt x="2440033" y="5550693"/>
                  </a:cubicBezTo>
                  <a:cubicBezTo>
                    <a:pt x="2783537" y="5549684"/>
                    <a:pt x="2680497" y="5548569"/>
                    <a:pt x="2862099" y="5548994"/>
                  </a:cubicBezTo>
                  <a:close/>
                  <a:moveTo>
                    <a:pt x="2498682" y="6058507"/>
                  </a:moveTo>
                  <a:cubicBezTo>
                    <a:pt x="2658195" y="6058507"/>
                    <a:pt x="2657796" y="6055508"/>
                    <a:pt x="2817043" y="6055508"/>
                  </a:cubicBezTo>
                  <a:cubicBezTo>
                    <a:pt x="2885277" y="6055508"/>
                    <a:pt x="2867249" y="5978667"/>
                    <a:pt x="2876807" y="6541398"/>
                  </a:cubicBezTo>
                  <a:cubicBezTo>
                    <a:pt x="2696798" y="6543176"/>
                    <a:pt x="2693692" y="6537787"/>
                    <a:pt x="2456680" y="6537655"/>
                  </a:cubicBezTo>
                  <a:cubicBezTo>
                    <a:pt x="2449220" y="5981985"/>
                    <a:pt x="2435414" y="6058507"/>
                    <a:pt x="2498682" y="6058507"/>
                  </a:cubicBezTo>
                  <a:close/>
                  <a:moveTo>
                    <a:pt x="2498682" y="6562313"/>
                  </a:moveTo>
                  <a:cubicBezTo>
                    <a:pt x="2656814" y="6562313"/>
                    <a:pt x="2655327" y="6566321"/>
                    <a:pt x="2817043" y="6566321"/>
                  </a:cubicBezTo>
                  <a:cubicBezTo>
                    <a:pt x="2895684" y="6566321"/>
                    <a:pt x="2879223" y="6489825"/>
                    <a:pt x="2885516" y="7039098"/>
                  </a:cubicBezTo>
                  <a:cubicBezTo>
                    <a:pt x="2885622" y="7048203"/>
                    <a:pt x="2462707" y="7047885"/>
                    <a:pt x="2462548" y="7038727"/>
                  </a:cubicBezTo>
                  <a:cubicBezTo>
                    <a:pt x="2452114" y="6486162"/>
                    <a:pt x="2445237" y="6562313"/>
                    <a:pt x="2498682" y="6562313"/>
                  </a:cubicBezTo>
                  <a:close/>
                  <a:moveTo>
                    <a:pt x="2878082" y="5040835"/>
                  </a:moveTo>
                  <a:cubicBezTo>
                    <a:pt x="2962351" y="5041552"/>
                    <a:pt x="3110580" y="5047869"/>
                    <a:pt x="3295368" y="5042348"/>
                  </a:cubicBezTo>
                  <a:cubicBezTo>
                    <a:pt x="3298368" y="5229314"/>
                    <a:pt x="3303465" y="5351703"/>
                    <a:pt x="3304289" y="5525557"/>
                  </a:cubicBezTo>
                  <a:cubicBezTo>
                    <a:pt x="2953669" y="5526327"/>
                    <a:pt x="3042612" y="5524893"/>
                    <a:pt x="2883445" y="5524389"/>
                  </a:cubicBezTo>
                  <a:cubicBezTo>
                    <a:pt x="2878772" y="5227483"/>
                    <a:pt x="2880843" y="5211133"/>
                    <a:pt x="2878082" y="5040835"/>
                  </a:cubicBezTo>
                  <a:close/>
                  <a:moveTo>
                    <a:pt x="2883843" y="5549047"/>
                  </a:moveTo>
                  <a:cubicBezTo>
                    <a:pt x="3038072" y="5549605"/>
                    <a:pt x="2969361" y="5550932"/>
                    <a:pt x="3304395" y="5550215"/>
                  </a:cubicBezTo>
                  <a:cubicBezTo>
                    <a:pt x="3305058" y="5883325"/>
                    <a:pt x="3309572" y="5898322"/>
                    <a:pt x="3313262" y="6032442"/>
                  </a:cubicBezTo>
                  <a:cubicBezTo>
                    <a:pt x="2955740" y="6033265"/>
                    <a:pt x="3037382" y="6031752"/>
                    <a:pt x="2890454" y="6031035"/>
                  </a:cubicBezTo>
                  <a:cubicBezTo>
                    <a:pt x="2887985" y="5829630"/>
                    <a:pt x="2891436" y="6029894"/>
                    <a:pt x="2883843" y="5549047"/>
                  </a:cubicBezTo>
                  <a:close/>
                  <a:moveTo>
                    <a:pt x="3315386" y="6133464"/>
                  </a:moveTo>
                  <a:cubicBezTo>
                    <a:pt x="3322528" y="6600906"/>
                    <a:pt x="3332777" y="6538823"/>
                    <a:pt x="3294890" y="6538265"/>
                  </a:cubicBezTo>
                  <a:cubicBezTo>
                    <a:pt x="2840540" y="6530940"/>
                    <a:pt x="2898923" y="6567064"/>
                    <a:pt x="2897808" y="6495293"/>
                  </a:cubicBezTo>
                  <a:cubicBezTo>
                    <a:pt x="2892445" y="6166031"/>
                    <a:pt x="2891649" y="6121758"/>
                    <a:pt x="2890772" y="6055693"/>
                  </a:cubicBezTo>
                  <a:cubicBezTo>
                    <a:pt x="3388611" y="6058188"/>
                    <a:pt x="3313740" y="6029523"/>
                    <a:pt x="3315386" y="6133464"/>
                  </a:cubicBezTo>
                  <a:close/>
                  <a:moveTo>
                    <a:pt x="3317112" y="5041737"/>
                  </a:moveTo>
                  <a:cubicBezTo>
                    <a:pt x="3488333" y="5037172"/>
                    <a:pt x="3737558" y="5043383"/>
                    <a:pt x="3737611" y="5046807"/>
                  </a:cubicBezTo>
                  <a:cubicBezTo>
                    <a:pt x="3739071" y="5140848"/>
                    <a:pt x="3741328" y="5262280"/>
                    <a:pt x="3745602" y="5526592"/>
                  </a:cubicBezTo>
                  <a:cubicBezTo>
                    <a:pt x="3580329" y="5526433"/>
                    <a:pt x="3610941" y="5524973"/>
                    <a:pt x="3326086" y="5525504"/>
                  </a:cubicBezTo>
                  <a:cubicBezTo>
                    <a:pt x="3325024" y="5321656"/>
                    <a:pt x="3319369" y="5208983"/>
                    <a:pt x="3317112" y="5041737"/>
                  </a:cubicBezTo>
                  <a:close/>
                  <a:moveTo>
                    <a:pt x="2976609" y="6564012"/>
                  </a:moveTo>
                  <a:cubicBezTo>
                    <a:pt x="3084906" y="6560747"/>
                    <a:pt x="3186354" y="6561278"/>
                    <a:pt x="3294598" y="6562897"/>
                  </a:cubicBezTo>
                  <a:cubicBezTo>
                    <a:pt x="3330759" y="6563481"/>
                    <a:pt x="3323378" y="6542857"/>
                    <a:pt x="3322104" y="6676526"/>
                  </a:cubicBezTo>
                  <a:cubicBezTo>
                    <a:pt x="3317590" y="7101792"/>
                    <a:pt x="3349344" y="7045947"/>
                    <a:pt x="3294837" y="7045416"/>
                  </a:cubicBezTo>
                  <a:cubicBezTo>
                    <a:pt x="2874126" y="7041488"/>
                    <a:pt x="2907366" y="7049450"/>
                    <a:pt x="2907234" y="7038780"/>
                  </a:cubicBezTo>
                  <a:cubicBezTo>
                    <a:pt x="2900862" y="6482287"/>
                    <a:pt x="2870727" y="6567064"/>
                    <a:pt x="2976609" y="6564012"/>
                  </a:cubicBezTo>
                  <a:close/>
                  <a:moveTo>
                    <a:pt x="3326192" y="5589923"/>
                  </a:moveTo>
                  <a:cubicBezTo>
                    <a:pt x="3326192" y="5532723"/>
                    <a:pt x="3262021" y="5550826"/>
                    <a:pt x="3746001" y="5551224"/>
                  </a:cubicBezTo>
                  <a:cubicBezTo>
                    <a:pt x="3750833" y="5850917"/>
                    <a:pt x="3750833" y="5855057"/>
                    <a:pt x="3752957" y="5952443"/>
                  </a:cubicBezTo>
                  <a:cubicBezTo>
                    <a:pt x="3755134" y="6051446"/>
                    <a:pt x="3834067" y="6031301"/>
                    <a:pt x="3335007" y="6032389"/>
                  </a:cubicBezTo>
                  <a:cubicBezTo>
                    <a:pt x="3332511" y="5941321"/>
                    <a:pt x="3326192" y="5837380"/>
                    <a:pt x="3326192" y="5589923"/>
                  </a:cubicBezTo>
                  <a:close/>
                  <a:moveTo>
                    <a:pt x="3453951" y="6056915"/>
                  </a:moveTo>
                  <a:cubicBezTo>
                    <a:pt x="3614870" y="6056915"/>
                    <a:pt x="3609268" y="6054525"/>
                    <a:pt x="3755054" y="6054313"/>
                  </a:cubicBezTo>
                  <a:cubicBezTo>
                    <a:pt x="3756143" y="6112893"/>
                    <a:pt x="3756355" y="6131499"/>
                    <a:pt x="3762011" y="6495718"/>
                  </a:cubicBezTo>
                  <a:cubicBezTo>
                    <a:pt x="3762966" y="6556633"/>
                    <a:pt x="3809562" y="6539194"/>
                    <a:pt x="3453951" y="6539486"/>
                  </a:cubicBezTo>
                  <a:cubicBezTo>
                    <a:pt x="3321573" y="6539486"/>
                    <a:pt x="3344140" y="6549572"/>
                    <a:pt x="3343290" y="6495240"/>
                  </a:cubicBezTo>
                  <a:cubicBezTo>
                    <a:pt x="3335113" y="5967598"/>
                    <a:pt x="3303041" y="6056915"/>
                    <a:pt x="3453951" y="6056915"/>
                  </a:cubicBezTo>
                  <a:close/>
                  <a:moveTo>
                    <a:pt x="3759276" y="5043569"/>
                  </a:moveTo>
                  <a:cubicBezTo>
                    <a:pt x="4214528" y="5044312"/>
                    <a:pt x="4179960" y="5040278"/>
                    <a:pt x="4180066" y="5046807"/>
                  </a:cubicBezTo>
                  <a:cubicBezTo>
                    <a:pt x="4188748" y="5601602"/>
                    <a:pt x="4229954" y="5523593"/>
                    <a:pt x="4090965" y="5523593"/>
                  </a:cubicBezTo>
                  <a:cubicBezTo>
                    <a:pt x="3931718" y="5523593"/>
                    <a:pt x="3931479" y="5526592"/>
                    <a:pt x="3772418" y="5526592"/>
                  </a:cubicBezTo>
                  <a:cubicBezTo>
                    <a:pt x="3765542" y="5526592"/>
                    <a:pt x="3767666" y="5580420"/>
                    <a:pt x="3759276" y="5043569"/>
                  </a:cubicBezTo>
                  <a:close/>
                  <a:moveTo>
                    <a:pt x="3343822" y="6676845"/>
                  </a:moveTo>
                  <a:cubicBezTo>
                    <a:pt x="3345388" y="6528842"/>
                    <a:pt x="3254932" y="6564303"/>
                    <a:pt x="3763205" y="6563879"/>
                  </a:cubicBezTo>
                  <a:cubicBezTo>
                    <a:pt x="3765595" y="6689240"/>
                    <a:pt x="3771542" y="6839922"/>
                    <a:pt x="3770719" y="7038886"/>
                  </a:cubicBezTo>
                  <a:cubicBezTo>
                    <a:pt x="3770719" y="7040771"/>
                    <a:pt x="3820527" y="7049026"/>
                    <a:pt x="3348574" y="7045867"/>
                  </a:cubicBezTo>
                  <a:cubicBezTo>
                    <a:pt x="3344963" y="6922364"/>
                    <a:pt x="3342627" y="6800931"/>
                    <a:pt x="3343822" y="6676845"/>
                  </a:cubicBezTo>
                  <a:close/>
                  <a:moveTo>
                    <a:pt x="3767745" y="5551224"/>
                  </a:moveTo>
                  <a:cubicBezTo>
                    <a:pt x="3876998" y="5551224"/>
                    <a:pt x="3919107" y="5548516"/>
                    <a:pt x="4190421" y="5548171"/>
                  </a:cubicBezTo>
                  <a:cubicBezTo>
                    <a:pt x="4189624" y="5863870"/>
                    <a:pt x="4194616" y="5895243"/>
                    <a:pt x="4198174" y="6032601"/>
                  </a:cubicBezTo>
                  <a:cubicBezTo>
                    <a:pt x="3696379" y="6031168"/>
                    <a:pt x="3776932" y="6051553"/>
                    <a:pt x="3774728" y="5951832"/>
                  </a:cubicBezTo>
                  <a:cubicBezTo>
                    <a:pt x="3772152" y="5833744"/>
                    <a:pt x="3772418" y="5841282"/>
                    <a:pt x="3767745" y="5551224"/>
                  </a:cubicBezTo>
                  <a:close/>
                  <a:moveTo>
                    <a:pt x="4198784" y="6057260"/>
                  </a:moveTo>
                  <a:cubicBezTo>
                    <a:pt x="4200431" y="6129270"/>
                    <a:pt x="4205767" y="6536726"/>
                    <a:pt x="4205794" y="6538770"/>
                  </a:cubicBezTo>
                  <a:cubicBezTo>
                    <a:pt x="3722822" y="6533302"/>
                    <a:pt x="3784870" y="6564118"/>
                    <a:pt x="3783781" y="6495293"/>
                  </a:cubicBezTo>
                  <a:cubicBezTo>
                    <a:pt x="3778684" y="6166721"/>
                    <a:pt x="3777967" y="6117379"/>
                    <a:pt x="3776825" y="6054287"/>
                  </a:cubicBezTo>
                  <a:cubicBezTo>
                    <a:pt x="3926434" y="6054340"/>
                    <a:pt x="3837784" y="6056277"/>
                    <a:pt x="4198784" y="6057260"/>
                  </a:cubicBezTo>
                  <a:close/>
                  <a:moveTo>
                    <a:pt x="4206033" y="6563455"/>
                  </a:moveTo>
                  <a:cubicBezTo>
                    <a:pt x="4207333" y="6700361"/>
                    <a:pt x="4203802" y="6742511"/>
                    <a:pt x="4211396" y="7048787"/>
                  </a:cubicBezTo>
                  <a:cubicBezTo>
                    <a:pt x="4021298" y="7049079"/>
                    <a:pt x="3792410" y="7045814"/>
                    <a:pt x="3792437" y="7039019"/>
                  </a:cubicBezTo>
                  <a:cubicBezTo>
                    <a:pt x="3793260" y="6841356"/>
                    <a:pt x="3787498" y="6695663"/>
                    <a:pt x="3784950" y="6563826"/>
                  </a:cubicBezTo>
                  <a:cubicBezTo>
                    <a:pt x="3939178" y="6563800"/>
                    <a:pt x="4072858" y="6561835"/>
                    <a:pt x="4206033" y="6563455"/>
                  </a:cubicBezTo>
                  <a:close/>
                  <a:moveTo>
                    <a:pt x="3792357" y="7068296"/>
                  </a:moveTo>
                  <a:cubicBezTo>
                    <a:pt x="3957657" y="7068853"/>
                    <a:pt x="3880636" y="7074029"/>
                    <a:pt x="4212006" y="7073472"/>
                  </a:cubicBezTo>
                  <a:cubicBezTo>
                    <a:pt x="4212272" y="7085389"/>
                    <a:pt x="4221113" y="7551850"/>
                    <a:pt x="4221166" y="7555008"/>
                  </a:cubicBezTo>
                  <a:cubicBezTo>
                    <a:pt x="3924443" y="7556415"/>
                    <a:pt x="3968516" y="7552593"/>
                    <a:pt x="3801464" y="7552168"/>
                  </a:cubicBezTo>
                  <a:cubicBezTo>
                    <a:pt x="3798755" y="7398035"/>
                    <a:pt x="3791853" y="7268162"/>
                    <a:pt x="3792357" y="7068296"/>
                  </a:cubicBezTo>
                  <a:close/>
                  <a:moveTo>
                    <a:pt x="4220529" y="6057339"/>
                  </a:moveTo>
                  <a:cubicBezTo>
                    <a:pt x="4560422" y="6058507"/>
                    <a:pt x="4505729" y="6056941"/>
                    <a:pt x="4638665" y="6055932"/>
                  </a:cubicBezTo>
                  <a:cubicBezTo>
                    <a:pt x="4640921" y="6276528"/>
                    <a:pt x="4645089" y="6304903"/>
                    <a:pt x="4648568" y="6539035"/>
                  </a:cubicBezTo>
                  <a:cubicBezTo>
                    <a:pt x="4523650" y="6539672"/>
                    <a:pt x="4462028" y="6542273"/>
                    <a:pt x="4227511" y="6539062"/>
                  </a:cubicBezTo>
                  <a:cubicBezTo>
                    <a:pt x="4227485" y="6536965"/>
                    <a:pt x="4222334" y="6137710"/>
                    <a:pt x="4220529" y="6057339"/>
                  </a:cubicBezTo>
                  <a:close/>
                  <a:moveTo>
                    <a:pt x="4653904" y="5589498"/>
                  </a:moveTo>
                  <a:cubicBezTo>
                    <a:pt x="4651913" y="5529724"/>
                    <a:pt x="4592308" y="5549578"/>
                    <a:pt x="5046499" y="5549578"/>
                  </a:cubicBezTo>
                  <a:cubicBezTo>
                    <a:pt x="5092032" y="5549578"/>
                    <a:pt x="5065695" y="5491052"/>
                    <a:pt x="5079660" y="5952549"/>
                  </a:cubicBezTo>
                  <a:cubicBezTo>
                    <a:pt x="5082474" y="6045740"/>
                    <a:pt x="5154239" y="6030982"/>
                    <a:pt x="4727979" y="6030982"/>
                  </a:cubicBezTo>
                  <a:cubicBezTo>
                    <a:pt x="4629425" y="6030982"/>
                    <a:pt x="4671135" y="6105700"/>
                    <a:pt x="4653904" y="5589498"/>
                  </a:cubicBezTo>
                  <a:close/>
                  <a:moveTo>
                    <a:pt x="4728005" y="6055614"/>
                  </a:moveTo>
                  <a:cubicBezTo>
                    <a:pt x="5145743" y="6055614"/>
                    <a:pt x="5082235" y="6030425"/>
                    <a:pt x="5083855" y="6133464"/>
                  </a:cubicBezTo>
                  <a:cubicBezTo>
                    <a:pt x="5091182" y="6600587"/>
                    <a:pt x="5101086" y="6537071"/>
                    <a:pt x="5046526" y="6537071"/>
                  </a:cubicBezTo>
                  <a:cubicBezTo>
                    <a:pt x="4611530" y="6537071"/>
                    <a:pt x="4670631" y="6555412"/>
                    <a:pt x="4669675" y="6495293"/>
                  </a:cubicBezTo>
                  <a:cubicBezTo>
                    <a:pt x="4661577" y="5982754"/>
                    <a:pt x="4633965" y="6055614"/>
                    <a:pt x="4728005" y="6055614"/>
                  </a:cubicBezTo>
                  <a:close/>
                  <a:moveTo>
                    <a:pt x="4728005" y="6563481"/>
                  </a:moveTo>
                  <a:cubicBezTo>
                    <a:pt x="4886110" y="6563481"/>
                    <a:pt x="4894527" y="6561702"/>
                    <a:pt x="5046526" y="6561702"/>
                  </a:cubicBezTo>
                  <a:cubicBezTo>
                    <a:pt x="5105759" y="6561702"/>
                    <a:pt x="5087943" y="6493435"/>
                    <a:pt x="5096068" y="7044540"/>
                  </a:cubicBezTo>
                  <a:cubicBezTo>
                    <a:pt x="4921396" y="7043451"/>
                    <a:pt x="4892482" y="7048654"/>
                    <a:pt x="4677587" y="7048627"/>
                  </a:cubicBezTo>
                  <a:cubicBezTo>
                    <a:pt x="4669993" y="6495824"/>
                    <a:pt x="4647612" y="6563481"/>
                    <a:pt x="4728005" y="6563481"/>
                  </a:cubicBezTo>
                  <a:close/>
                  <a:moveTo>
                    <a:pt x="5087333" y="5046303"/>
                  </a:moveTo>
                  <a:cubicBezTo>
                    <a:pt x="5087253" y="5040543"/>
                    <a:pt x="5510168" y="5039720"/>
                    <a:pt x="5510274" y="5046727"/>
                  </a:cubicBezTo>
                  <a:cubicBezTo>
                    <a:pt x="5513434" y="5248691"/>
                    <a:pt x="5509929" y="5176866"/>
                    <a:pt x="5515664" y="5523858"/>
                  </a:cubicBezTo>
                  <a:cubicBezTo>
                    <a:pt x="5320627" y="5520753"/>
                    <a:pt x="5210100" y="5524362"/>
                    <a:pt x="5096731" y="5524814"/>
                  </a:cubicBezTo>
                  <a:cubicBezTo>
                    <a:pt x="5096546" y="5345253"/>
                    <a:pt x="5090014" y="5217636"/>
                    <a:pt x="5087333" y="5046303"/>
                  </a:cubicBezTo>
                  <a:close/>
                  <a:moveTo>
                    <a:pt x="5096439" y="5590029"/>
                  </a:moveTo>
                  <a:cubicBezTo>
                    <a:pt x="5096784" y="5544216"/>
                    <a:pt x="5033383" y="5540766"/>
                    <a:pt x="5516035" y="5548596"/>
                  </a:cubicBezTo>
                  <a:cubicBezTo>
                    <a:pt x="5523629" y="5995415"/>
                    <a:pt x="5520522" y="5847758"/>
                    <a:pt x="5522700" y="6032256"/>
                  </a:cubicBezTo>
                  <a:cubicBezTo>
                    <a:pt x="5035826" y="6023683"/>
                    <a:pt x="5104749" y="6063125"/>
                    <a:pt x="5101378" y="5951752"/>
                  </a:cubicBezTo>
                  <a:cubicBezTo>
                    <a:pt x="5096678" y="5795920"/>
                    <a:pt x="5095829" y="5687998"/>
                    <a:pt x="5096439" y="5590029"/>
                  </a:cubicBezTo>
                  <a:close/>
                  <a:moveTo>
                    <a:pt x="5523018" y="6056888"/>
                  </a:moveTo>
                  <a:cubicBezTo>
                    <a:pt x="5526257" y="6304398"/>
                    <a:pt x="5530797" y="6336462"/>
                    <a:pt x="5533293" y="6539301"/>
                  </a:cubicBezTo>
                  <a:cubicBezTo>
                    <a:pt x="5365948" y="6539433"/>
                    <a:pt x="5312848" y="6539858"/>
                    <a:pt x="5205772" y="6538265"/>
                  </a:cubicBezTo>
                  <a:cubicBezTo>
                    <a:pt x="5082395" y="6536434"/>
                    <a:pt x="5113033" y="6611842"/>
                    <a:pt x="5105546" y="6133039"/>
                  </a:cubicBezTo>
                  <a:cubicBezTo>
                    <a:pt x="5104006" y="6033610"/>
                    <a:pt x="5024489" y="6048819"/>
                    <a:pt x="5523018" y="6056888"/>
                  </a:cubicBezTo>
                  <a:close/>
                  <a:moveTo>
                    <a:pt x="5533585" y="6563932"/>
                  </a:moveTo>
                  <a:cubicBezTo>
                    <a:pt x="5536399" y="6841860"/>
                    <a:pt x="5530027" y="6510873"/>
                    <a:pt x="5538311" y="7048176"/>
                  </a:cubicBezTo>
                  <a:cubicBezTo>
                    <a:pt x="5083297" y="7048415"/>
                    <a:pt x="5330371" y="7046849"/>
                    <a:pt x="5117839" y="7044726"/>
                  </a:cubicBezTo>
                  <a:cubicBezTo>
                    <a:pt x="5116538" y="6940413"/>
                    <a:pt x="5117202" y="6990711"/>
                    <a:pt x="5110617" y="6561862"/>
                  </a:cubicBezTo>
                  <a:cubicBezTo>
                    <a:pt x="5289166" y="6562817"/>
                    <a:pt x="5124184" y="6564277"/>
                    <a:pt x="5533585" y="6563932"/>
                  </a:cubicBezTo>
                  <a:close/>
                  <a:moveTo>
                    <a:pt x="5537833" y="5548941"/>
                  </a:moveTo>
                  <a:cubicBezTo>
                    <a:pt x="6017113" y="5556532"/>
                    <a:pt x="5957695" y="5522823"/>
                    <a:pt x="5958969" y="5590188"/>
                  </a:cubicBezTo>
                  <a:cubicBezTo>
                    <a:pt x="5961465" y="5722318"/>
                    <a:pt x="5963217" y="5824560"/>
                    <a:pt x="5964411" y="5952336"/>
                  </a:cubicBezTo>
                  <a:cubicBezTo>
                    <a:pt x="5965235" y="6041520"/>
                    <a:pt x="6050965" y="6040511"/>
                    <a:pt x="5544497" y="6032601"/>
                  </a:cubicBezTo>
                  <a:cubicBezTo>
                    <a:pt x="5542798" y="5887068"/>
                    <a:pt x="5544630" y="5939463"/>
                    <a:pt x="5537833" y="5548941"/>
                  </a:cubicBezTo>
                  <a:close/>
                  <a:moveTo>
                    <a:pt x="5538709" y="7072808"/>
                  </a:moveTo>
                  <a:cubicBezTo>
                    <a:pt x="5541311" y="7241513"/>
                    <a:pt x="5542055" y="7298315"/>
                    <a:pt x="5544417" y="7401619"/>
                  </a:cubicBezTo>
                  <a:cubicBezTo>
                    <a:pt x="5548904" y="7605572"/>
                    <a:pt x="5622182" y="7545082"/>
                    <a:pt x="5205454" y="7554027"/>
                  </a:cubicBezTo>
                  <a:cubicBezTo>
                    <a:pt x="5106130" y="7556044"/>
                    <a:pt x="5125644" y="7647430"/>
                    <a:pt x="5118157" y="7069357"/>
                  </a:cubicBezTo>
                  <a:cubicBezTo>
                    <a:pt x="5282024" y="7071029"/>
                    <a:pt x="5125299" y="7073020"/>
                    <a:pt x="5538709" y="7072808"/>
                  </a:cubicBezTo>
                  <a:close/>
                  <a:moveTo>
                    <a:pt x="5545878" y="6133092"/>
                  </a:moveTo>
                  <a:cubicBezTo>
                    <a:pt x="5544364" y="6036158"/>
                    <a:pt x="5463148" y="6056915"/>
                    <a:pt x="5965580" y="6054844"/>
                  </a:cubicBezTo>
                  <a:cubicBezTo>
                    <a:pt x="5968952" y="6303841"/>
                    <a:pt x="5970146" y="6247438"/>
                    <a:pt x="5975297" y="6541186"/>
                  </a:cubicBezTo>
                  <a:cubicBezTo>
                    <a:pt x="5487919" y="6540363"/>
                    <a:pt x="5555383" y="6555439"/>
                    <a:pt x="5554453" y="6495293"/>
                  </a:cubicBezTo>
                  <a:cubicBezTo>
                    <a:pt x="5551613" y="6314139"/>
                    <a:pt x="5548665" y="6309707"/>
                    <a:pt x="5545878" y="6133092"/>
                  </a:cubicBezTo>
                  <a:close/>
                  <a:moveTo>
                    <a:pt x="6001741" y="5523646"/>
                  </a:moveTo>
                  <a:cubicBezTo>
                    <a:pt x="5972244" y="5523646"/>
                    <a:pt x="5979678" y="5541164"/>
                    <a:pt x="5977607" y="5408636"/>
                  </a:cubicBezTo>
                  <a:cubicBezTo>
                    <a:pt x="5970917" y="4987670"/>
                    <a:pt x="5959819" y="5043065"/>
                    <a:pt x="6001741" y="5043065"/>
                  </a:cubicBezTo>
                  <a:cubicBezTo>
                    <a:pt x="6161306" y="5043065"/>
                    <a:pt x="6160377" y="5042215"/>
                    <a:pt x="6320288" y="5042215"/>
                  </a:cubicBezTo>
                  <a:cubicBezTo>
                    <a:pt x="6426381" y="5042215"/>
                    <a:pt x="6394070" y="4969966"/>
                    <a:pt x="6400946" y="5409035"/>
                  </a:cubicBezTo>
                  <a:cubicBezTo>
                    <a:pt x="6403363" y="5563460"/>
                    <a:pt x="6482880" y="5523646"/>
                    <a:pt x="6001741" y="5523646"/>
                  </a:cubicBezTo>
                  <a:close/>
                  <a:moveTo>
                    <a:pt x="6402354" y="5550348"/>
                  </a:moveTo>
                  <a:cubicBezTo>
                    <a:pt x="6402938" y="5806803"/>
                    <a:pt x="6405752" y="5866152"/>
                    <a:pt x="6409044" y="6033000"/>
                  </a:cubicBezTo>
                  <a:cubicBezTo>
                    <a:pt x="6238248" y="6035574"/>
                    <a:pt x="6163430" y="6030000"/>
                    <a:pt x="5987032" y="6030133"/>
                  </a:cubicBezTo>
                  <a:cubicBezTo>
                    <a:pt x="5985652" y="5915760"/>
                    <a:pt x="5986209" y="5879875"/>
                    <a:pt x="5979996" y="5548304"/>
                  </a:cubicBezTo>
                  <a:cubicBezTo>
                    <a:pt x="6166510" y="5548118"/>
                    <a:pt x="6113463" y="5550481"/>
                    <a:pt x="6402354" y="5550348"/>
                  </a:cubicBezTo>
                  <a:close/>
                  <a:moveTo>
                    <a:pt x="5982545" y="7072596"/>
                  </a:moveTo>
                  <a:cubicBezTo>
                    <a:pt x="5981536" y="7284061"/>
                    <a:pt x="5989395" y="7392116"/>
                    <a:pt x="5992316" y="7550788"/>
                  </a:cubicBezTo>
                  <a:cubicBezTo>
                    <a:pt x="5804103" y="7550948"/>
                    <a:pt x="5821865" y="7555937"/>
                    <a:pt x="5569135" y="7553707"/>
                  </a:cubicBezTo>
                  <a:cubicBezTo>
                    <a:pt x="5566135" y="7370696"/>
                    <a:pt x="5566374" y="7458552"/>
                    <a:pt x="5560427" y="7072808"/>
                  </a:cubicBezTo>
                  <a:lnTo>
                    <a:pt x="5982545" y="7072596"/>
                  </a:lnTo>
                  <a:close/>
                  <a:moveTo>
                    <a:pt x="5988466" y="6133092"/>
                  </a:moveTo>
                  <a:cubicBezTo>
                    <a:pt x="5986740" y="6023046"/>
                    <a:pt x="5921029" y="6058242"/>
                    <a:pt x="6320288" y="6058242"/>
                  </a:cubicBezTo>
                  <a:cubicBezTo>
                    <a:pt x="6436842" y="6058242"/>
                    <a:pt x="6407000" y="5976676"/>
                    <a:pt x="6415124" y="6495770"/>
                  </a:cubicBezTo>
                  <a:cubicBezTo>
                    <a:pt x="6416053" y="6555014"/>
                    <a:pt x="6481924" y="6541211"/>
                    <a:pt x="6001741" y="6541211"/>
                  </a:cubicBezTo>
                  <a:cubicBezTo>
                    <a:pt x="5997759" y="6541211"/>
                    <a:pt x="5995581" y="6588431"/>
                    <a:pt x="5988466" y="6133092"/>
                  </a:cubicBezTo>
                  <a:close/>
                  <a:moveTo>
                    <a:pt x="6001741" y="6565843"/>
                  </a:moveTo>
                  <a:cubicBezTo>
                    <a:pt x="6497668" y="6565843"/>
                    <a:pt x="6414912" y="6530223"/>
                    <a:pt x="6419054" y="6677057"/>
                  </a:cubicBezTo>
                  <a:cubicBezTo>
                    <a:pt x="6422611" y="6807966"/>
                    <a:pt x="6423912" y="6907368"/>
                    <a:pt x="6425293" y="7039098"/>
                  </a:cubicBezTo>
                  <a:cubicBezTo>
                    <a:pt x="6425426" y="7050989"/>
                    <a:pt x="6465622" y="7047937"/>
                    <a:pt x="6004475" y="7047937"/>
                  </a:cubicBezTo>
                  <a:cubicBezTo>
                    <a:pt x="6007263" y="6688418"/>
                    <a:pt x="5990271" y="6565843"/>
                    <a:pt x="6001741" y="6565843"/>
                  </a:cubicBezTo>
                  <a:close/>
                  <a:moveTo>
                    <a:pt x="6004316" y="7072596"/>
                  </a:moveTo>
                  <a:cubicBezTo>
                    <a:pt x="6019051" y="7072596"/>
                    <a:pt x="6367892" y="7072251"/>
                    <a:pt x="6425638" y="7071826"/>
                  </a:cubicBezTo>
                  <a:cubicBezTo>
                    <a:pt x="6428426" y="7328122"/>
                    <a:pt x="6431506" y="7387604"/>
                    <a:pt x="6434266" y="7553230"/>
                  </a:cubicBezTo>
                  <a:cubicBezTo>
                    <a:pt x="6188148" y="7555141"/>
                    <a:pt x="6190936" y="7550974"/>
                    <a:pt x="6014060" y="7550815"/>
                  </a:cubicBezTo>
                  <a:cubicBezTo>
                    <a:pt x="6010981" y="7382402"/>
                    <a:pt x="6003308" y="7280557"/>
                    <a:pt x="6004316" y="7072596"/>
                  </a:cubicBezTo>
                  <a:close/>
                  <a:moveTo>
                    <a:pt x="6798426" y="6031141"/>
                  </a:moveTo>
                  <a:cubicBezTo>
                    <a:pt x="6370228" y="6021374"/>
                    <a:pt x="6431745" y="6067930"/>
                    <a:pt x="6429090" y="5951805"/>
                  </a:cubicBezTo>
                  <a:cubicBezTo>
                    <a:pt x="6426302" y="5830718"/>
                    <a:pt x="6424178" y="5710055"/>
                    <a:pt x="6424178" y="5589923"/>
                  </a:cubicBezTo>
                  <a:cubicBezTo>
                    <a:pt x="6424178" y="5530521"/>
                    <a:pt x="6361945" y="5554462"/>
                    <a:pt x="6844464" y="5548092"/>
                  </a:cubicBezTo>
                  <a:cubicBezTo>
                    <a:pt x="6851447" y="6108248"/>
                    <a:pt x="6874094" y="6032867"/>
                    <a:pt x="6798426" y="6031141"/>
                  </a:cubicBezTo>
                  <a:close/>
                  <a:moveTo>
                    <a:pt x="6798055" y="5524177"/>
                  </a:moveTo>
                  <a:cubicBezTo>
                    <a:pt x="6701811" y="5525876"/>
                    <a:pt x="6691217" y="5525557"/>
                    <a:pt x="6424018" y="5525690"/>
                  </a:cubicBezTo>
                  <a:cubicBezTo>
                    <a:pt x="6423806" y="5487097"/>
                    <a:pt x="6418682" y="5093947"/>
                    <a:pt x="6417912" y="5042109"/>
                  </a:cubicBezTo>
                  <a:cubicBezTo>
                    <a:pt x="6420620" y="5042109"/>
                    <a:pt x="6721724" y="5041498"/>
                    <a:pt x="6836552" y="5040968"/>
                  </a:cubicBezTo>
                  <a:cubicBezTo>
                    <a:pt x="6845287" y="5598443"/>
                    <a:pt x="6862199" y="5523062"/>
                    <a:pt x="6798055" y="5524177"/>
                  </a:cubicBezTo>
                  <a:close/>
                  <a:moveTo>
                    <a:pt x="6798134" y="5016522"/>
                  </a:moveTo>
                  <a:cubicBezTo>
                    <a:pt x="6651817" y="5017318"/>
                    <a:pt x="6622374" y="5016655"/>
                    <a:pt x="6479535" y="5017212"/>
                  </a:cubicBezTo>
                  <a:cubicBezTo>
                    <a:pt x="6394575" y="5017557"/>
                    <a:pt x="6418443" y="5094584"/>
                    <a:pt x="6408619" y="4534879"/>
                  </a:cubicBezTo>
                  <a:cubicBezTo>
                    <a:pt x="6537600" y="4535383"/>
                    <a:pt x="6514103" y="4536233"/>
                    <a:pt x="6826941" y="4535569"/>
                  </a:cubicBezTo>
                  <a:cubicBezTo>
                    <a:pt x="6829808" y="5082507"/>
                    <a:pt x="6859650" y="5016177"/>
                    <a:pt x="6798134" y="5016522"/>
                  </a:cubicBezTo>
                  <a:close/>
                  <a:moveTo>
                    <a:pt x="6798187" y="4510964"/>
                  </a:moveTo>
                  <a:cubicBezTo>
                    <a:pt x="6362263" y="4512158"/>
                    <a:pt x="6408195" y="4511840"/>
                    <a:pt x="6408035" y="4502975"/>
                  </a:cubicBezTo>
                  <a:cubicBezTo>
                    <a:pt x="6398026" y="3939580"/>
                    <a:pt x="6373680" y="4024490"/>
                    <a:pt x="6479375" y="4026348"/>
                  </a:cubicBezTo>
                  <a:cubicBezTo>
                    <a:pt x="6879483" y="4033329"/>
                    <a:pt x="6822587" y="3988525"/>
                    <a:pt x="6823198" y="4141862"/>
                  </a:cubicBezTo>
                  <a:cubicBezTo>
                    <a:pt x="6824552" y="4567314"/>
                    <a:pt x="6843031" y="4510831"/>
                    <a:pt x="6798187" y="4510964"/>
                  </a:cubicBezTo>
                  <a:close/>
                  <a:moveTo>
                    <a:pt x="6798267" y="4003893"/>
                  </a:moveTo>
                  <a:cubicBezTo>
                    <a:pt x="6337413" y="3998930"/>
                    <a:pt x="6399247" y="4017748"/>
                    <a:pt x="6398345" y="3959806"/>
                  </a:cubicBezTo>
                  <a:cubicBezTo>
                    <a:pt x="6390247" y="3439463"/>
                    <a:pt x="6364520" y="3518348"/>
                    <a:pt x="6479375" y="3520844"/>
                  </a:cubicBezTo>
                  <a:cubicBezTo>
                    <a:pt x="6878687" y="3529417"/>
                    <a:pt x="6810985" y="3485064"/>
                    <a:pt x="6812711" y="3598188"/>
                  </a:cubicBezTo>
                  <a:cubicBezTo>
                    <a:pt x="6819825" y="4051750"/>
                    <a:pt x="6836446" y="4004265"/>
                    <a:pt x="6798267" y="4003893"/>
                  </a:cubicBezTo>
                  <a:close/>
                  <a:moveTo>
                    <a:pt x="6320314" y="5017557"/>
                  </a:moveTo>
                  <a:cubicBezTo>
                    <a:pt x="6160749" y="5017557"/>
                    <a:pt x="6161678" y="5018406"/>
                    <a:pt x="6001768" y="5018406"/>
                  </a:cubicBezTo>
                  <a:cubicBezTo>
                    <a:pt x="5959234" y="5018406"/>
                    <a:pt x="5972217" y="5068944"/>
                    <a:pt x="5966084" y="4684208"/>
                  </a:cubicBezTo>
                  <a:cubicBezTo>
                    <a:pt x="5963323" y="4507938"/>
                    <a:pt x="5952013" y="4534905"/>
                    <a:pt x="6001768" y="4534905"/>
                  </a:cubicBezTo>
                  <a:cubicBezTo>
                    <a:pt x="6326500" y="4534746"/>
                    <a:pt x="6334864" y="4534693"/>
                    <a:pt x="6386849" y="4534826"/>
                  </a:cubicBezTo>
                  <a:cubicBezTo>
                    <a:pt x="6396937" y="5101060"/>
                    <a:pt x="6421204" y="5017557"/>
                    <a:pt x="6320314" y="5017557"/>
                  </a:cubicBezTo>
                  <a:close/>
                  <a:moveTo>
                    <a:pt x="6320314" y="4510115"/>
                  </a:moveTo>
                  <a:cubicBezTo>
                    <a:pt x="5962261" y="4510301"/>
                    <a:pt x="6000891" y="4510301"/>
                    <a:pt x="5963881" y="4510247"/>
                  </a:cubicBezTo>
                  <a:cubicBezTo>
                    <a:pt x="5962978" y="4425152"/>
                    <a:pt x="5957509" y="4027596"/>
                    <a:pt x="5957482" y="4025684"/>
                  </a:cubicBezTo>
                  <a:cubicBezTo>
                    <a:pt x="5959420" y="4025684"/>
                    <a:pt x="6315880" y="4024782"/>
                    <a:pt x="6377689" y="4025100"/>
                  </a:cubicBezTo>
                  <a:cubicBezTo>
                    <a:pt x="6387432" y="4587832"/>
                    <a:pt x="6414806" y="4510115"/>
                    <a:pt x="6320314" y="4510115"/>
                  </a:cubicBezTo>
                  <a:close/>
                  <a:moveTo>
                    <a:pt x="5957774" y="5523699"/>
                  </a:moveTo>
                  <a:cubicBezTo>
                    <a:pt x="5843184" y="5523964"/>
                    <a:pt x="5709903" y="5527017"/>
                    <a:pt x="5537435" y="5524230"/>
                  </a:cubicBezTo>
                  <a:cubicBezTo>
                    <a:pt x="5531779" y="5192102"/>
                    <a:pt x="5535337" y="5258883"/>
                    <a:pt x="5532019" y="5046303"/>
                  </a:cubicBezTo>
                  <a:cubicBezTo>
                    <a:pt x="5531886" y="5038712"/>
                    <a:pt x="5500345" y="5041817"/>
                    <a:pt x="5950075" y="5042985"/>
                  </a:cubicBezTo>
                  <a:cubicBezTo>
                    <a:pt x="5956951" y="5477674"/>
                    <a:pt x="5956765" y="5467774"/>
                    <a:pt x="5957774" y="5523699"/>
                  </a:cubicBezTo>
                  <a:close/>
                  <a:moveTo>
                    <a:pt x="5531540" y="5017292"/>
                  </a:moveTo>
                  <a:cubicBezTo>
                    <a:pt x="5523496" y="4507036"/>
                    <a:pt x="5522036" y="4533260"/>
                    <a:pt x="5523921" y="4533260"/>
                  </a:cubicBezTo>
                  <a:cubicBezTo>
                    <a:pt x="5689646" y="4533950"/>
                    <a:pt x="5696761" y="4533101"/>
                    <a:pt x="5842388" y="4534269"/>
                  </a:cubicBezTo>
                  <a:cubicBezTo>
                    <a:pt x="5974687" y="4535330"/>
                    <a:pt x="5940570" y="4446784"/>
                    <a:pt x="5949650" y="5018327"/>
                  </a:cubicBezTo>
                  <a:cubicBezTo>
                    <a:pt x="5851309" y="5018035"/>
                    <a:pt x="5744126" y="5015885"/>
                    <a:pt x="5531540" y="5017292"/>
                  </a:cubicBezTo>
                  <a:close/>
                  <a:moveTo>
                    <a:pt x="5522461" y="4502922"/>
                  </a:moveTo>
                  <a:cubicBezTo>
                    <a:pt x="5510539" y="3985048"/>
                    <a:pt x="5518478" y="4027569"/>
                    <a:pt x="5523921" y="4027569"/>
                  </a:cubicBezTo>
                  <a:cubicBezTo>
                    <a:pt x="6019343" y="4029613"/>
                    <a:pt x="5935313" y="3986800"/>
                    <a:pt x="5937251" y="4141251"/>
                  </a:cubicBezTo>
                  <a:cubicBezTo>
                    <a:pt x="5939163" y="4308125"/>
                    <a:pt x="5940517" y="4342710"/>
                    <a:pt x="5942030" y="4503452"/>
                  </a:cubicBezTo>
                  <a:cubicBezTo>
                    <a:pt x="5942110" y="4513380"/>
                    <a:pt x="5522646" y="4511840"/>
                    <a:pt x="5522461" y="4502922"/>
                  </a:cubicBezTo>
                  <a:close/>
                  <a:moveTo>
                    <a:pt x="5842335" y="4002088"/>
                  </a:moveTo>
                  <a:cubicBezTo>
                    <a:pt x="5456590" y="4007795"/>
                    <a:pt x="5516673" y="4017509"/>
                    <a:pt x="5515744" y="3959779"/>
                  </a:cubicBezTo>
                  <a:cubicBezTo>
                    <a:pt x="5508203" y="3466484"/>
                    <a:pt x="5501141" y="3520233"/>
                    <a:pt x="5523921" y="3520366"/>
                  </a:cubicBezTo>
                  <a:cubicBezTo>
                    <a:pt x="6003865" y="3523577"/>
                    <a:pt x="5929233" y="3496291"/>
                    <a:pt x="5930826" y="3598162"/>
                  </a:cubicBezTo>
                  <a:cubicBezTo>
                    <a:pt x="5933534" y="3771194"/>
                    <a:pt x="5931914" y="3779422"/>
                    <a:pt x="5934755" y="3960257"/>
                  </a:cubicBezTo>
                  <a:cubicBezTo>
                    <a:pt x="5935552" y="4012227"/>
                    <a:pt x="5953951" y="4000416"/>
                    <a:pt x="5842335" y="4002088"/>
                  </a:cubicBezTo>
                  <a:close/>
                  <a:moveTo>
                    <a:pt x="5509796" y="5017424"/>
                  </a:moveTo>
                  <a:cubicBezTo>
                    <a:pt x="5425394" y="5017875"/>
                    <a:pt x="5432191" y="5017796"/>
                    <a:pt x="5086908" y="5017955"/>
                  </a:cubicBezTo>
                  <a:cubicBezTo>
                    <a:pt x="5084067" y="4819416"/>
                    <a:pt x="5087492" y="4885030"/>
                    <a:pt x="5081200" y="4536843"/>
                  </a:cubicBezTo>
                  <a:cubicBezTo>
                    <a:pt x="5252553" y="4536126"/>
                    <a:pt x="5175824" y="4531800"/>
                    <a:pt x="5501406" y="4533180"/>
                  </a:cubicBezTo>
                  <a:cubicBezTo>
                    <a:pt x="5502973" y="4602112"/>
                    <a:pt x="5509557" y="5002162"/>
                    <a:pt x="5509796" y="5017424"/>
                  </a:cubicBezTo>
                  <a:close/>
                  <a:moveTo>
                    <a:pt x="5080749" y="4512158"/>
                  </a:moveTo>
                  <a:cubicBezTo>
                    <a:pt x="5072252" y="4023322"/>
                    <a:pt x="5074058" y="4152558"/>
                    <a:pt x="5071854" y="4028684"/>
                  </a:cubicBezTo>
                  <a:cubicBezTo>
                    <a:pt x="5243739" y="4028498"/>
                    <a:pt x="5233251" y="4026375"/>
                    <a:pt x="5494928" y="4027463"/>
                  </a:cubicBezTo>
                  <a:cubicBezTo>
                    <a:pt x="5496229" y="4144967"/>
                    <a:pt x="5494397" y="4239751"/>
                    <a:pt x="5500743" y="4503585"/>
                  </a:cubicBezTo>
                  <a:cubicBezTo>
                    <a:pt x="5500822" y="4508549"/>
                    <a:pt x="5537780" y="4510194"/>
                    <a:pt x="5080749" y="4512158"/>
                  </a:cubicBezTo>
                  <a:close/>
                  <a:moveTo>
                    <a:pt x="5071403" y="4004052"/>
                  </a:moveTo>
                  <a:cubicBezTo>
                    <a:pt x="5067978" y="3800178"/>
                    <a:pt x="5069810" y="3803470"/>
                    <a:pt x="5065403" y="3520206"/>
                  </a:cubicBezTo>
                  <a:cubicBezTo>
                    <a:pt x="5562073" y="3520127"/>
                    <a:pt x="5486113" y="3493743"/>
                    <a:pt x="5487733" y="3598162"/>
                  </a:cubicBezTo>
                  <a:cubicBezTo>
                    <a:pt x="5490229" y="3758878"/>
                    <a:pt x="5490999" y="3773264"/>
                    <a:pt x="5493972" y="3960204"/>
                  </a:cubicBezTo>
                  <a:cubicBezTo>
                    <a:pt x="5494902" y="4017642"/>
                    <a:pt x="5562365" y="4003522"/>
                    <a:pt x="5071403" y="4004052"/>
                  </a:cubicBezTo>
                  <a:close/>
                  <a:moveTo>
                    <a:pt x="5065535" y="5042587"/>
                  </a:moveTo>
                  <a:cubicBezTo>
                    <a:pt x="5068217" y="5220582"/>
                    <a:pt x="5074828" y="5342705"/>
                    <a:pt x="5074961" y="5524893"/>
                  </a:cubicBezTo>
                  <a:cubicBezTo>
                    <a:pt x="4935387" y="5525159"/>
                    <a:pt x="4880137" y="5523248"/>
                    <a:pt x="4651860" y="5523248"/>
                  </a:cubicBezTo>
                  <a:cubicBezTo>
                    <a:pt x="4646444" y="5325054"/>
                    <a:pt x="4649205" y="5220635"/>
                    <a:pt x="4646285" y="5042481"/>
                  </a:cubicBezTo>
                  <a:cubicBezTo>
                    <a:pt x="4700685" y="5042826"/>
                    <a:pt x="4712181" y="5042746"/>
                    <a:pt x="5065535" y="5042587"/>
                  </a:cubicBezTo>
                  <a:close/>
                  <a:moveTo>
                    <a:pt x="4728005" y="5018088"/>
                  </a:moveTo>
                  <a:cubicBezTo>
                    <a:pt x="4623372" y="5018088"/>
                    <a:pt x="4647771" y="5048028"/>
                    <a:pt x="4642249" y="4865043"/>
                  </a:cubicBezTo>
                  <a:cubicBezTo>
                    <a:pt x="4638983" y="4757121"/>
                    <a:pt x="4636620" y="4635874"/>
                    <a:pt x="4637178" y="4536126"/>
                  </a:cubicBezTo>
                  <a:cubicBezTo>
                    <a:pt x="4651754" y="4536206"/>
                    <a:pt x="5005930" y="4536976"/>
                    <a:pt x="5059429" y="4536896"/>
                  </a:cubicBezTo>
                  <a:cubicBezTo>
                    <a:pt x="5065668" y="4883278"/>
                    <a:pt x="5062429" y="4827512"/>
                    <a:pt x="5065164" y="5017955"/>
                  </a:cubicBezTo>
                  <a:lnTo>
                    <a:pt x="4728005" y="5018088"/>
                  </a:lnTo>
                  <a:close/>
                  <a:moveTo>
                    <a:pt x="4638134" y="5952177"/>
                  </a:moveTo>
                  <a:cubicBezTo>
                    <a:pt x="4638240" y="6049642"/>
                    <a:pt x="4714120" y="6034672"/>
                    <a:pt x="4250318" y="6032814"/>
                  </a:cubicBezTo>
                  <a:cubicBezTo>
                    <a:pt x="4219334" y="6032681"/>
                    <a:pt x="4208714" y="6103152"/>
                    <a:pt x="4212006" y="5590401"/>
                  </a:cubicBezTo>
                  <a:cubicBezTo>
                    <a:pt x="4212351" y="5533891"/>
                    <a:pt x="4145313" y="5547906"/>
                    <a:pt x="4630832" y="5547906"/>
                  </a:cubicBezTo>
                  <a:cubicBezTo>
                    <a:pt x="4634496" y="5669498"/>
                    <a:pt x="4637921" y="5759982"/>
                    <a:pt x="4638134" y="5952177"/>
                  </a:cubicBezTo>
                  <a:close/>
                  <a:moveTo>
                    <a:pt x="4212192" y="5523487"/>
                  </a:moveTo>
                  <a:cubicBezTo>
                    <a:pt x="4211847" y="5297343"/>
                    <a:pt x="4204015" y="5220821"/>
                    <a:pt x="4201758" y="5042826"/>
                  </a:cubicBezTo>
                  <a:cubicBezTo>
                    <a:pt x="4400538" y="5040331"/>
                    <a:pt x="4317543" y="5039720"/>
                    <a:pt x="4624513" y="5042321"/>
                  </a:cubicBezTo>
                  <a:cubicBezTo>
                    <a:pt x="4627620" y="5232738"/>
                    <a:pt x="4624487" y="5317303"/>
                    <a:pt x="4630062" y="5523248"/>
                  </a:cubicBezTo>
                  <a:cubicBezTo>
                    <a:pt x="4253079" y="5523274"/>
                    <a:pt x="4365996" y="5523248"/>
                    <a:pt x="4212192" y="5523487"/>
                  </a:cubicBezTo>
                  <a:close/>
                  <a:moveTo>
                    <a:pt x="4568865" y="5017053"/>
                  </a:moveTo>
                  <a:cubicBezTo>
                    <a:pt x="4466806" y="5015673"/>
                    <a:pt x="4354686" y="5015540"/>
                    <a:pt x="4250132" y="5017371"/>
                  </a:cubicBezTo>
                  <a:cubicBezTo>
                    <a:pt x="4169792" y="5018778"/>
                    <a:pt x="4214130" y="5079534"/>
                    <a:pt x="4196156" y="4534905"/>
                  </a:cubicBezTo>
                  <a:cubicBezTo>
                    <a:pt x="4553598" y="4534083"/>
                    <a:pt x="4450000" y="4534534"/>
                    <a:pt x="4615433" y="4535941"/>
                  </a:cubicBezTo>
                  <a:cubicBezTo>
                    <a:pt x="4612460" y="5079083"/>
                    <a:pt x="4660754" y="5018167"/>
                    <a:pt x="4568865" y="5017053"/>
                  </a:cubicBezTo>
                  <a:close/>
                  <a:moveTo>
                    <a:pt x="4615646" y="4503134"/>
                  </a:moveTo>
                  <a:cubicBezTo>
                    <a:pt x="4615540" y="4516591"/>
                    <a:pt x="4658444" y="4508469"/>
                    <a:pt x="4250212" y="4510088"/>
                  </a:cubicBezTo>
                  <a:cubicBezTo>
                    <a:pt x="4175048" y="4510301"/>
                    <a:pt x="4193660" y="4584726"/>
                    <a:pt x="4187739" y="4137801"/>
                  </a:cubicBezTo>
                  <a:cubicBezTo>
                    <a:pt x="4186067" y="4005751"/>
                    <a:pt x="4169659" y="4027224"/>
                    <a:pt x="4250105" y="4028418"/>
                  </a:cubicBezTo>
                  <a:cubicBezTo>
                    <a:pt x="4349588" y="4030011"/>
                    <a:pt x="4386652" y="4029639"/>
                    <a:pt x="4610336" y="4029692"/>
                  </a:cubicBezTo>
                  <a:cubicBezTo>
                    <a:pt x="4615885" y="4380666"/>
                    <a:pt x="4616575" y="4391708"/>
                    <a:pt x="4615646" y="4503134"/>
                  </a:cubicBezTo>
                  <a:close/>
                  <a:moveTo>
                    <a:pt x="4185854" y="4002938"/>
                  </a:moveTo>
                  <a:cubicBezTo>
                    <a:pt x="4182721" y="3799196"/>
                    <a:pt x="4181898" y="3772388"/>
                    <a:pt x="4178022" y="3519410"/>
                  </a:cubicBezTo>
                  <a:cubicBezTo>
                    <a:pt x="4295692" y="3518640"/>
                    <a:pt x="4333181" y="3516278"/>
                    <a:pt x="4600751" y="3519065"/>
                  </a:cubicBezTo>
                  <a:cubicBezTo>
                    <a:pt x="4606433" y="3890290"/>
                    <a:pt x="4604601" y="3668341"/>
                    <a:pt x="4609938" y="4005061"/>
                  </a:cubicBezTo>
                  <a:cubicBezTo>
                    <a:pt x="4177146" y="4004981"/>
                    <a:pt x="4362996" y="4004583"/>
                    <a:pt x="4185854" y="4002938"/>
                  </a:cubicBezTo>
                  <a:close/>
                  <a:moveTo>
                    <a:pt x="4178951" y="4865441"/>
                  </a:moveTo>
                  <a:cubicBezTo>
                    <a:pt x="4178314" y="5061857"/>
                    <a:pt x="4268319" y="5019707"/>
                    <a:pt x="3758904" y="5018911"/>
                  </a:cubicBezTo>
                  <a:cubicBezTo>
                    <a:pt x="3753727" y="4688959"/>
                    <a:pt x="3752506" y="4608827"/>
                    <a:pt x="3751284" y="4537427"/>
                  </a:cubicBezTo>
                  <a:cubicBezTo>
                    <a:pt x="3947303" y="4537374"/>
                    <a:pt x="3857245" y="4535489"/>
                    <a:pt x="4174332" y="4534958"/>
                  </a:cubicBezTo>
                  <a:cubicBezTo>
                    <a:pt x="4177252" y="4622310"/>
                    <a:pt x="4179350" y="4737585"/>
                    <a:pt x="4178951" y="4865441"/>
                  </a:cubicBezTo>
                  <a:close/>
                  <a:moveTo>
                    <a:pt x="4090965" y="4510380"/>
                  </a:moveTo>
                  <a:cubicBezTo>
                    <a:pt x="3713211" y="4510380"/>
                    <a:pt x="3750992" y="4520546"/>
                    <a:pt x="3750674" y="4503054"/>
                  </a:cubicBezTo>
                  <a:cubicBezTo>
                    <a:pt x="3741142" y="3965088"/>
                    <a:pt x="3740903" y="4029055"/>
                    <a:pt x="3772418" y="4029055"/>
                  </a:cubicBezTo>
                  <a:cubicBezTo>
                    <a:pt x="4244238" y="4029055"/>
                    <a:pt x="4164083" y="3992480"/>
                    <a:pt x="4165969" y="4138225"/>
                  </a:cubicBezTo>
                  <a:cubicBezTo>
                    <a:pt x="4168278" y="4312584"/>
                    <a:pt x="4169446" y="4396432"/>
                    <a:pt x="4173243" y="4503797"/>
                  </a:cubicBezTo>
                  <a:cubicBezTo>
                    <a:pt x="4173562" y="4512477"/>
                    <a:pt x="4185934" y="4510380"/>
                    <a:pt x="4090965" y="4510380"/>
                  </a:cubicBezTo>
                  <a:close/>
                  <a:moveTo>
                    <a:pt x="4090965" y="4002566"/>
                  </a:moveTo>
                  <a:cubicBezTo>
                    <a:pt x="3690883" y="4002566"/>
                    <a:pt x="3746718" y="4021730"/>
                    <a:pt x="3745708" y="3959753"/>
                  </a:cubicBezTo>
                  <a:cubicBezTo>
                    <a:pt x="3737797" y="3454354"/>
                    <a:pt x="3717380" y="3519490"/>
                    <a:pt x="3772391" y="3519490"/>
                  </a:cubicBezTo>
                  <a:cubicBezTo>
                    <a:pt x="4056025" y="3519622"/>
                    <a:pt x="4103204" y="3519755"/>
                    <a:pt x="4156278" y="3519516"/>
                  </a:cubicBezTo>
                  <a:cubicBezTo>
                    <a:pt x="4164880" y="4082672"/>
                    <a:pt x="4194563" y="4002566"/>
                    <a:pt x="4090965" y="4002566"/>
                  </a:cubicBezTo>
                  <a:close/>
                  <a:moveTo>
                    <a:pt x="3737160" y="5018858"/>
                  </a:moveTo>
                  <a:cubicBezTo>
                    <a:pt x="3616676" y="5018380"/>
                    <a:pt x="3488917" y="5012647"/>
                    <a:pt x="3316740" y="5017053"/>
                  </a:cubicBezTo>
                  <a:cubicBezTo>
                    <a:pt x="3314670" y="4860425"/>
                    <a:pt x="3318732" y="4733126"/>
                    <a:pt x="3311085" y="4536339"/>
                  </a:cubicBezTo>
                  <a:cubicBezTo>
                    <a:pt x="3403055" y="4538011"/>
                    <a:pt x="3453340" y="4537533"/>
                    <a:pt x="3729487" y="4537427"/>
                  </a:cubicBezTo>
                  <a:cubicBezTo>
                    <a:pt x="3731159" y="4632529"/>
                    <a:pt x="3731956" y="4686199"/>
                    <a:pt x="3737160" y="5018858"/>
                  </a:cubicBezTo>
                  <a:close/>
                  <a:moveTo>
                    <a:pt x="3303333" y="4000973"/>
                  </a:moveTo>
                  <a:cubicBezTo>
                    <a:pt x="3301209" y="3820988"/>
                    <a:pt x="3297067" y="3763390"/>
                    <a:pt x="3293907" y="3520180"/>
                  </a:cubicBezTo>
                  <a:cubicBezTo>
                    <a:pt x="3323352" y="3520180"/>
                    <a:pt x="3594507" y="3519861"/>
                    <a:pt x="3714220" y="3519543"/>
                  </a:cubicBezTo>
                  <a:cubicBezTo>
                    <a:pt x="3718283" y="3804292"/>
                    <a:pt x="3722186" y="3795586"/>
                    <a:pt x="3724601" y="4004212"/>
                  </a:cubicBezTo>
                  <a:cubicBezTo>
                    <a:pt x="3526857" y="4003123"/>
                    <a:pt x="3717247" y="4000628"/>
                    <a:pt x="3303333" y="4000973"/>
                  </a:cubicBezTo>
                  <a:close/>
                  <a:moveTo>
                    <a:pt x="3294439" y="5017663"/>
                  </a:moveTo>
                  <a:cubicBezTo>
                    <a:pt x="3096163" y="5023370"/>
                    <a:pt x="2990123" y="5017106"/>
                    <a:pt x="2877683" y="5016177"/>
                  </a:cubicBezTo>
                  <a:cubicBezTo>
                    <a:pt x="2868683" y="4445908"/>
                    <a:pt x="2834619" y="4538064"/>
                    <a:pt x="2976449" y="4535781"/>
                  </a:cubicBezTo>
                  <a:cubicBezTo>
                    <a:pt x="3081215" y="4534083"/>
                    <a:pt x="3181150" y="4533924"/>
                    <a:pt x="3289288" y="4535967"/>
                  </a:cubicBezTo>
                  <a:cubicBezTo>
                    <a:pt x="3294226" y="4662549"/>
                    <a:pt x="3296324" y="5017584"/>
                    <a:pt x="3294439" y="5017663"/>
                  </a:cubicBezTo>
                  <a:close/>
                  <a:moveTo>
                    <a:pt x="3135537" y="4001106"/>
                  </a:moveTo>
                  <a:cubicBezTo>
                    <a:pt x="2987547" y="4001106"/>
                    <a:pt x="2983034" y="4002831"/>
                    <a:pt x="2859629" y="4003177"/>
                  </a:cubicBezTo>
                  <a:cubicBezTo>
                    <a:pt x="2854957" y="3665686"/>
                    <a:pt x="2854080" y="3606257"/>
                    <a:pt x="2852594" y="3522436"/>
                  </a:cubicBezTo>
                  <a:cubicBezTo>
                    <a:pt x="3340556" y="3520950"/>
                    <a:pt x="3271552" y="3489098"/>
                    <a:pt x="3273278" y="3598188"/>
                  </a:cubicBezTo>
                  <a:cubicBezTo>
                    <a:pt x="3280925" y="4086282"/>
                    <a:pt x="3321679" y="4000947"/>
                    <a:pt x="3135537" y="4001106"/>
                  </a:cubicBezTo>
                  <a:close/>
                  <a:moveTo>
                    <a:pt x="2855965" y="5016044"/>
                  </a:moveTo>
                  <a:cubicBezTo>
                    <a:pt x="2653310" y="5015036"/>
                    <a:pt x="2640751" y="5021485"/>
                    <a:pt x="2434537" y="5019654"/>
                  </a:cubicBezTo>
                  <a:cubicBezTo>
                    <a:pt x="2424528" y="4459259"/>
                    <a:pt x="2391288" y="4533738"/>
                    <a:pt x="2498682" y="4533738"/>
                  </a:cubicBezTo>
                  <a:cubicBezTo>
                    <a:pt x="2655380" y="4533738"/>
                    <a:pt x="2658619" y="4537056"/>
                    <a:pt x="2817043" y="4537056"/>
                  </a:cubicBezTo>
                  <a:cubicBezTo>
                    <a:pt x="2859417" y="4537056"/>
                    <a:pt x="2847363" y="4471362"/>
                    <a:pt x="2855965" y="5016044"/>
                  </a:cubicBezTo>
                  <a:close/>
                  <a:moveTo>
                    <a:pt x="2817043" y="4512424"/>
                  </a:moveTo>
                  <a:cubicBezTo>
                    <a:pt x="2814680" y="4512424"/>
                    <a:pt x="2423997" y="4511176"/>
                    <a:pt x="2423971" y="4503320"/>
                  </a:cubicBezTo>
                  <a:cubicBezTo>
                    <a:pt x="2422829" y="3955479"/>
                    <a:pt x="2376579" y="4029321"/>
                    <a:pt x="2498682" y="4029321"/>
                  </a:cubicBezTo>
                  <a:cubicBezTo>
                    <a:pt x="2906225" y="4029321"/>
                    <a:pt x="2838389" y="3991073"/>
                    <a:pt x="2839159" y="4141172"/>
                  </a:cubicBezTo>
                  <a:cubicBezTo>
                    <a:pt x="2841390" y="4568907"/>
                    <a:pt x="2862762" y="4512424"/>
                    <a:pt x="2817043" y="4512424"/>
                  </a:cubicBezTo>
                  <a:close/>
                  <a:moveTo>
                    <a:pt x="2817043" y="4003256"/>
                  </a:moveTo>
                  <a:cubicBezTo>
                    <a:pt x="2352949" y="4003256"/>
                    <a:pt x="2415103" y="4023747"/>
                    <a:pt x="2414094" y="3959859"/>
                  </a:cubicBezTo>
                  <a:cubicBezTo>
                    <a:pt x="2411253" y="3779050"/>
                    <a:pt x="2414864" y="3778944"/>
                    <a:pt x="2412023" y="3597711"/>
                  </a:cubicBezTo>
                  <a:cubicBezTo>
                    <a:pt x="2410510" y="3501175"/>
                    <a:pt x="2393013" y="3520897"/>
                    <a:pt x="2498682" y="3520897"/>
                  </a:cubicBezTo>
                  <a:cubicBezTo>
                    <a:pt x="2897968" y="3520897"/>
                    <a:pt x="2830557" y="3497963"/>
                    <a:pt x="2832124" y="3598135"/>
                  </a:cubicBezTo>
                  <a:cubicBezTo>
                    <a:pt x="2839531" y="4065764"/>
                    <a:pt x="2844549" y="4003256"/>
                    <a:pt x="2817043" y="4003256"/>
                  </a:cubicBezTo>
                  <a:close/>
                  <a:moveTo>
                    <a:pt x="2412767" y="5019415"/>
                  </a:moveTo>
                  <a:cubicBezTo>
                    <a:pt x="2255113" y="5017398"/>
                    <a:pt x="2363808" y="5015115"/>
                    <a:pt x="1991817" y="5016549"/>
                  </a:cubicBezTo>
                  <a:cubicBezTo>
                    <a:pt x="1982418" y="4463054"/>
                    <a:pt x="1963408" y="4533738"/>
                    <a:pt x="2021181" y="4533260"/>
                  </a:cubicBezTo>
                  <a:cubicBezTo>
                    <a:pt x="2117371" y="4532490"/>
                    <a:pt x="2196039" y="4532198"/>
                    <a:pt x="2339356" y="4533154"/>
                  </a:cubicBezTo>
                  <a:cubicBezTo>
                    <a:pt x="2417758" y="4533764"/>
                    <a:pt x="2402492" y="4452172"/>
                    <a:pt x="2412767" y="5019415"/>
                  </a:cubicBezTo>
                  <a:close/>
                  <a:moveTo>
                    <a:pt x="1978010" y="5550640"/>
                  </a:moveTo>
                  <a:cubicBezTo>
                    <a:pt x="1985020" y="5923590"/>
                    <a:pt x="1983267" y="5888953"/>
                    <a:pt x="1984860" y="6031327"/>
                  </a:cubicBezTo>
                  <a:cubicBezTo>
                    <a:pt x="1916946" y="6030398"/>
                    <a:pt x="1897750" y="6030611"/>
                    <a:pt x="1563618" y="6030531"/>
                  </a:cubicBezTo>
                  <a:cubicBezTo>
                    <a:pt x="1560671" y="5897632"/>
                    <a:pt x="1557857" y="5861614"/>
                    <a:pt x="1555627" y="5548596"/>
                  </a:cubicBezTo>
                  <a:cubicBezTo>
                    <a:pt x="1558574" y="5548622"/>
                    <a:pt x="1975807" y="5550640"/>
                    <a:pt x="1978010" y="5550640"/>
                  </a:cubicBezTo>
                  <a:close/>
                  <a:moveTo>
                    <a:pt x="1555441" y="5523964"/>
                  </a:moveTo>
                  <a:cubicBezTo>
                    <a:pt x="1554830" y="5457342"/>
                    <a:pt x="1554166" y="5422625"/>
                    <a:pt x="1548379" y="5046303"/>
                  </a:cubicBezTo>
                  <a:cubicBezTo>
                    <a:pt x="1548193" y="5033907"/>
                    <a:pt x="1526289" y="5042746"/>
                    <a:pt x="1970470" y="5041286"/>
                  </a:cubicBezTo>
                  <a:cubicBezTo>
                    <a:pt x="1973205" y="5206382"/>
                    <a:pt x="1973338" y="5292061"/>
                    <a:pt x="1977559" y="5526008"/>
                  </a:cubicBezTo>
                  <a:cubicBezTo>
                    <a:pt x="1975382" y="5525982"/>
                    <a:pt x="1557459" y="5523964"/>
                    <a:pt x="1555441" y="5523964"/>
                  </a:cubicBezTo>
                  <a:close/>
                  <a:moveTo>
                    <a:pt x="1861881" y="6055242"/>
                  </a:moveTo>
                  <a:cubicBezTo>
                    <a:pt x="2023358" y="6055242"/>
                    <a:pt x="1981621" y="5967519"/>
                    <a:pt x="1989878" y="6495770"/>
                  </a:cubicBezTo>
                  <a:cubicBezTo>
                    <a:pt x="1990940" y="6563295"/>
                    <a:pt x="2046722" y="6538531"/>
                    <a:pt x="1570654" y="6536806"/>
                  </a:cubicBezTo>
                  <a:cubicBezTo>
                    <a:pt x="1567521" y="6373701"/>
                    <a:pt x="1568052" y="6248818"/>
                    <a:pt x="1564149" y="6055189"/>
                  </a:cubicBezTo>
                  <a:lnTo>
                    <a:pt x="1861881" y="6055242"/>
                  </a:lnTo>
                  <a:close/>
                  <a:moveTo>
                    <a:pt x="2339488" y="4508496"/>
                  </a:moveTo>
                  <a:cubicBezTo>
                    <a:pt x="2242024" y="4507726"/>
                    <a:pt x="2132160" y="4507646"/>
                    <a:pt x="2020968" y="4508549"/>
                  </a:cubicBezTo>
                  <a:cubicBezTo>
                    <a:pt x="1965001" y="4509000"/>
                    <a:pt x="1982869" y="4582284"/>
                    <a:pt x="1974745" y="4026454"/>
                  </a:cubicBezTo>
                  <a:cubicBezTo>
                    <a:pt x="2140098" y="4030011"/>
                    <a:pt x="2041996" y="4030409"/>
                    <a:pt x="2393597" y="4029427"/>
                  </a:cubicBezTo>
                  <a:cubicBezTo>
                    <a:pt x="2404802" y="4584355"/>
                    <a:pt x="2426254" y="4509080"/>
                    <a:pt x="2339488" y="4508496"/>
                  </a:cubicBezTo>
                  <a:close/>
                  <a:moveTo>
                    <a:pt x="1970072" y="5016628"/>
                  </a:moveTo>
                  <a:cubicBezTo>
                    <a:pt x="1714555" y="5017557"/>
                    <a:pt x="1734175" y="5015328"/>
                    <a:pt x="1547874" y="5015301"/>
                  </a:cubicBezTo>
                  <a:cubicBezTo>
                    <a:pt x="1539060" y="4499949"/>
                    <a:pt x="1534042" y="4534879"/>
                    <a:pt x="1543467" y="4534852"/>
                  </a:cubicBezTo>
                  <a:cubicBezTo>
                    <a:pt x="1546600" y="4534852"/>
                    <a:pt x="1958204" y="4533685"/>
                    <a:pt x="1960514" y="4533658"/>
                  </a:cubicBezTo>
                  <a:cubicBezTo>
                    <a:pt x="1964656" y="4789370"/>
                    <a:pt x="1968930" y="4950776"/>
                    <a:pt x="1970072" y="5016628"/>
                  </a:cubicBezTo>
                  <a:close/>
                  <a:moveTo>
                    <a:pt x="1538051" y="4503187"/>
                  </a:moveTo>
                  <a:cubicBezTo>
                    <a:pt x="1536590" y="4396300"/>
                    <a:pt x="1528068" y="4027304"/>
                    <a:pt x="1543493" y="4027304"/>
                  </a:cubicBezTo>
                  <a:cubicBezTo>
                    <a:pt x="2035226" y="4027304"/>
                    <a:pt x="1952655" y="3988366"/>
                    <a:pt x="1954567" y="4141251"/>
                  </a:cubicBezTo>
                  <a:cubicBezTo>
                    <a:pt x="1956213" y="4273089"/>
                    <a:pt x="1957222" y="4328297"/>
                    <a:pt x="1960142" y="4509000"/>
                  </a:cubicBezTo>
                  <a:cubicBezTo>
                    <a:pt x="1485694" y="4511707"/>
                    <a:pt x="1538183" y="4513034"/>
                    <a:pt x="1538051" y="4503187"/>
                  </a:cubicBezTo>
                  <a:close/>
                  <a:moveTo>
                    <a:pt x="1861881" y="4000734"/>
                  </a:moveTo>
                  <a:cubicBezTo>
                    <a:pt x="1472844" y="4000734"/>
                    <a:pt x="1534519" y="4022207"/>
                    <a:pt x="1533537" y="3959753"/>
                  </a:cubicBezTo>
                  <a:cubicBezTo>
                    <a:pt x="1525838" y="3467094"/>
                    <a:pt x="1512111" y="3520127"/>
                    <a:pt x="1543467" y="3520127"/>
                  </a:cubicBezTo>
                  <a:cubicBezTo>
                    <a:pt x="2018420" y="3520127"/>
                    <a:pt x="1943814" y="3496291"/>
                    <a:pt x="1945407" y="3598188"/>
                  </a:cubicBezTo>
                  <a:cubicBezTo>
                    <a:pt x="1952921" y="4076885"/>
                    <a:pt x="1977798" y="4000734"/>
                    <a:pt x="1861881" y="4000734"/>
                  </a:cubicBezTo>
                  <a:close/>
                  <a:moveTo>
                    <a:pt x="1526528" y="5039959"/>
                  </a:moveTo>
                  <a:cubicBezTo>
                    <a:pt x="1526554" y="5042295"/>
                    <a:pt x="1532979" y="5447495"/>
                    <a:pt x="1533670" y="5523964"/>
                  </a:cubicBezTo>
                  <a:cubicBezTo>
                    <a:pt x="1401849" y="5523911"/>
                    <a:pt x="1559052" y="5523672"/>
                    <a:pt x="1114100" y="5522505"/>
                  </a:cubicBezTo>
                  <a:cubicBezTo>
                    <a:pt x="1113145" y="5448397"/>
                    <a:pt x="1112056" y="5382943"/>
                    <a:pt x="1106773" y="5046329"/>
                  </a:cubicBezTo>
                  <a:cubicBezTo>
                    <a:pt x="1106720" y="5041419"/>
                    <a:pt x="1070293" y="5040357"/>
                    <a:pt x="1526528" y="5039959"/>
                  </a:cubicBezTo>
                  <a:close/>
                  <a:moveTo>
                    <a:pt x="1533882" y="5548596"/>
                  </a:moveTo>
                  <a:cubicBezTo>
                    <a:pt x="1536272" y="5875230"/>
                    <a:pt x="1538953" y="5899463"/>
                    <a:pt x="1541847" y="6030531"/>
                  </a:cubicBezTo>
                  <a:cubicBezTo>
                    <a:pt x="1539564" y="6030531"/>
                    <a:pt x="1124455" y="6031327"/>
                    <a:pt x="1121322" y="6031354"/>
                  </a:cubicBezTo>
                  <a:cubicBezTo>
                    <a:pt x="1114366" y="5579784"/>
                    <a:pt x="1116755" y="5737075"/>
                    <a:pt x="1114392" y="5547136"/>
                  </a:cubicBezTo>
                  <a:cubicBezTo>
                    <a:pt x="1514687" y="5548065"/>
                    <a:pt x="1385760" y="5548543"/>
                    <a:pt x="1533882" y="5548596"/>
                  </a:cubicBezTo>
                  <a:close/>
                  <a:moveTo>
                    <a:pt x="1542378" y="6055189"/>
                  </a:moveTo>
                  <a:cubicBezTo>
                    <a:pt x="1546520" y="6260337"/>
                    <a:pt x="1545325" y="6348778"/>
                    <a:pt x="1548910" y="6536752"/>
                  </a:cubicBezTo>
                  <a:cubicBezTo>
                    <a:pt x="1546254" y="6536752"/>
                    <a:pt x="1500429" y="6536567"/>
                    <a:pt x="1127269" y="6537655"/>
                  </a:cubicBezTo>
                  <a:cubicBezTo>
                    <a:pt x="1123632" y="6314059"/>
                    <a:pt x="1126181" y="6346893"/>
                    <a:pt x="1121720" y="6056012"/>
                  </a:cubicBezTo>
                  <a:cubicBezTo>
                    <a:pt x="1126951" y="6056012"/>
                    <a:pt x="1516784" y="6055189"/>
                    <a:pt x="1542378" y="6055189"/>
                  </a:cubicBezTo>
                  <a:close/>
                  <a:moveTo>
                    <a:pt x="1543467" y="6561384"/>
                  </a:moveTo>
                  <a:cubicBezTo>
                    <a:pt x="1552414" y="6561384"/>
                    <a:pt x="1548299" y="6548591"/>
                    <a:pt x="1552733" y="6677110"/>
                  </a:cubicBezTo>
                  <a:cubicBezTo>
                    <a:pt x="1566937" y="7089662"/>
                    <a:pt x="1563778" y="7048043"/>
                    <a:pt x="1543467" y="7048043"/>
                  </a:cubicBezTo>
                  <a:cubicBezTo>
                    <a:pt x="1540838" y="7048043"/>
                    <a:pt x="1136774" y="7048124"/>
                    <a:pt x="1136509" y="7038568"/>
                  </a:cubicBezTo>
                  <a:cubicBezTo>
                    <a:pt x="1133190" y="6921196"/>
                    <a:pt x="1133455" y="6916339"/>
                    <a:pt x="1127694" y="6562340"/>
                  </a:cubicBezTo>
                  <a:cubicBezTo>
                    <a:pt x="1130641" y="6562340"/>
                    <a:pt x="1541104" y="6561384"/>
                    <a:pt x="1543467" y="6561384"/>
                  </a:cubicBezTo>
                  <a:close/>
                  <a:moveTo>
                    <a:pt x="1225212" y="7069703"/>
                  </a:moveTo>
                  <a:cubicBezTo>
                    <a:pt x="1383689" y="7069703"/>
                    <a:pt x="1384247" y="7072702"/>
                    <a:pt x="1543493" y="7072702"/>
                  </a:cubicBezTo>
                  <a:cubicBezTo>
                    <a:pt x="1569141" y="7072702"/>
                    <a:pt x="1556423" y="7019536"/>
                    <a:pt x="1563910" y="7551664"/>
                  </a:cubicBezTo>
                  <a:cubicBezTo>
                    <a:pt x="1553556" y="7551638"/>
                    <a:pt x="1149040" y="7553920"/>
                    <a:pt x="1147076" y="7553946"/>
                  </a:cubicBezTo>
                  <a:cubicBezTo>
                    <a:pt x="1137597" y="6983545"/>
                    <a:pt x="1107357" y="7069703"/>
                    <a:pt x="1225212" y="7069703"/>
                  </a:cubicBezTo>
                  <a:close/>
                  <a:moveTo>
                    <a:pt x="1571158" y="6561437"/>
                  </a:moveTo>
                  <a:cubicBezTo>
                    <a:pt x="1712617" y="6561995"/>
                    <a:pt x="1704121" y="6566003"/>
                    <a:pt x="1861881" y="6566003"/>
                  </a:cubicBezTo>
                  <a:cubicBezTo>
                    <a:pt x="2031535" y="6566003"/>
                    <a:pt x="1987064" y="6465433"/>
                    <a:pt x="2001401" y="7039311"/>
                  </a:cubicBezTo>
                  <a:cubicBezTo>
                    <a:pt x="2001666" y="7050008"/>
                    <a:pt x="2054687" y="7047195"/>
                    <a:pt x="1580929" y="7048017"/>
                  </a:cubicBezTo>
                  <a:cubicBezTo>
                    <a:pt x="1579814" y="6772053"/>
                    <a:pt x="1573495" y="6670103"/>
                    <a:pt x="1571158" y="6561437"/>
                  </a:cubicBezTo>
                  <a:close/>
                  <a:moveTo>
                    <a:pt x="2002224" y="7071958"/>
                  </a:moveTo>
                  <a:cubicBezTo>
                    <a:pt x="2009260" y="7360132"/>
                    <a:pt x="2004029" y="7379588"/>
                    <a:pt x="2006286" y="7553788"/>
                  </a:cubicBezTo>
                  <a:cubicBezTo>
                    <a:pt x="1615869" y="7554052"/>
                    <a:pt x="1767097" y="7552221"/>
                    <a:pt x="1585628" y="7551690"/>
                  </a:cubicBezTo>
                  <a:cubicBezTo>
                    <a:pt x="1585602" y="7549593"/>
                    <a:pt x="1581088" y="7074719"/>
                    <a:pt x="1581062" y="7072649"/>
                  </a:cubicBezTo>
                  <a:cubicBezTo>
                    <a:pt x="1700457" y="7072463"/>
                    <a:pt x="1825932" y="7070154"/>
                    <a:pt x="2002224" y="7071958"/>
                  </a:cubicBezTo>
                  <a:close/>
                  <a:moveTo>
                    <a:pt x="2006658" y="7578419"/>
                  </a:moveTo>
                  <a:cubicBezTo>
                    <a:pt x="2006684" y="7580383"/>
                    <a:pt x="2013030" y="7985929"/>
                    <a:pt x="2014915" y="8061283"/>
                  </a:cubicBezTo>
                  <a:cubicBezTo>
                    <a:pt x="1786930" y="8059797"/>
                    <a:pt x="1693899" y="8062132"/>
                    <a:pt x="1594974" y="8062424"/>
                  </a:cubicBezTo>
                  <a:cubicBezTo>
                    <a:pt x="1594947" y="8060539"/>
                    <a:pt x="1586159" y="7584896"/>
                    <a:pt x="1586026" y="7576349"/>
                  </a:cubicBezTo>
                  <a:cubicBezTo>
                    <a:pt x="1785709" y="7576986"/>
                    <a:pt x="1602939" y="7578711"/>
                    <a:pt x="2006658" y="7578419"/>
                  </a:cubicBezTo>
                  <a:close/>
                  <a:moveTo>
                    <a:pt x="2015526" y="8085967"/>
                  </a:moveTo>
                  <a:cubicBezTo>
                    <a:pt x="2023889" y="8393411"/>
                    <a:pt x="2021685" y="8425793"/>
                    <a:pt x="2023066" y="8568167"/>
                  </a:cubicBezTo>
                  <a:cubicBezTo>
                    <a:pt x="1860845" y="8566336"/>
                    <a:pt x="1661827" y="8568300"/>
                    <a:pt x="1601983" y="8568460"/>
                  </a:cubicBezTo>
                  <a:cubicBezTo>
                    <a:pt x="1600629" y="8432907"/>
                    <a:pt x="1602541" y="8438772"/>
                    <a:pt x="1595425" y="8087056"/>
                  </a:cubicBezTo>
                  <a:cubicBezTo>
                    <a:pt x="1726184" y="8086737"/>
                    <a:pt x="1774744" y="8084402"/>
                    <a:pt x="2015526" y="8085967"/>
                  </a:cubicBezTo>
                  <a:close/>
                  <a:moveTo>
                    <a:pt x="2020968" y="8592879"/>
                  </a:moveTo>
                  <a:cubicBezTo>
                    <a:pt x="2026358" y="8592905"/>
                    <a:pt x="2020623" y="8564876"/>
                    <a:pt x="2030633" y="9073858"/>
                  </a:cubicBezTo>
                  <a:cubicBezTo>
                    <a:pt x="1789240" y="9072505"/>
                    <a:pt x="1721538" y="9073964"/>
                    <a:pt x="1612470" y="9074257"/>
                  </a:cubicBezTo>
                  <a:cubicBezTo>
                    <a:pt x="1608700" y="8823189"/>
                    <a:pt x="1605010" y="8835346"/>
                    <a:pt x="1602222" y="8593144"/>
                  </a:cubicBezTo>
                  <a:cubicBezTo>
                    <a:pt x="1734653" y="8592853"/>
                    <a:pt x="1823012" y="8590995"/>
                    <a:pt x="2020968" y="8592879"/>
                  </a:cubicBezTo>
                  <a:close/>
                  <a:moveTo>
                    <a:pt x="2028429" y="7582268"/>
                  </a:moveTo>
                  <a:cubicBezTo>
                    <a:pt x="2028323" y="7575340"/>
                    <a:pt x="1994843" y="7578844"/>
                    <a:pt x="2453096" y="7579852"/>
                  </a:cubicBezTo>
                  <a:cubicBezTo>
                    <a:pt x="2453733" y="7619215"/>
                    <a:pt x="2458831" y="8049365"/>
                    <a:pt x="2458910" y="8061256"/>
                  </a:cubicBezTo>
                  <a:cubicBezTo>
                    <a:pt x="2332612" y="8061336"/>
                    <a:pt x="2196278" y="8062451"/>
                    <a:pt x="2036606" y="8061416"/>
                  </a:cubicBezTo>
                  <a:cubicBezTo>
                    <a:pt x="2034960" y="7993625"/>
                    <a:pt x="2034589" y="7959359"/>
                    <a:pt x="2028429" y="7582268"/>
                  </a:cubicBezTo>
                  <a:close/>
                  <a:moveTo>
                    <a:pt x="2459070" y="8085915"/>
                  </a:moveTo>
                  <a:cubicBezTo>
                    <a:pt x="2460052" y="8358375"/>
                    <a:pt x="2462973" y="8417459"/>
                    <a:pt x="2465973" y="8569203"/>
                  </a:cubicBezTo>
                  <a:cubicBezTo>
                    <a:pt x="2136859" y="8568938"/>
                    <a:pt x="2117318" y="8569044"/>
                    <a:pt x="2044837" y="8568380"/>
                  </a:cubicBezTo>
                  <a:cubicBezTo>
                    <a:pt x="2043589" y="8434658"/>
                    <a:pt x="2045474" y="8389403"/>
                    <a:pt x="2037297" y="8086100"/>
                  </a:cubicBezTo>
                  <a:cubicBezTo>
                    <a:pt x="2191472" y="8087056"/>
                    <a:pt x="2361552" y="8085994"/>
                    <a:pt x="2459070" y="8085915"/>
                  </a:cubicBezTo>
                  <a:close/>
                  <a:moveTo>
                    <a:pt x="2180242" y="8593622"/>
                  </a:moveTo>
                  <a:cubicBezTo>
                    <a:pt x="2521436" y="8593914"/>
                    <a:pt x="2466132" y="8568619"/>
                    <a:pt x="2467698" y="8669800"/>
                  </a:cubicBezTo>
                  <a:cubicBezTo>
                    <a:pt x="2470194" y="8829374"/>
                    <a:pt x="2469955" y="8853209"/>
                    <a:pt x="2472743" y="9032213"/>
                  </a:cubicBezTo>
                  <a:cubicBezTo>
                    <a:pt x="2473619" y="9088590"/>
                    <a:pt x="2541428" y="9076486"/>
                    <a:pt x="2052350" y="9073964"/>
                  </a:cubicBezTo>
                  <a:cubicBezTo>
                    <a:pt x="2051713" y="9041821"/>
                    <a:pt x="2052138" y="9068152"/>
                    <a:pt x="2046058" y="8669375"/>
                  </a:cubicBezTo>
                  <a:cubicBezTo>
                    <a:pt x="2044598" y="8572653"/>
                    <a:pt x="2018021" y="8593622"/>
                    <a:pt x="2180242" y="8593622"/>
                  </a:cubicBezTo>
                  <a:close/>
                  <a:moveTo>
                    <a:pt x="2463105" y="7069543"/>
                  </a:moveTo>
                  <a:cubicBezTo>
                    <a:pt x="2464990" y="7069543"/>
                    <a:pt x="2798405" y="7068800"/>
                    <a:pt x="2885861" y="7068933"/>
                  </a:cubicBezTo>
                  <a:cubicBezTo>
                    <a:pt x="2892604" y="7640370"/>
                    <a:pt x="2915384" y="7552805"/>
                    <a:pt x="2817043" y="7552805"/>
                  </a:cubicBezTo>
                  <a:cubicBezTo>
                    <a:pt x="2658540" y="7552805"/>
                    <a:pt x="2655062" y="7555274"/>
                    <a:pt x="2498682" y="7555274"/>
                  </a:cubicBezTo>
                  <a:cubicBezTo>
                    <a:pt x="2467008" y="7555274"/>
                    <a:pt x="2473274" y="7619719"/>
                    <a:pt x="2463105" y="7069543"/>
                  </a:cubicBezTo>
                  <a:close/>
                  <a:moveTo>
                    <a:pt x="2498682" y="7579905"/>
                  </a:moveTo>
                  <a:cubicBezTo>
                    <a:pt x="2923827" y="7579905"/>
                    <a:pt x="2891808" y="7571783"/>
                    <a:pt x="2891994" y="7582692"/>
                  </a:cubicBezTo>
                  <a:cubicBezTo>
                    <a:pt x="2900808" y="8143618"/>
                    <a:pt x="2933890" y="8062822"/>
                    <a:pt x="2817043" y="8062902"/>
                  </a:cubicBezTo>
                  <a:cubicBezTo>
                    <a:pt x="2661646" y="8062902"/>
                    <a:pt x="2661752" y="8061256"/>
                    <a:pt x="2498682" y="8061256"/>
                  </a:cubicBezTo>
                  <a:cubicBezTo>
                    <a:pt x="2474283" y="8061256"/>
                    <a:pt x="2481451" y="8078934"/>
                    <a:pt x="2479354" y="7944628"/>
                  </a:cubicBezTo>
                  <a:cubicBezTo>
                    <a:pt x="2472770" y="7523821"/>
                    <a:pt x="2465681" y="7579905"/>
                    <a:pt x="2498682" y="7579905"/>
                  </a:cubicBezTo>
                  <a:close/>
                  <a:moveTo>
                    <a:pt x="2498682" y="8085915"/>
                  </a:moveTo>
                  <a:cubicBezTo>
                    <a:pt x="2966015" y="8085915"/>
                    <a:pt x="2901764" y="8075058"/>
                    <a:pt x="2903039" y="8126365"/>
                  </a:cubicBezTo>
                  <a:cubicBezTo>
                    <a:pt x="2915676" y="8652998"/>
                    <a:pt x="2928872" y="8566469"/>
                    <a:pt x="2817043" y="8566469"/>
                  </a:cubicBezTo>
                  <a:cubicBezTo>
                    <a:pt x="2420838" y="8566469"/>
                    <a:pt x="2488593" y="8602832"/>
                    <a:pt x="2485965" y="8488088"/>
                  </a:cubicBezTo>
                  <a:cubicBezTo>
                    <a:pt x="2475584" y="8036439"/>
                    <a:pt x="2478159" y="8085915"/>
                    <a:pt x="2498682" y="8085915"/>
                  </a:cubicBezTo>
                  <a:close/>
                  <a:moveTo>
                    <a:pt x="2907579" y="7068986"/>
                  </a:moveTo>
                  <a:cubicBezTo>
                    <a:pt x="3335379" y="7069835"/>
                    <a:pt x="3142148" y="7069039"/>
                    <a:pt x="3327493" y="7070419"/>
                  </a:cubicBezTo>
                  <a:cubicBezTo>
                    <a:pt x="3342760" y="7631663"/>
                    <a:pt x="3341538" y="7554212"/>
                    <a:pt x="3294943" y="7553097"/>
                  </a:cubicBezTo>
                  <a:cubicBezTo>
                    <a:pt x="2832867" y="7541897"/>
                    <a:pt x="2912995" y="7606103"/>
                    <a:pt x="2911694" y="7401220"/>
                  </a:cubicBezTo>
                  <a:cubicBezTo>
                    <a:pt x="2910844" y="7262004"/>
                    <a:pt x="2909437" y="7224314"/>
                    <a:pt x="2907579" y="7068986"/>
                  </a:cubicBezTo>
                  <a:close/>
                  <a:moveTo>
                    <a:pt x="2976396" y="7576641"/>
                  </a:moveTo>
                  <a:cubicBezTo>
                    <a:pt x="3372203" y="7572898"/>
                    <a:pt x="3333892" y="7580755"/>
                    <a:pt x="3333945" y="7582692"/>
                  </a:cubicBezTo>
                  <a:cubicBezTo>
                    <a:pt x="3342547" y="8132471"/>
                    <a:pt x="3370982" y="8061230"/>
                    <a:pt x="3294624" y="8061946"/>
                  </a:cubicBezTo>
                  <a:cubicBezTo>
                    <a:pt x="3188743" y="8062796"/>
                    <a:pt x="3203399" y="8062584"/>
                    <a:pt x="2923296" y="8062822"/>
                  </a:cubicBezTo>
                  <a:cubicBezTo>
                    <a:pt x="2911083" y="7499508"/>
                    <a:pt x="2890454" y="7577570"/>
                    <a:pt x="2976396" y="7576641"/>
                  </a:cubicBezTo>
                  <a:close/>
                  <a:moveTo>
                    <a:pt x="3346105" y="8086206"/>
                  </a:moveTo>
                  <a:cubicBezTo>
                    <a:pt x="3353061" y="8456051"/>
                    <a:pt x="3351229" y="8423085"/>
                    <a:pt x="3352955" y="8569442"/>
                  </a:cubicBezTo>
                  <a:cubicBezTo>
                    <a:pt x="2902269" y="8566655"/>
                    <a:pt x="3265791" y="8569681"/>
                    <a:pt x="2930810" y="8566867"/>
                  </a:cubicBezTo>
                  <a:cubicBezTo>
                    <a:pt x="2929589" y="8437260"/>
                    <a:pt x="2931129" y="8400471"/>
                    <a:pt x="2923854" y="8087481"/>
                  </a:cubicBezTo>
                  <a:cubicBezTo>
                    <a:pt x="3329219" y="8087136"/>
                    <a:pt x="3167423" y="8087374"/>
                    <a:pt x="3346105" y="8086206"/>
                  </a:cubicBezTo>
                  <a:close/>
                  <a:moveTo>
                    <a:pt x="3349291" y="7070552"/>
                  </a:moveTo>
                  <a:cubicBezTo>
                    <a:pt x="3599047" y="7072039"/>
                    <a:pt x="3586223" y="7068296"/>
                    <a:pt x="3770639" y="7068243"/>
                  </a:cubicBezTo>
                  <a:cubicBezTo>
                    <a:pt x="3769683" y="7443503"/>
                    <a:pt x="3790100" y="7552115"/>
                    <a:pt x="3772444" y="7552115"/>
                  </a:cubicBezTo>
                  <a:cubicBezTo>
                    <a:pt x="3616516" y="7552115"/>
                    <a:pt x="3522423" y="7556919"/>
                    <a:pt x="3355291" y="7554345"/>
                  </a:cubicBezTo>
                  <a:cubicBezTo>
                    <a:pt x="3353140" y="7403583"/>
                    <a:pt x="3355052" y="7281141"/>
                    <a:pt x="3349291" y="7070552"/>
                  </a:cubicBezTo>
                  <a:close/>
                  <a:moveTo>
                    <a:pt x="3453951" y="7579640"/>
                  </a:moveTo>
                  <a:cubicBezTo>
                    <a:pt x="3805738" y="7579640"/>
                    <a:pt x="3780011" y="7570138"/>
                    <a:pt x="3780197" y="7582640"/>
                  </a:cubicBezTo>
                  <a:cubicBezTo>
                    <a:pt x="3788534" y="8116412"/>
                    <a:pt x="3792384" y="8059000"/>
                    <a:pt x="3772391" y="8059000"/>
                  </a:cubicBezTo>
                  <a:cubicBezTo>
                    <a:pt x="3285173" y="8059000"/>
                    <a:pt x="3367849" y="8099451"/>
                    <a:pt x="3365433" y="7944575"/>
                  </a:cubicBezTo>
                  <a:cubicBezTo>
                    <a:pt x="3358583" y="7504498"/>
                    <a:pt x="3316555" y="7579640"/>
                    <a:pt x="3453951" y="7579640"/>
                  </a:cubicBezTo>
                  <a:close/>
                  <a:moveTo>
                    <a:pt x="3453951" y="8085915"/>
                  </a:moveTo>
                  <a:cubicBezTo>
                    <a:pt x="3844607" y="8085915"/>
                    <a:pt x="3787312" y="8064786"/>
                    <a:pt x="3788799" y="8127374"/>
                  </a:cubicBezTo>
                  <a:cubicBezTo>
                    <a:pt x="3801384" y="8625978"/>
                    <a:pt x="3796154" y="8565859"/>
                    <a:pt x="3772391" y="8565859"/>
                  </a:cubicBezTo>
                  <a:cubicBezTo>
                    <a:pt x="3308669" y="8565859"/>
                    <a:pt x="3374912" y="8605195"/>
                    <a:pt x="3373929" y="8488221"/>
                  </a:cubicBezTo>
                  <a:cubicBezTo>
                    <a:pt x="3370026" y="8013904"/>
                    <a:pt x="3341405" y="8085915"/>
                    <a:pt x="3453951" y="8085915"/>
                  </a:cubicBezTo>
                  <a:close/>
                  <a:moveTo>
                    <a:pt x="3453951" y="8594365"/>
                  </a:moveTo>
                  <a:cubicBezTo>
                    <a:pt x="3852121" y="8594365"/>
                    <a:pt x="3793313" y="8559249"/>
                    <a:pt x="3795038" y="8669800"/>
                  </a:cubicBezTo>
                  <a:cubicBezTo>
                    <a:pt x="3802287" y="9132650"/>
                    <a:pt x="3821588" y="9075292"/>
                    <a:pt x="3772418" y="9075292"/>
                  </a:cubicBezTo>
                  <a:cubicBezTo>
                    <a:pt x="3319183" y="9075292"/>
                    <a:pt x="3380700" y="9089014"/>
                    <a:pt x="3379770" y="9031788"/>
                  </a:cubicBezTo>
                  <a:cubicBezTo>
                    <a:pt x="3371593" y="8509111"/>
                    <a:pt x="3356273" y="8594365"/>
                    <a:pt x="3453951" y="8594365"/>
                  </a:cubicBezTo>
                  <a:close/>
                  <a:moveTo>
                    <a:pt x="3801942" y="7582214"/>
                  </a:moveTo>
                  <a:cubicBezTo>
                    <a:pt x="3801756" y="7569500"/>
                    <a:pt x="3793180" y="7581578"/>
                    <a:pt x="4221564" y="7579667"/>
                  </a:cubicBezTo>
                  <a:cubicBezTo>
                    <a:pt x="4224219" y="7756891"/>
                    <a:pt x="4223264" y="7890799"/>
                    <a:pt x="4227777" y="8061946"/>
                  </a:cubicBezTo>
                  <a:cubicBezTo>
                    <a:pt x="3990499" y="8064601"/>
                    <a:pt x="3946135" y="8059664"/>
                    <a:pt x="3809004" y="8059080"/>
                  </a:cubicBezTo>
                  <a:cubicBezTo>
                    <a:pt x="3805765" y="7907680"/>
                    <a:pt x="3804703" y="7758909"/>
                    <a:pt x="3801942" y="7582214"/>
                  </a:cubicBezTo>
                  <a:close/>
                  <a:moveTo>
                    <a:pt x="4250265" y="7073392"/>
                  </a:moveTo>
                  <a:cubicBezTo>
                    <a:pt x="4392997" y="7073206"/>
                    <a:pt x="4290143" y="7073206"/>
                    <a:pt x="4656134" y="7073259"/>
                  </a:cubicBezTo>
                  <a:cubicBezTo>
                    <a:pt x="4660807" y="7412501"/>
                    <a:pt x="4662347" y="7372979"/>
                    <a:pt x="4665427" y="7554291"/>
                  </a:cubicBezTo>
                  <a:cubicBezTo>
                    <a:pt x="4328587" y="7554504"/>
                    <a:pt x="4316533" y="7554451"/>
                    <a:pt x="4242937" y="7554875"/>
                  </a:cubicBezTo>
                  <a:cubicBezTo>
                    <a:pt x="4234229" y="7017971"/>
                    <a:pt x="4224724" y="7073445"/>
                    <a:pt x="4250265" y="7073392"/>
                  </a:cubicBezTo>
                  <a:close/>
                  <a:moveTo>
                    <a:pt x="4250291" y="7579534"/>
                  </a:moveTo>
                  <a:cubicBezTo>
                    <a:pt x="4341995" y="7579056"/>
                    <a:pt x="4340561" y="7579162"/>
                    <a:pt x="4665799" y="7578923"/>
                  </a:cubicBezTo>
                  <a:cubicBezTo>
                    <a:pt x="4665825" y="7581127"/>
                    <a:pt x="4672144" y="7996625"/>
                    <a:pt x="4672569" y="8058416"/>
                  </a:cubicBezTo>
                  <a:cubicBezTo>
                    <a:pt x="4670551" y="8058416"/>
                    <a:pt x="4251433" y="8061655"/>
                    <a:pt x="4249522" y="8061681"/>
                  </a:cubicBezTo>
                  <a:cubicBezTo>
                    <a:pt x="4249495" y="8059797"/>
                    <a:pt x="4238158" y="7579613"/>
                    <a:pt x="4250291" y="7579534"/>
                  </a:cubicBezTo>
                  <a:close/>
                  <a:moveTo>
                    <a:pt x="4250397" y="8086339"/>
                  </a:moveTo>
                  <a:cubicBezTo>
                    <a:pt x="4740298" y="8080394"/>
                    <a:pt x="4672728" y="8069989"/>
                    <a:pt x="4672861" y="8126047"/>
                  </a:cubicBezTo>
                  <a:cubicBezTo>
                    <a:pt x="4673949" y="8648008"/>
                    <a:pt x="4714730" y="8569893"/>
                    <a:pt x="4568865" y="8568142"/>
                  </a:cubicBezTo>
                  <a:cubicBezTo>
                    <a:pt x="4467975" y="8566787"/>
                    <a:pt x="4358031" y="8566655"/>
                    <a:pt x="4258336" y="8568380"/>
                  </a:cubicBezTo>
                  <a:cubicBezTo>
                    <a:pt x="4257646" y="8501625"/>
                    <a:pt x="4254221" y="8086286"/>
                    <a:pt x="4250397" y="8086339"/>
                  </a:cubicBezTo>
                  <a:close/>
                  <a:moveTo>
                    <a:pt x="4678251" y="8593702"/>
                  </a:moveTo>
                  <a:cubicBezTo>
                    <a:pt x="4680985" y="8789321"/>
                    <a:pt x="4682207" y="8810820"/>
                    <a:pt x="4686508" y="9073487"/>
                  </a:cubicBezTo>
                  <a:cubicBezTo>
                    <a:pt x="4387741" y="9073540"/>
                    <a:pt x="4350199" y="9073062"/>
                    <a:pt x="4264549" y="9075159"/>
                  </a:cubicBezTo>
                  <a:cubicBezTo>
                    <a:pt x="4263487" y="9018305"/>
                    <a:pt x="4258628" y="8595055"/>
                    <a:pt x="4258602" y="8593065"/>
                  </a:cubicBezTo>
                  <a:cubicBezTo>
                    <a:pt x="4442885" y="8589826"/>
                    <a:pt x="4563475" y="8593330"/>
                    <a:pt x="4678251" y="8593702"/>
                  </a:cubicBezTo>
                  <a:close/>
                  <a:moveTo>
                    <a:pt x="4677905" y="7073286"/>
                  </a:moveTo>
                  <a:cubicBezTo>
                    <a:pt x="4923413" y="7073312"/>
                    <a:pt x="4899200" y="7067950"/>
                    <a:pt x="5096386" y="7069225"/>
                  </a:cubicBezTo>
                  <a:cubicBezTo>
                    <a:pt x="5097767" y="7175316"/>
                    <a:pt x="5099572" y="7295633"/>
                    <a:pt x="5102227" y="7401645"/>
                  </a:cubicBezTo>
                  <a:cubicBezTo>
                    <a:pt x="5107033" y="7600901"/>
                    <a:pt x="5185780" y="7554266"/>
                    <a:pt x="4728005" y="7554266"/>
                  </a:cubicBezTo>
                  <a:cubicBezTo>
                    <a:pt x="4672941" y="7554291"/>
                    <a:pt x="4685578" y="7633044"/>
                    <a:pt x="4677905" y="7073286"/>
                  </a:cubicBezTo>
                  <a:close/>
                  <a:moveTo>
                    <a:pt x="4728005" y="7578897"/>
                  </a:moveTo>
                  <a:cubicBezTo>
                    <a:pt x="4730368" y="7578897"/>
                    <a:pt x="5105812" y="7579295"/>
                    <a:pt x="5105865" y="7582640"/>
                  </a:cubicBezTo>
                  <a:cubicBezTo>
                    <a:pt x="5114547" y="8135974"/>
                    <a:pt x="5136291" y="8060514"/>
                    <a:pt x="5046526" y="8060514"/>
                  </a:cubicBezTo>
                  <a:cubicBezTo>
                    <a:pt x="4895217" y="8060514"/>
                    <a:pt x="4885022" y="8058310"/>
                    <a:pt x="4728005" y="8058310"/>
                  </a:cubicBezTo>
                  <a:cubicBezTo>
                    <a:pt x="4685127" y="8058310"/>
                    <a:pt x="4695136" y="8081190"/>
                    <a:pt x="4692986" y="7944575"/>
                  </a:cubicBezTo>
                  <a:cubicBezTo>
                    <a:pt x="4686163" y="7508028"/>
                    <a:pt x="4670684" y="7578950"/>
                    <a:pt x="4728005" y="7578897"/>
                  </a:cubicBezTo>
                  <a:close/>
                  <a:moveTo>
                    <a:pt x="4728005" y="8082968"/>
                  </a:moveTo>
                  <a:cubicBezTo>
                    <a:pt x="5174921" y="8082968"/>
                    <a:pt x="5112927" y="8077049"/>
                    <a:pt x="5113325" y="8126206"/>
                  </a:cubicBezTo>
                  <a:cubicBezTo>
                    <a:pt x="5114308" y="8242755"/>
                    <a:pt x="5114759" y="8261388"/>
                    <a:pt x="5119750" y="8569654"/>
                  </a:cubicBezTo>
                  <a:cubicBezTo>
                    <a:pt x="5030967" y="8570742"/>
                    <a:pt x="4966769" y="8569548"/>
                    <a:pt x="4699676" y="8569123"/>
                  </a:cubicBezTo>
                  <a:cubicBezTo>
                    <a:pt x="4692561" y="8021761"/>
                    <a:pt x="4680348" y="8082968"/>
                    <a:pt x="4728005" y="8082968"/>
                  </a:cubicBezTo>
                  <a:close/>
                  <a:moveTo>
                    <a:pt x="4728005" y="8593781"/>
                  </a:moveTo>
                  <a:cubicBezTo>
                    <a:pt x="4855074" y="8593781"/>
                    <a:pt x="5022312" y="8595480"/>
                    <a:pt x="5120149" y="8594286"/>
                  </a:cubicBezTo>
                  <a:cubicBezTo>
                    <a:pt x="5129414" y="9164820"/>
                    <a:pt x="5150176" y="9076194"/>
                    <a:pt x="5046499" y="9076194"/>
                  </a:cubicBezTo>
                  <a:cubicBezTo>
                    <a:pt x="4650984" y="9076194"/>
                    <a:pt x="4708385" y="9084077"/>
                    <a:pt x="4707588" y="9031788"/>
                  </a:cubicBezTo>
                  <a:cubicBezTo>
                    <a:pt x="4699676" y="8526151"/>
                    <a:pt x="4687756" y="8593781"/>
                    <a:pt x="4728005" y="8593781"/>
                  </a:cubicBezTo>
                  <a:close/>
                  <a:moveTo>
                    <a:pt x="5127583" y="7582214"/>
                  </a:moveTo>
                  <a:cubicBezTo>
                    <a:pt x="5127503" y="7577835"/>
                    <a:pt x="5348771" y="7576030"/>
                    <a:pt x="5523868" y="7577942"/>
                  </a:cubicBezTo>
                  <a:cubicBezTo>
                    <a:pt x="5556046" y="7578287"/>
                    <a:pt x="5549010" y="7523077"/>
                    <a:pt x="5555622" y="7945080"/>
                  </a:cubicBezTo>
                  <a:cubicBezTo>
                    <a:pt x="5557958" y="8093586"/>
                    <a:pt x="5631130" y="8058496"/>
                    <a:pt x="5205586" y="8060194"/>
                  </a:cubicBezTo>
                  <a:cubicBezTo>
                    <a:pt x="5108865" y="8060566"/>
                    <a:pt x="5136318" y="8139637"/>
                    <a:pt x="5127583" y="7582214"/>
                  </a:cubicBezTo>
                  <a:close/>
                  <a:moveTo>
                    <a:pt x="5205693" y="8084880"/>
                  </a:moveTo>
                  <a:cubicBezTo>
                    <a:pt x="5612890" y="8083234"/>
                    <a:pt x="5557878" y="8073997"/>
                    <a:pt x="5559020" y="8126233"/>
                  </a:cubicBezTo>
                  <a:cubicBezTo>
                    <a:pt x="5570251" y="8638851"/>
                    <a:pt x="5573144" y="8568938"/>
                    <a:pt x="5524186" y="8567664"/>
                  </a:cubicBezTo>
                  <a:cubicBezTo>
                    <a:pt x="5419951" y="8564797"/>
                    <a:pt x="5313831" y="8564664"/>
                    <a:pt x="5205347" y="8567770"/>
                  </a:cubicBezTo>
                  <a:cubicBezTo>
                    <a:pt x="5120149" y="8570105"/>
                    <a:pt x="5142185" y="8613848"/>
                    <a:pt x="5137220" y="8307042"/>
                  </a:cubicBezTo>
                  <a:cubicBezTo>
                    <a:pt x="5133052" y="8040129"/>
                    <a:pt x="5118449" y="8085251"/>
                    <a:pt x="5205693" y="8084880"/>
                  </a:cubicBezTo>
                  <a:close/>
                  <a:moveTo>
                    <a:pt x="5205932" y="8592427"/>
                  </a:moveTo>
                  <a:cubicBezTo>
                    <a:pt x="5319937" y="8589296"/>
                    <a:pt x="5415411" y="8589481"/>
                    <a:pt x="5523682" y="8592321"/>
                  </a:cubicBezTo>
                  <a:cubicBezTo>
                    <a:pt x="5574313" y="8593702"/>
                    <a:pt x="5563162" y="8577882"/>
                    <a:pt x="5564595" y="8669773"/>
                  </a:cubicBezTo>
                  <a:cubicBezTo>
                    <a:pt x="5571976" y="9140480"/>
                    <a:pt x="5586738" y="9077388"/>
                    <a:pt x="5524000" y="9077150"/>
                  </a:cubicBezTo>
                  <a:cubicBezTo>
                    <a:pt x="5089935" y="9075398"/>
                    <a:pt x="5149911" y="9091191"/>
                    <a:pt x="5148982" y="9031762"/>
                  </a:cubicBezTo>
                  <a:cubicBezTo>
                    <a:pt x="5140804" y="8527053"/>
                    <a:pt x="5116325" y="8595002"/>
                    <a:pt x="5205932" y="8592427"/>
                  </a:cubicBezTo>
                  <a:close/>
                  <a:moveTo>
                    <a:pt x="5569613" y="7582214"/>
                  </a:moveTo>
                  <a:cubicBezTo>
                    <a:pt x="5569560" y="7578366"/>
                    <a:pt x="5990776" y="7575420"/>
                    <a:pt x="5992740" y="7575420"/>
                  </a:cubicBezTo>
                  <a:cubicBezTo>
                    <a:pt x="5996298" y="7792936"/>
                    <a:pt x="5990643" y="7786593"/>
                    <a:pt x="5997148" y="8059452"/>
                  </a:cubicBezTo>
                  <a:cubicBezTo>
                    <a:pt x="5495088" y="8059558"/>
                    <a:pt x="5579782" y="8100008"/>
                    <a:pt x="5577339" y="7944628"/>
                  </a:cubicBezTo>
                  <a:cubicBezTo>
                    <a:pt x="5574525" y="7763342"/>
                    <a:pt x="5572428" y="7762439"/>
                    <a:pt x="5569613" y="7582214"/>
                  </a:cubicBezTo>
                  <a:close/>
                  <a:moveTo>
                    <a:pt x="5683194" y="8594471"/>
                  </a:moveTo>
                  <a:cubicBezTo>
                    <a:pt x="6069975" y="8594471"/>
                    <a:pt x="6004236" y="8562461"/>
                    <a:pt x="6005909" y="8669853"/>
                  </a:cubicBezTo>
                  <a:cubicBezTo>
                    <a:pt x="6012945" y="9121874"/>
                    <a:pt x="6026884" y="9076247"/>
                    <a:pt x="6001741" y="9076247"/>
                  </a:cubicBezTo>
                  <a:cubicBezTo>
                    <a:pt x="5529019" y="9076247"/>
                    <a:pt x="5592685" y="9096234"/>
                    <a:pt x="5591650" y="9031788"/>
                  </a:cubicBezTo>
                  <a:cubicBezTo>
                    <a:pt x="5583526" y="8511287"/>
                    <a:pt x="5558489" y="8594471"/>
                    <a:pt x="5683194" y="8594471"/>
                  </a:cubicBezTo>
                  <a:close/>
                  <a:moveTo>
                    <a:pt x="6014485" y="7575420"/>
                  </a:moveTo>
                  <a:cubicBezTo>
                    <a:pt x="6016370" y="7575420"/>
                    <a:pt x="6434665" y="7577198"/>
                    <a:pt x="6434744" y="7582640"/>
                  </a:cubicBezTo>
                  <a:cubicBezTo>
                    <a:pt x="6438993" y="7865452"/>
                    <a:pt x="6440294" y="7957740"/>
                    <a:pt x="6442099" y="8062822"/>
                  </a:cubicBezTo>
                  <a:cubicBezTo>
                    <a:pt x="6140730" y="8065025"/>
                    <a:pt x="6211406" y="8059797"/>
                    <a:pt x="6018945" y="8059452"/>
                  </a:cubicBezTo>
                  <a:cubicBezTo>
                    <a:pt x="6012228" y="7781656"/>
                    <a:pt x="6018069" y="7798405"/>
                    <a:pt x="6014485" y="7575420"/>
                  </a:cubicBezTo>
                  <a:close/>
                  <a:moveTo>
                    <a:pt x="6442524" y="8087533"/>
                  </a:moveTo>
                  <a:cubicBezTo>
                    <a:pt x="6448258" y="8412601"/>
                    <a:pt x="6441064" y="8009100"/>
                    <a:pt x="6450754" y="8568380"/>
                  </a:cubicBezTo>
                  <a:cubicBezTo>
                    <a:pt x="6365741" y="8568699"/>
                    <a:pt x="6261187" y="8568725"/>
                    <a:pt x="6161094" y="8568061"/>
                  </a:cubicBezTo>
                  <a:cubicBezTo>
                    <a:pt x="5979014" y="8566867"/>
                    <a:pt x="6035672" y="8657723"/>
                    <a:pt x="6020724" y="8124958"/>
                  </a:cubicBezTo>
                  <a:cubicBezTo>
                    <a:pt x="6018839" y="8059558"/>
                    <a:pt x="5960721" y="8090798"/>
                    <a:pt x="6442524" y="8087533"/>
                  </a:cubicBezTo>
                  <a:close/>
                  <a:moveTo>
                    <a:pt x="6449400" y="7219907"/>
                  </a:moveTo>
                  <a:cubicBezTo>
                    <a:pt x="6446666" y="7044991"/>
                    <a:pt x="6437108" y="7071746"/>
                    <a:pt x="6479694" y="7071295"/>
                  </a:cubicBezTo>
                  <a:cubicBezTo>
                    <a:pt x="6573920" y="7070287"/>
                    <a:pt x="6580690" y="7070472"/>
                    <a:pt x="6868678" y="7070313"/>
                  </a:cubicBezTo>
                  <a:cubicBezTo>
                    <a:pt x="6874280" y="7635087"/>
                    <a:pt x="6907148" y="7554584"/>
                    <a:pt x="6798347" y="7553124"/>
                  </a:cubicBezTo>
                  <a:cubicBezTo>
                    <a:pt x="6713148" y="7551982"/>
                    <a:pt x="6614940" y="7551531"/>
                    <a:pt x="6479508" y="7552805"/>
                  </a:cubicBezTo>
                  <a:cubicBezTo>
                    <a:pt x="6448046" y="7553124"/>
                    <a:pt x="6455321" y="7598379"/>
                    <a:pt x="6449400" y="7219907"/>
                  </a:cubicBezTo>
                  <a:close/>
                  <a:moveTo>
                    <a:pt x="6479667" y="7577516"/>
                  </a:moveTo>
                  <a:cubicBezTo>
                    <a:pt x="6911742" y="7573429"/>
                    <a:pt x="6877147" y="7580436"/>
                    <a:pt x="6877173" y="7582666"/>
                  </a:cubicBezTo>
                  <a:cubicBezTo>
                    <a:pt x="6885935" y="8142795"/>
                    <a:pt x="6915963" y="8062928"/>
                    <a:pt x="6798214" y="8062291"/>
                  </a:cubicBezTo>
                  <a:cubicBezTo>
                    <a:pt x="6709112" y="8061814"/>
                    <a:pt x="6589505" y="8061681"/>
                    <a:pt x="6479481" y="8062557"/>
                  </a:cubicBezTo>
                  <a:cubicBezTo>
                    <a:pt x="6458693" y="8062716"/>
                    <a:pt x="6464029" y="8080606"/>
                    <a:pt x="6461905" y="7944654"/>
                  </a:cubicBezTo>
                  <a:cubicBezTo>
                    <a:pt x="6455666" y="7527829"/>
                    <a:pt x="6447303" y="7577809"/>
                    <a:pt x="6479667" y="7577516"/>
                  </a:cubicBezTo>
                  <a:close/>
                  <a:moveTo>
                    <a:pt x="7275981" y="6536594"/>
                  </a:moveTo>
                  <a:cubicBezTo>
                    <a:pt x="6822693" y="6536594"/>
                    <a:pt x="6881554" y="6563030"/>
                    <a:pt x="6880492" y="6495293"/>
                  </a:cubicBezTo>
                  <a:cubicBezTo>
                    <a:pt x="6872315" y="5973226"/>
                    <a:pt x="6852588" y="6057658"/>
                    <a:pt x="6957461" y="6057658"/>
                  </a:cubicBezTo>
                  <a:cubicBezTo>
                    <a:pt x="7351914" y="6057658"/>
                    <a:pt x="7296080" y="6029337"/>
                    <a:pt x="7297699" y="6133464"/>
                  </a:cubicBezTo>
                  <a:cubicBezTo>
                    <a:pt x="7304974" y="6599075"/>
                    <a:pt x="7306328" y="6536594"/>
                    <a:pt x="7275981" y="6536594"/>
                  </a:cubicBezTo>
                  <a:close/>
                  <a:moveTo>
                    <a:pt x="7275981" y="6032044"/>
                  </a:moveTo>
                  <a:cubicBezTo>
                    <a:pt x="6802780" y="6032044"/>
                    <a:pt x="6874572" y="6058772"/>
                    <a:pt x="6872474" y="5951912"/>
                  </a:cubicBezTo>
                  <a:cubicBezTo>
                    <a:pt x="6862916" y="5470853"/>
                    <a:pt x="6844889" y="5547428"/>
                    <a:pt x="6957461" y="5547428"/>
                  </a:cubicBezTo>
                  <a:cubicBezTo>
                    <a:pt x="7338400" y="5547428"/>
                    <a:pt x="7288220" y="5528317"/>
                    <a:pt x="7288486" y="5589976"/>
                  </a:cubicBezTo>
                  <a:cubicBezTo>
                    <a:pt x="7290584" y="6084784"/>
                    <a:pt x="7309594" y="6032044"/>
                    <a:pt x="7275981" y="6032044"/>
                  </a:cubicBezTo>
                  <a:close/>
                  <a:moveTo>
                    <a:pt x="7275981" y="5522239"/>
                  </a:moveTo>
                  <a:cubicBezTo>
                    <a:pt x="6781355" y="5522239"/>
                    <a:pt x="6866527" y="5557674"/>
                    <a:pt x="6864191" y="5408610"/>
                  </a:cubicBezTo>
                  <a:cubicBezTo>
                    <a:pt x="6856119" y="4904884"/>
                    <a:pt x="6858854" y="5078340"/>
                    <a:pt x="6858296" y="5040888"/>
                  </a:cubicBezTo>
                  <a:cubicBezTo>
                    <a:pt x="6922733" y="5040649"/>
                    <a:pt x="6972966" y="5040729"/>
                    <a:pt x="7275981" y="5040782"/>
                  </a:cubicBezTo>
                  <a:cubicBezTo>
                    <a:pt x="7277839" y="5040782"/>
                    <a:pt x="7298151" y="5522239"/>
                    <a:pt x="7275981" y="5522239"/>
                  </a:cubicBezTo>
                  <a:close/>
                  <a:moveTo>
                    <a:pt x="7275981" y="5016151"/>
                  </a:moveTo>
                  <a:cubicBezTo>
                    <a:pt x="6980798" y="5016097"/>
                    <a:pt x="6923132" y="5016018"/>
                    <a:pt x="6857899" y="5016257"/>
                  </a:cubicBezTo>
                  <a:cubicBezTo>
                    <a:pt x="6855164" y="4857213"/>
                    <a:pt x="6849880" y="4760916"/>
                    <a:pt x="6848659" y="4535542"/>
                  </a:cubicBezTo>
                  <a:cubicBezTo>
                    <a:pt x="6851447" y="4535542"/>
                    <a:pt x="7267087" y="4534852"/>
                    <a:pt x="7270379" y="4534852"/>
                  </a:cubicBezTo>
                  <a:cubicBezTo>
                    <a:pt x="7272875" y="4654055"/>
                    <a:pt x="7278238" y="5016151"/>
                    <a:pt x="7275981" y="5016151"/>
                  </a:cubicBezTo>
                  <a:close/>
                  <a:moveTo>
                    <a:pt x="6848527" y="4510858"/>
                  </a:moveTo>
                  <a:cubicBezTo>
                    <a:pt x="6848527" y="4508469"/>
                    <a:pt x="6844172" y="4030993"/>
                    <a:pt x="6844146" y="4028976"/>
                  </a:cubicBezTo>
                  <a:cubicBezTo>
                    <a:pt x="7106114" y="4030967"/>
                    <a:pt x="7088937" y="4025923"/>
                    <a:pt x="7260715" y="4025605"/>
                  </a:cubicBezTo>
                  <a:cubicBezTo>
                    <a:pt x="7260742" y="4027490"/>
                    <a:pt x="7269688" y="4500825"/>
                    <a:pt x="7269742" y="4503612"/>
                  </a:cubicBezTo>
                  <a:cubicBezTo>
                    <a:pt x="7269927" y="4513539"/>
                    <a:pt x="7314027" y="4510274"/>
                    <a:pt x="6848527" y="4510858"/>
                  </a:cubicBezTo>
                  <a:close/>
                  <a:moveTo>
                    <a:pt x="6843827" y="4004318"/>
                  </a:moveTo>
                  <a:cubicBezTo>
                    <a:pt x="6840906" y="3795162"/>
                    <a:pt x="6837535" y="3796542"/>
                    <a:pt x="6833287" y="3520074"/>
                  </a:cubicBezTo>
                  <a:cubicBezTo>
                    <a:pt x="6905423" y="3518720"/>
                    <a:pt x="7002410" y="3518481"/>
                    <a:pt x="7116522" y="3520472"/>
                  </a:cubicBezTo>
                  <a:cubicBezTo>
                    <a:pt x="7296238" y="3523604"/>
                    <a:pt x="7251104" y="3430227"/>
                    <a:pt x="7259653" y="3960310"/>
                  </a:cubicBezTo>
                  <a:cubicBezTo>
                    <a:pt x="7260316" y="4004795"/>
                    <a:pt x="7330409" y="4008113"/>
                    <a:pt x="6843827" y="4004318"/>
                  </a:cubicBezTo>
                  <a:close/>
                  <a:moveTo>
                    <a:pt x="6832888" y="3495389"/>
                  </a:moveTo>
                  <a:cubicBezTo>
                    <a:pt x="6828003" y="3178231"/>
                    <a:pt x="6827419" y="3164747"/>
                    <a:pt x="6827658" y="3054701"/>
                  </a:cubicBezTo>
                  <a:cubicBezTo>
                    <a:pt x="6827764" y="3002041"/>
                    <a:pt x="6757938" y="3013135"/>
                    <a:pt x="7246670" y="3012392"/>
                  </a:cubicBezTo>
                  <a:cubicBezTo>
                    <a:pt x="7249166" y="3303406"/>
                    <a:pt x="7251688" y="3365038"/>
                    <a:pt x="7254263" y="3497167"/>
                  </a:cubicBezTo>
                  <a:cubicBezTo>
                    <a:pt x="7112459" y="3496929"/>
                    <a:pt x="7008330" y="3492071"/>
                    <a:pt x="6832888" y="3495389"/>
                  </a:cubicBezTo>
                  <a:close/>
                  <a:moveTo>
                    <a:pt x="6827658" y="2988716"/>
                  </a:moveTo>
                  <a:cubicBezTo>
                    <a:pt x="6826729" y="2748983"/>
                    <a:pt x="6819825" y="2706329"/>
                    <a:pt x="6816720" y="2506224"/>
                  </a:cubicBezTo>
                  <a:cubicBezTo>
                    <a:pt x="7288433" y="2505958"/>
                    <a:pt x="7241281" y="2503490"/>
                    <a:pt x="7241439" y="2511798"/>
                  </a:cubicBezTo>
                  <a:cubicBezTo>
                    <a:pt x="7241865" y="2540278"/>
                    <a:pt x="7240616" y="2413165"/>
                    <a:pt x="7246457" y="2987761"/>
                  </a:cubicBezTo>
                  <a:cubicBezTo>
                    <a:pt x="7109804" y="2987946"/>
                    <a:pt x="7000950" y="2990601"/>
                    <a:pt x="6827658" y="2988716"/>
                  </a:cubicBezTo>
                  <a:close/>
                  <a:moveTo>
                    <a:pt x="6816375" y="2481460"/>
                  </a:moveTo>
                  <a:cubicBezTo>
                    <a:pt x="6814675" y="2351135"/>
                    <a:pt x="6818498" y="2195117"/>
                    <a:pt x="6811091" y="1998888"/>
                  </a:cubicBezTo>
                  <a:cubicBezTo>
                    <a:pt x="7008039" y="2004435"/>
                    <a:pt x="7120584" y="1997242"/>
                    <a:pt x="7231032" y="1996525"/>
                  </a:cubicBezTo>
                  <a:cubicBezTo>
                    <a:pt x="7236103" y="2314825"/>
                    <a:pt x="7239156" y="2377757"/>
                    <a:pt x="7240961" y="2481327"/>
                  </a:cubicBezTo>
                  <a:lnTo>
                    <a:pt x="6816375" y="2481460"/>
                  </a:lnTo>
                  <a:close/>
                  <a:moveTo>
                    <a:pt x="6798267" y="2988371"/>
                  </a:moveTo>
                  <a:cubicBezTo>
                    <a:pt x="6300588" y="2982346"/>
                    <a:pt x="6382707" y="3033494"/>
                    <a:pt x="6380211" y="2873415"/>
                  </a:cubicBezTo>
                  <a:cubicBezTo>
                    <a:pt x="6377423" y="2696482"/>
                    <a:pt x="6379149" y="2691120"/>
                    <a:pt x="6376335" y="2511426"/>
                  </a:cubicBezTo>
                  <a:cubicBezTo>
                    <a:pt x="6376149" y="2499031"/>
                    <a:pt x="6334678" y="2506064"/>
                    <a:pt x="6794975" y="2506224"/>
                  </a:cubicBezTo>
                  <a:cubicBezTo>
                    <a:pt x="6797604" y="2689288"/>
                    <a:pt x="6814250" y="2988583"/>
                    <a:pt x="6798267" y="2988371"/>
                  </a:cubicBezTo>
                  <a:close/>
                  <a:moveTo>
                    <a:pt x="6369379" y="3519198"/>
                  </a:moveTo>
                  <a:cubicBezTo>
                    <a:pt x="6370679" y="3629403"/>
                    <a:pt x="6372432" y="3709163"/>
                    <a:pt x="6377264" y="4000442"/>
                  </a:cubicBezTo>
                  <a:cubicBezTo>
                    <a:pt x="6316252" y="4000098"/>
                    <a:pt x="5959075" y="4001000"/>
                    <a:pt x="5957110" y="4001000"/>
                  </a:cubicBezTo>
                  <a:cubicBezTo>
                    <a:pt x="5953128" y="3734326"/>
                    <a:pt x="5955783" y="3775918"/>
                    <a:pt x="5951296" y="3521746"/>
                  </a:cubicBezTo>
                  <a:cubicBezTo>
                    <a:pt x="6177608" y="3522038"/>
                    <a:pt x="6189980" y="3518215"/>
                    <a:pt x="6369379" y="3519198"/>
                  </a:cubicBezTo>
                  <a:close/>
                  <a:moveTo>
                    <a:pt x="6320314" y="3494433"/>
                  </a:moveTo>
                  <a:cubicBezTo>
                    <a:pt x="5884788" y="3494433"/>
                    <a:pt x="5951508" y="3524082"/>
                    <a:pt x="5949251" y="3416531"/>
                  </a:cubicBezTo>
                  <a:cubicBezTo>
                    <a:pt x="5939455" y="2947203"/>
                    <a:pt x="5925144" y="3014940"/>
                    <a:pt x="6001741" y="3014940"/>
                  </a:cubicBezTo>
                  <a:cubicBezTo>
                    <a:pt x="6417301" y="3014940"/>
                    <a:pt x="6360936" y="3000050"/>
                    <a:pt x="6362529" y="3055073"/>
                  </a:cubicBezTo>
                  <a:cubicBezTo>
                    <a:pt x="6377503" y="3565594"/>
                    <a:pt x="6375114" y="3494433"/>
                    <a:pt x="6320314" y="3494433"/>
                  </a:cubicBezTo>
                  <a:close/>
                  <a:moveTo>
                    <a:pt x="6320314" y="2989990"/>
                  </a:moveTo>
                  <a:cubicBezTo>
                    <a:pt x="5865274" y="2989990"/>
                    <a:pt x="5943490" y="3023460"/>
                    <a:pt x="5941127" y="2873362"/>
                  </a:cubicBezTo>
                  <a:cubicBezTo>
                    <a:pt x="5934251" y="2433709"/>
                    <a:pt x="5903745" y="2507259"/>
                    <a:pt x="6001741" y="2507259"/>
                  </a:cubicBezTo>
                  <a:cubicBezTo>
                    <a:pt x="6384751" y="2507259"/>
                    <a:pt x="6354351" y="2496536"/>
                    <a:pt x="6354590" y="2511877"/>
                  </a:cubicBezTo>
                  <a:cubicBezTo>
                    <a:pt x="6363299" y="3066354"/>
                    <a:pt x="6373600" y="2989990"/>
                    <a:pt x="6320314" y="2989990"/>
                  </a:cubicBezTo>
                  <a:close/>
                  <a:moveTo>
                    <a:pt x="6320314" y="2479495"/>
                  </a:moveTo>
                  <a:cubicBezTo>
                    <a:pt x="6160032" y="2479495"/>
                    <a:pt x="6159926" y="2482601"/>
                    <a:pt x="6001768" y="2482601"/>
                  </a:cubicBezTo>
                  <a:cubicBezTo>
                    <a:pt x="5904993" y="2482601"/>
                    <a:pt x="5933799" y="2556416"/>
                    <a:pt x="5924772" y="1996764"/>
                  </a:cubicBezTo>
                  <a:cubicBezTo>
                    <a:pt x="6079373" y="1994535"/>
                    <a:pt x="6180608" y="1999870"/>
                    <a:pt x="6347554" y="1999392"/>
                  </a:cubicBezTo>
                  <a:cubicBezTo>
                    <a:pt x="6359874" y="2557663"/>
                    <a:pt x="6362794" y="2479495"/>
                    <a:pt x="6320314" y="2479495"/>
                  </a:cubicBezTo>
                  <a:close/>
                  <a:moveTo>
                    <a:pt x="5927481" y="3417115"/>
                  </a:moveTo>
                  <a:cubicBezTo>
                    <a:pt x="5929578" y="3518109"/>
                    <a:pt x="6006600" y="3498945"/>
                    <a:pt x="5524027" y="3495707"/>
                  </a:cubicBezTo>
                  <a:cubicBezTo>
                    <a:pt x="5500504" y="3495548"/>
                    <a:pt x="5509265" y="3550120"/>
                    <a:pt x="5499468" y="3054383"/>
                  </a:cubicBezTo>
                  <a:cubicBezTo>
                    <a:pt x="5498380" y="3000103"/>
                    <a:pt x="5438722" y="3013719"/>
                    <a:pt x="5842494" y="3014781"/>
                  </a:cubicBezTo>
                  <a:cubicBezTo>
                    <a:pt x="5944977" y="3015073"/>
                    <a:pt x="5917551" y="2941789"/>
                    <a:pt x="5927481" y="3417115"/>
                  </a:cubicBezTo>
                  <a:close/>
                  <a:moveTo>
                    <a:pt x="5842468" y="2990096"/>
                  </a:moveTo>
                  <a:cubicBezTo>
                    <a:pt x="5426721" y="2988982"/>
                    <a:pt x="5498513" y="3020488"/>
                    <a:pt x="5496229" y="2873415"/>
                  </a:cubicBezTo>
                  <a:cubicBezTo>
                    <a:pt x="5489618" y="2452289"/>
                    <a:pt x="5473848" y="2508321"/>
                    <a:pt x="5524053" y="2507790"/>
                  </a:cubicBezTo>
                  <a:cubicBezTo>
                    <a:pt x="5946517" y="2503225"/>
                    <a:pt x="5911258" y="2508082"/>
                    <a:pt x="5911312" y="2511851"/>
                  </a:cubicBezTo>
                  <a:cubicBezTo>
                    <a:pt x="5919994" y="3068530"/>
                    <a:pt x="5952066" y="2990388"/>
                    <a:pt x="5842468" y="2990096"/>
                  </a:cubicBezTo>
                  <a:close/>
                  <a:moveTo>
                    <a:pt x="5842468" y="2482442"/>
                  </a:moveTo>
                  <a:cubicBezTo>
                    <a:pt x="5741896" y="2482176"/>
                    <a:pt x="5624412" y="2482043"/>
                    <a:pt x="5523868" y="2483132"/>
                  </a:cubicBezTo>
                  <a:cubicBezTo>
                    <a:pt x="5476502" y="2483636"/>
                    <a:pt x="5488078" y="2558725"/>
                    <a:pt x="5481414" y="1999763"/>
                  </a:cubicBezTo>
                  <a:cubicBezTo>
                    <a:pt x="5823007" y="2002975"/>
                    <a:pt x="5767304" y="1999843"/>
                    <a:pt x="5903002" y="1997136"/>
                  </a:cubicBezTo>
                  <a:cubicBezTo>
                    <a:pt x="5912029" y="2556018"/>
                    <a:pt x="5938180" y="2482548"/>
                    <a:pt x="5842468" y="2482442"/>
                  </a:cubicBezTo>
                  <a:close/>
                  <a:moveTo>
                    <a:pt x="5484308" y="3417115"/>
                  </a:moveTo>
                  <a:cubicBezTo>
                    <a:pt x="5486565" y="3520419"/>
                    <a:pt x="5561887" y="3495389"/>
                    <a:pt x="5065031" y="3495548"/>
                  </a:cubicBezTo>
                  <a:cubicBezTo>
                    <a:pt x="5059986" y="3170401"/>
                    <a:pt x="5060225" y="3162093"/>
                    <a:pt x="5056402" y="3054171"/>
                  </a:cubicBezTo>
                  <a:cubicBezTo>
                    <a:pt x="5054305" y="2995113"/>
                    <a:pt x="5007922" y="3012100"/>
                    <a:pt x="5364754" y="3012339"/>
                  </a:cubicBezTo>
                  <a:cubicBezTo>
                    <a:pt x="5507885" y="3012339"/>
                    <a:pt x="5473662" y="2931198"/>
                    <a:pt x="5484308" y="3417115"/>
                  </a:cubicBezTo>
                  <a:close/>
                  <a:moveTo>
                    <a:pt x="5054225" y="2987469"/>
                  </a:moveTo>
                  <a:cubicBezTo>
                    <a:pt x="5047401" y="2749938"/>
                    <a:pt x="5053588" y="2707523"/>
                    <a:pt x="5050508" y="2511373"/>
                  </a:cubicBezTo>
                  <a:cubicBezTo>
                    <a:pt x="5050402" y="2503702"/>
                    <a:pt x="5049101" y="2511373"/>
                    <a:pt x="5467821" y="2508321"/>
                  </a:cubicBezTo>
                  <a:cubicBezTo>
                    <a:pt x="5467874" y="2511002"/>
                    <a:pt x="5467927" y="2528599"/>
                    <a:pt x="5476423" y="2988212"/>
                  </a:cubicBezTo>
                  <a:cubicBezTo>
                    <a:pt x="5415597" y="2987548"/>
                    <a:pt x="5390958" y="2987708"/>
                    <a:pt x="5054225" y="2987469"/>
                  </a:cubicBezTo>
                  <a:close/>
                  <a:moveTo>
                    <a:pt x="5046499" y="4512238"/>
                  </a:moveTo>
                  <a:cubicBezTo>
                    <a:pt x="4588936" y="4512238"/>
                    <a:pt x="4637310" y="4514229"/>
                    <a:pt x="4637417" y="4503399"/>
                  </a:cubicBezTo>
                  <a:cubicBezTo>
                    <a:pt x="4638373" y="4391575"/>
                    <a:pt x="4637496" y="4372305"/>
                    <a:pt x="4632107" y="4029692"/>
                  </a:cubicBezTo>
                  <a:cubicBezTo>
                    <a:pt x="4882553" y="4029746"/>
                    <a:pt x="4918103" y="4028684"/>
                    <a:pt x="5050110" y="4028684"/>
                  </a:cubicBezTo>
                  <a:cubicBezTo>
                    <a:pt x="5059694" y="4570260"/>
                    <a:pt x="5066385" y="4512238"/>
                    <a:pt x="5046499" y="4512238"/>
                  </a:cubicBezTo>
                  <a:close/>
                  <a:moveTo>
                    <a:pt x="5046499" y="4004052"/>
                  </a:moveTo>
                  <a:cubicBezTo>
                    <a:pt x="4559386" y="4004052"/>
                    <a:pt x="4632000" y="4024198"/>
                    <a:pt x="4630992" y="3959753"/>
                  </a:cubicBezTo>
                  <a:cubicBezTo>
                    <a:pt x="4622814" y="3438057"/>
                    <a:pt x="4589972" y="3519649"/>
                    <a:pt x="4728005" y="3519649"/>
                  </a:cubicBezTo>
                  <a:cubicBezTo>
                    <a:pt x="4877137" y="3519649"/>
                    <a:pt x="4891022" y="3520180"/>
                    <a:pt x="5043684" y="3520180"/>
                  </a:cubicBezTo>
                  <a:cubicBezTo>
                    <a:pt x="5051835" y="4044636"/>
                    <a:pt x="5049738" y="4004052"/>
                    <a:pt x="5046499" y="4004052"/>
                  </a:cubicBezTo>
                  <a:close/>
                  <a:moveTo>
                    <a:pt x="4622150" y="3494619"/>
                  </a:moveTo>
                  <a:cubicBezTo>
                    <a:pt x="4617611" y="3197103"/>
                    <a:pt x="4617478" y="3166048"/>
                    <a:pt x="4614079" y="3054277"/>
                  </a:cubicBezTo>
                  <a:cubicBezTo>
                    <a:pt x="4612247" y="2993467"/>
                    <a:pt x="4547200" y="3011967"/>
                    <a:pt x="5033197" y="3012127"/>
                  </a:cubicBezTo>
                  <a:cubicBezTo>
                    <a:pt x="5038906" y="3192431"/>
                    <a:pt x="5036782" y="3074555"/>
                    <a:pt x="5043313" y="3495575"/>
                  </a:cubicBezTo>
                  <a:cubicBezTo>
                    <a:pt x="5010338" y="3495548"/>
                    <a:pt x="4655922" y="3494911"/>
                    <a:pt x="4622150" y="3494619"/>
                  </a:cubicBezTo>
                  <a:close/>
                  <a:moveTo>
                    <a:pt x="4607548" y="2481141"/>
                  </a:moveTo>
                  <a:cubicBezTo>
                    <a:pt x="4602052" y="2133167"/>
                    <a:pt x="4601494" y="2086770"/>
                    <a:pt x="4599424" y="1998834"/>
                  </a:cubicBezTo>
                  <a:cubicBezTo>
                    <a:pt x="4759547" y="2001781"/>
                    <a:pt x="4897182" y="1997932"/>
                    <a:pt x="5019551" y="1997693"/>
                  </a:cubicBezTo>
                  <a:cubicBezTo>
                    <a:pt x="5021462" y="2078516"/>
                    <a:pt x="5028286" y="2481247"/>
                    <a:pt x="5028339" y="2483663"/>
                  </a:cubicBezTo>
                  <a:cubicBezTo>
                    <a:pt x="4852073" y="2483371"/>
                    <a:pt x="4850480" y="2478991"/>
                    <a:pt x="4607548" y="2481141"/>
                  </a:cubicBezTo>
                  <a:close/>
                  <a:moveTo>
                    <a:pt x="4600406" y="3494407"/>
                  </a:moveTo>
                  <a:cubicBezTo>
                    <a:pt x="4334561" y="3491567"/>
                    <a:pt x="4292240" y="3494009"/>
                    <a:pt x="4177677" y="3494752"/>
                  </a:cubicBezTo>
                  <a:cubicBezTo>
                    <a:pt x="4168995" y="2925943"/>
                    <a:pt x="4151393" y="3013135"/>
                    <a:pt x="4250371" y="3011941"/>
                  </a:cubicBezTo>
                  <a:cubicBezTo>
                    <a:pt x="4645647" y="3007190"/>
                    <a:pt x="4590662" y="3000236"/>
                    <a:pt x="4592308" y="3055073"/>
                  </a:cubicBezTo>
                  <a:cubicBezTo>
                    <a:pt x="4596025" y="3178337"/>
                    <a:pt x="4596078" y="3211011"/>
                    <a:pt x="4600406" y="3494407"/>
                  </a:cubicBezTo>
                  <a:close/>
                  <a:moveTo>
                    <a:pt x="4568626" y="2481539"/>
                  </a:moveTo>
                  <a:cubicBezTo>
                    <a:pt x="4455549" y="2482760"/>
                    <a:pt x="4366607" y="2482787"/>
                    <a:pt x="4250344" y="2481539"/>
                  </a:cubicBezTo>
                  <a:cubicBezTo>
                    <a:pt x="4136259" y="2480159"/>
                    <a:pt x="4160021" y="2571917"/>
                    <a:pt x="4153437" y="1997215"/>
                  </a:cubicBezTo>
                  <a:cubicBezTo>
                    <a:pt x="4366235" y="1996923"/>
                    <a:pt x="4429902" y="1995304"/>
                    <a:pt x="4577626" y="1998410"/>
                  </a:cubicBezTo>
                  <a:cubicBezTo>
                    <a:pt x="4590237" y="2534970"/>
                    <a:pt x="4590529" y="2481300"/>
                    <a:pt x="4568626" y="2481539"/>
                  </a:cubicBezTo>
                  <a:close/>
                  <a:moveTo>
                    <a:pt x="4155932" y="3494884"/>
                  </a:moveTo>
                  <a:cubicBezTo>
                    <a:pt x="3660855" y="3497167"/>
                    <a:pt x="3735832" y="3516703"/>
                    <a:pt x="3734584" y="3416690"/>
                  </a:cubicBezTo>
                  <a:cubicBezTo>
                    <a:pt x="3728690" y="2944549"/>
                    <a:pt x="3708990" y="3010508"/>
                    <a:pt x="3772418" y="3010508"/>
                  </a:cubicBezTo>
                  <a:cubicBezTo>
                    <a:pt x="4210493" y="3010508"/>
                    <a:pt x="4150463" y="3003978"/>
                    <a:pt x="4150463" y="3054117"/>
                  </a:cubicBezTo>
                  <a:cubicBezTo>
                    <a:pt x="4150569" y="3165278"/>
                    <a:pt x="4150755" y="3156572"/>
                    <a:pt x="4155932" y="3494884"/>
                  </a:cubicBezTo>
                  <a:close/>
                  <a:moveTo>
                    <a:pt x="4090965" y="2988212"/>
                  </a:moveTo>
                  <a:cubicBezTo>
                    <a:pt x="3931904" y="2988212"/>
                    <a:pt x="3931824" y="2985850"/>
                    <a:pt x="3772418" y="2985850"/>
                  </a:cubicBezTo>
                  <a:cubicBezTo>
                    <a:pt x="3715017" y="2985850"/>
                    <a:pt x="3726486" y="3008756"/>
                    <a:pt x="3724363" y="2873468"/>
                  </a:cubicBezTo>
                  <a:cubicBezTo>
                    <a:pt x="3717433" y="2431692"/>
                    <a:pt x="3702193" y="2503596"/>
                    <a:pt x="3772418" y="2503596"/>
                  </a:cubicBezTo>
                  <a:cubicBezTo>
                    <a:pt x="4182934" y="2503596"/>
                    <a:pt x="4140029" y="2503808"/>
                    <a:pt x="4140162" y="2511904"/>
                  </a:cubicBezTo>
                  <a:cubicBezTo>
                    <a:pt x="4148738" y="3059638"/>
                    <a:pt x="4177943" y="2988212"/>
                    <a:pt x="4090965" y="2988212"/>
                  </a:cubicBezTo>
                  <a:close/>
                  <a:moveTo>
                    <a:pt x="3772418" y="2478965"/>
                  </a:moveTo>
                  <a:cubicBezTo>
                    <a:pt x="3695874" y="2478965"/>
                    <a:pt x="3725770" y="2553178"/>
                    <a:pt x="3711937" y="1997428"/>
                  </a:cubicBezTo>
                  <a:cubicBezTo>
                    <a:pt x="3754895" y="1997242"/>
                    <a:pt x="3781843" y="1997295"/>
                    <a:pt x="4090991" y="1997242"/>
                  </a:cubicBezTo>
                  <a:cubicBezTo>
                    <a:pt x="4145180" y="1997242"/>
                    <a:pt x="4130630" y="1920534"/>
                    <a:pt x="4139684" y="2480690"/>
                  </a:cubicBezTo>
                  <a:cubicBezTo>
                    <a:pt x="3875166" y="2479920"/>
                    <a:pt x="3908115" y="2478965"/>
                    <a:pt x="3772418" y="2478965"/>
                  </a:cubicBezTo>
                  <a:close/>
                  <a:moveTo>
                    <a:pt x="3712840" y="3417009"/>
                  </a:moveTo>
                  <a:cubicBezTo>
                    <a:pt x="3714061" y="3515137"/>
                    <a:pt x="3794348" y="3498229"/>
                    <a:pt x="3294784" y="3495548"/>
                  </a:cubicBezTo>
                  <a:cubicBezTo>
                    <a:pt x="3291173" y="3495522"/>
                    <a:pt x="3294784" y="3331461"/>
                    <a:pt x="3286420" y="3053640"/>
                  </a:cubicBezTo>
                  <a:cubicBezTo>
                    <a:pt x="3284482" y="2988079"/>
                    <a:pt x="3235046" y="3023673"/>
                    <a:pt x="3613490" y="3012817"/>
                  </a:cubicBezTo>
                  <a:cubicBezTo>
                    <a:pt x="3726380" y="3009552"/>
                    <a:pt x="3706787" y="2933667"/>
                    <a:pt x="3712840" y="3417009"/>
                  </a:cubicBezTo>
                  <a:close/>
                  <a:moveTo>
                    <a:pt x="3612905" y="2988106"/>
                  </a:moveTo>
                  <a:cubicBezTo>
                    <a:pt x="3532220" y="2990441"/>
                    <a:pt x="3441791" y="2991636"/>
                    <a:pt x="3294917" y="2988849"/>
                  </a:cubicBezTo>
                  <a:cubicBezTo>
                    <a:pt x="3281562" y="2988610"/>
                    <a:pt x="3284429" y="3004695"/>
                    <a:pt x="3282305" y="2873441"/>
                  </a:cubicBezTo>
                  <a:cubicBezTo>
                    <a:pt x="3275668" y="2450166"/>
                    <a:pt x="3271579" y="2507126"/>
                    <a:pt x="3294970" y="2506569"/>
                  </a:cubicBezTo>
                  <a:cubicBezTo>
                    <a:pt x="3748045" y="2496164"/>
                    <a:pt x="3699645" y="2507020"/>
                    <a:pt x="3699698" y="2511824"/>
                  </a:cubicBezTo>
                  <a:cubicBezTo>
                    <a:pt x="3702512" y="2690695"/>
                    <a:pt x="3699804" y="2692978"/>
                    <a:pt x="3702618" y="2873866"/>
                  </a:cubicBezTo>
                  <a:cubicBezTo>
                    <a:pt x="3704769" y="3009818"/>
                    <a:pt x="3728159" y="2984814"/>
                    <a:pt x="3612905" y="2988106"/>
                  </a:cubicBezTo>
                  <a:close/>
                  <a:moveTo>
                    <a:pt x="3613091" y="2479548"/>
                  </a:moveTo>
                  <a:cubicBezTo>
                    <a:pt x="3424029" y="2480823"/>
                    <a:pt x="3413967" y="2479177"/>
                    <a:pt x="3294492" y="2481911"/>
                  </a:cubicBezTo>
                  <a:cubicBezTo>
                    <a:pt x="3271845" y="2482442"/>
                    <a:pt x="3276040" y="2541393"/>
                    <a:pt x="3271446" y="2000347"/>
                  </a:cubicBezTo>
                  <a:cubicBezTo>
                    <a:pt x="3403479" y="1999179"/>
                    <a:pt x="3171698" y="2000905"/>
                    <a:pt x="3690166" y="1997534"/>
                  </a:cubicBezTo>
                  <a:cubicBezTo>
                    <a:pt x="3704238" y="2569528"/>
                    <a:pt x="3723035" y="2478673"/>
                    <a:pt x="3613091" y="2479548"/>
                  </a:cubicBezTo>
                  <a:close/>
                  <a:moveTo>
                    <a:pt x="3271818" y="3495415"/>
                  </a:moveTo>
                  <a:cubicBezTo>
                    <a:pt x="2783219" y="3492549"/>
                    <a:pt x="2852912" y="3531434"/>
                    <a:pt x="2850523" y="3416584"/>
                  </a:cubicBezTo>
                  <a:cubicBezTo>
                    <a:pt x="2847337" y="3264176"/>
                    <a:pt x="2845850" y="3151396"/>
                    <a:pt x="2845027" y="3054542"/>
                  </a:cubicBezTo>
                  <a:cubicBezTo>
                    <a:pt x="2844629" y="3006526"/>
                    <a:pt x="2777563" y="3004668"/>
                    <a:pt x="3263428" y="3013003"/>
                  </a:cubicBezTo>
                  <a:cubicBezTo>
                    <a:pt x="3270836" y="3278615"/>
                    <a:pt x="3269694" y="3319225"/>
                    <a:pt x="3271818" y="3495415"/>
                  </a:cubicBezTo>
                  <a:close/>
                  <a:moveTo>
                    <a:pt x="2844443" y="2989486"/>
                  </a:moveTo>
                  <a:cubicBezTo>
                    <a:pt x="2841788" y="2744497"/>
                    <a:pt x="2838602" y="2710815"/>
                    <a:pt x="2835363" y="2505879"/>
                  </a:cubicBezTo>
                  <a:cubicBezTo>
                    <a:pt x="2837779" y="2505879"/>
                    <a:pt x="3256047" y="2508161"/>
                    <a:pt x="3256127" y="2511904"/>
                  </a:cubicBezTo>
                  <a:cubicBezTo>
                    <a:pt x="3258543" y="2665267"/>
                    <a:pt x="3259074" y="2838485"/>
                    <a:pt x="3262818" y="2988291"/>
                  </a:cubicBezTo>
                  <a:cubicBezTo>
                    <a:pt x="3098553" y="2985611"/>
                    <a:pt x="2962670" y="2989274"/>
                    <a:pt x="2844443" y="2989486"/>
                  </a:cubicBezTo>
                  <a:close/>
                  <a:moveTo>
                    <a:pt x="2834991" y="2481221"/>
                  </a:moveTo>
                  <a:cubicBezTo>
                    <a:pt x="2829575" y="2138475"/>
                    <a:pt x="2828592" y="2092928"/>
                    <a:pt x="2828088" y="1998781"/>
                  </a:cubicBezTo>
                  <a:cubicBezTo>
                    <a:pt x="2997132" y="1998888"/>
                    <a:pt x="3023629" y="2002152"/>
                    <a:pt x="3249675" y="2000507"/>
                  </a:cubicBezTo>
                  <a:cubicBezTo>
                    <a:pt x="3249702" y="2002524"/>
                    <a:pt x="3255622" y="2480610"/>
                    <a:pt x="3255649" y="2482734"/>
                  </a:cubicBezTo>
                  <a:cubicBezTo>
                    <a:pt x="3098154" y="2485706"/>
                    <a:pt x="2964582" y="2481380"/>
                    <a:pt x="2834991" y="2481221"/>
                  </a:cubicBezTo>
                  <a:close/>
                  <a:moveTo>
                    <a:pt x="2828805" y="3417168"/>
                  </a:moveTo>
                  <a:cubicBezTo>
                    <a:pt x="2831141" y="3528514"/>
                    <a:pt x="2897092" y="3496238"/>
                    <a:pt x="2498682" y="3496238"/>
                  </a:cubicBezTo>
                  <a:cubicBezTo>
                    <a:pt x="2390412" y="3496238"/>
                    <a:pt x="2407350" y="3582130"/>
                    <a:pt x="2402943" y="3053348"/>
                  </a:cubicBezTo>
                  <a:cubicBezTo>
                    <a:pt x="2402492" y="2999280"/>
                    <a:pt x="2336674" y="3014118"/>
                    <a:pt x="2822964" y="3014118"/>
                  </a:cubicBezTo>
                  <a:cubicBezTo>
                    <a:pt x="2823999" y="3122173"/>
                    <a:pt x="2824557" y="3213214"/>
                    <a:pt x="2828805" y="3417168"/>
                  </a:cubicBezTo>
                  <a:close/>
                  <a:moveTo>
                    <a:pt x="2817043" y="2989513"/>
                  </a:moveTo>
                  <a:cubicBezTo>
                    <a:pt x="2541322" y="2989592"/>
                    <a:pt x="2476168" y="2989698"/>
                    <a:pt x="2402359" y="2989486"/>
                  </a:cubicBezTo>
                  <a:cubicBezTo>
                    <a:pt x="2402332" y="2988079"/>
                    <a:pt x="2396651" y="2551506"/>
                    <a:pt x="2395907" y="2504525"/>
                  </a:cubicBezTo>
                  <a:cubicBezTo>
                    <a:pt x="2397792" y="2504499"/>
                    <a:pt x="2813592" y="2501393"/>
                    <a:pt x="2813751" y="2511877"/>
                  </a:cubicBezTo>
                  <a:cubicBezTo>
                    <a:pt x="2821663" y="3023593"/>
                    <a:pt x="2827769" y="2989513"/>
                    <a:pt x="2817043" y="2989513"/>
                  </a:cubicBezTo>
                  <a:close/>
                  <a:moveTo>
                    <a:pt x="2395482" y="2479840"/>
                  </a:moveTo>
                  <a:cubicBezTo>
                    <a:pt x="2394102" y="2394798"/>
                    <a:pt x="2399199" y="2700198"/>
                    <a:pt x="2387146" y="1999896"/>
                  </a:cubicBezTo>
                  <a:cubicBezTo>
                    <a:pt x="2538773" y="2001966"/>
                    <a:pt x="2675718" y="1998861"/>
                    <a:pt x="2806317" y="1998781"/>
                  </a:cubicBezTo>
                  <a:cubicBezTo>
                    <a:pt x="2806848" y="2093008"/>
                    <a:pt x="2808175" y="2159975"/>
                    <a:pt x="2813247" y="2481194"/>
                  </a:cubicBezTo>
                  <a:cubicBezTo>
                    <a:pt x="2654079" y="2481168"/>
                    <a:pt x="2565907" y="2478115"/>
                    <a:pt x="2395482" y="2479840"/>
                  </a:cubicBezTo>
                  <a:close/>
                  <a:moveTo>
                    <a:pt x="2388500" y="3496371"/>
                  </a:moveTo>
                  <a:cubicBezTo>
                    <a:pt x="2029756" y="3497220"/>
                    <a:pt x="2133806" y="3496610"/>
                    <a:pt x="1965851" y="3495362"/>
                  </a:cubicBezTo>
                  <a:cubicBezTo>
                    <a:pt x="1964682" y="3367506"/>
                    <a:pt x="1966488" y="3343883"/>
                    <a:pt x="1959160" y="3014144"/>
                  </a:cubicBezTo>
                  <a:cubicBezTo>
                    <a:pt x="2084449" y="3013773"/>
                    <a:pt x="2094910" y="3012976"/>
                    <a:pt x="2380827" y="3014065"/>
                  </a:cubicBezTo>
                  <a:cubicBezTo>
                    <a:pt x="2383562" y="3310227"/>
                    <a:pt x="2386031" y="3368913"/>
                    <a:pt x="2388500" y="3496371"/>
                  </a:cubicBezTo>
                  <a:close/>
                  <a:moveTo>
                    <a:pt x="2339488" y="2989247"/>
                  </a:moveTo>
                  <a:cubicBezTo>
                    <a:pt x="1881368" y="2986752"/>
                    <a:pt x="1958894" y="3024496"/>
                    <a:pt x="1956532" y="2873415"/>
                  </a:cubicBezTo>
                  <a:cubicBezTo>
                    <a:pt x="1953691" y="2692739"/>
                    <a:pt x="1955788" y="2692474"/>
                    <a:pt x="1952947" y="2511426"/>
                  </a:cubicBezTo>
                  <a:cubicBezTo>
                    <a:pt x="1952788" y="2501207"/>
                    <a:pt x="1928123" y="2510550"/>
                    <a:pt x="2374163" y="2504764"/>
                  </a:cubicBezTo>
                  <a:cubicBezTo>
                    <a:pt x="2382712" y="3057143"/>
                    <a:pt x="2395536" y="2989459"/>
                    <a:pt x="2339488" y="2989247"/>
                  </a:cubicBezTo>
                  <a:close/>
                  <a:moveTo>
                    <a:pt x="1952469" y="2482017"/>
                  </a:moveTo>
                  <a:cubicBezTo>
                    <a:pt x="1943416" y="1921542"/>
                    <a:pt x="1914344" y="1998197"/>
                    <a:pt x="2021128" y="1997879"/>
                  </a:cubicBezTo>
                  <a:cubicBezTo>
                    <a:pt x="2156002" y="1997507"/>
                    <a:pt x="2234988" y="1997295"/>
                    <a:pt x="2339250" y="1999100"/>
                  </a:cubicBezTo>
                  <a:cubicBezTo>
                    <a:pt x="2375756" y="1999790"/>
                    <a:pt x="2365030" y="1941078"/>
                    <a:pt x="2373765" y="2480106"/>
                  </a:cubicBezTo>
                  <a:cubicBezTo>
                    <a:pt x="2218314" y="2482176"/>
                    <a:pt x="2300380" y="2481778"/>
                    <a:pt x="1952469" y="2482017"/>
                  </a:cubicBezTo>
                  <a:close/>
                  <a:moveTo>
                    <a:pt x="1944106" y="3495203"/>
                  </a:moveTo>
                  <a:cubicBezTo>
                    <a:pt x="1835570" y="3494646"/>
                    <a:pt x="1699103" y="3495415"/>
                    <a:pt x="1523581" y="3495495"/>
                  </a:cubicBezTo>
                  <a:cubicBezTo>
                    <a:pt x="1520289" y="3345874"/>
                    <a:pt x="1517952" y="3344600"/>
                    <a:pt x="1515483" y="3012764"/>
                  </a:cubicBezTo>
                  <a:cubicBezTo>
                    <a:pt x="1686438" y="3012339"/>
                    <a:pt x="1702899" y="3014648"/>
                    <a:pt x="1937362" y="3014171"/>
                  </a:cubicBezTo>
                  <a:cubicBezTo>
                    <a:pt x="1945115" y="3371567"/>
                    <a:pt x="1942832" y="3354660"/>
                    <a:pt x="1944106" y="3495203"/>
                  </a:cubicBezTo>
                  <a:close/>
                  <a:moveTo>
                    <a:pt x="1861881" y="2989619"/>
                  </a:moveTo>
                  <a:cubicBezTo>
                    <a:pt x="1702501" y="2989619"/>
                    <a:pt x="1703032" y="2988132"/>
                    <a:pt x="1543467" y="2988132"/>
                  </a:cubicBezTo>
                  <a:cubicBezTo>
                    <a:pt x="1506669" y="2988132"/>
                    <a:pt x="1515934" y="3010641"/>
                    <a:pt x="1513784" y="2873441"/>
                  </a:cubicBezTo>
                  <a:cubicBezTo>
                    <a:pt x="1507173" y="2451599"/>
                    <a:pt x="1494933" y="2507763"/>
                    <a:pt x="1543467" y="2507763"/>
                  </a:cubicBezTo>
                  <a:cubicBezTo>
                    <a:pt x="1965532" y="2507763"/>
                    <a:pt x="1931044" y="2502481"/>
                    <a:pt x="1931203" y="2511877"/>
                  </a:cubicBezTo>
                  <a:cubicBezTo>
                    <a:pt x="1939938" y="3068158"/>
                    <a:pt x="1960328" y="2989619"/>
                    <a:pt x="1861881" y="2989619"/>
                  </a:cubicBezTo>
                  <a:close/>
                  <a:moveTo>
                    <a:pt x="1861881" y="2482070"/>
                  </a:moveTo>
                  <a:cubicBezTo>
                    <a:pt x="1697722" y="2482070"/>
                    <a:pt x="1698174" y="2483079"/>
                    <a:pt x="1543467" y="2483079"/>
                  </a:cubicBezTo>
                  <a:cubicBezTo>
                    <a:pt x="1482641" y="2483079"/>
                    <a:pt x="1519837" y="2541738"/>
                    <a:pt x="1501146" y="1996552"/>
                  </a:cubicBezTo>
                  <a:cubicBezTo>
                    <a:pt x="1611700" y="1995915"/>
                    <a:pt x="1702023" y="1998197"/>
                    <a:pt x="1922282" y="1998065"/>
                  </a:cubicBezTo>
                  <a:cubicBezTo>
                    <a:pt x="1931840" y="2560238"/>
                    <a:pt x="1954195" y="2482017"/>
                    <a:pt x="1861881" y="2482070"/>
                  </a:cubicBezTo>
                  <a:close/>
                  <a:moveTo>
                    <a:pt x="1501810" y="3495548"/>
                  </a:moveTo>
                  <a:cubicBezTo>
                    <a:pt x="1011193" y="3496796"/>
                    <a:pt x="1082665" y="3525117"/>
                    <a:pt x="1080621" y="3416584"/>
                  </a:cubicBezTo>
                  <a:cubicBezTo>
                    <a:pt x="1078231" y="3288754"/>
                    <a:pt x="1076373" y="3174196"/>
                    <a:pt x="1075231" y="3054542"/>
                  </a:cubicBezTo>
                  <a:cubicBezTo>
                    <a:pt x="1074727" y="2998988"/>
                    <a:pt x="1007422" y="3014887"/>
                    <a:pt x="1493739" y="3012843"/>
                  </a:cubicBezTo>
                  <a:cubicBezTo>
                    <a:pt x="1496155" y="3341389"/>
                    <a:pt x="1498810" y="3362675"/>
                    <a:pt x="1501810" y="3495548"/>
                  </a:cubicBezTo>
                  <a:close/>
                  <a:moveTo>
                    <a:pt x="1384193" y="2989353"/>
                  </a:moveTo>
                  <a:cubicBezTo>
                    <a:pt x="1259674" y="2991211"/>
                    <a:pt x="1165236" y="2990866"/>
                    <a:pt x="1074541" y="2989274"/>
                  </a:cubicBezTo>
                  <a:cubicBezTo>
                    <a:pt x="1074514" y="2987203"/>
                    <a:pt x="1068195" y="2528254"/>
                    <a:pt x="1067797" y="2505560"/>
                  </a:cubicBezTo>
                  <a:cubicBezTo>
                    <a:pt x="1532183" y="2501818"/>
                    <a:pt x="1487207" y="2509966"/>
                    <a:pt x="1487234" y="2511851"/>
                  </a:cubicBezTo>
                  <a:cubicBezTo>
                    <a:pt x="1496102" y="3076386"/>
                    <a:pt x="1526050" y="2987044"/>
                    <a:pt x="1384193" y="2989353"/>
                  </a:cubicBezTo>
                  <a:close/>
                  <a:moveTo>
                    <a:pt x="1067399" y="2480876"/>
                  </a:moveTo>
                  <a:cubicBezTo>
                    <a:pt x="1058425" y="1973805"/>
                    <a:pt x="1051018" y="2001091"/>
                    <a:pt x="1065965" y="2001037"/>
                  </a:cubicBezTo>
                  <a:cubicBezTo>
                    <a:pt x="1265674" y="2000507"/>
                    <a:pt x="1282879" y="2001542"/>
                    <a:pt x="1384618" y="1998622"/>
                  </a:cubicBezTo>
                  <a:cubicBezTo>
                    <a:pt x="1506138" y="1995278"/>
                    <a:pt x="1478446" y="1912199"/>
                    <a:pt x="1486809" y="2482946"/>
                  </a:cubicBezTo>
                  <a:cubicBezTo>
                    <a:pt x="1367201" y="2482309"/>
                    <a:pt x="1318456" y="2478832"/>
                    <a:pt x="1067399" y="2480876"/>
                  </a:cubicBezTo>
                  <a:close/>
                  <a:moveTo>
                    <a:pt x="747790" y="4028498"/>
                  </a:moveTo>
                  <a:cubicBezTo>
                    <a:pt x="854415" y="4026481"/>
                    <a:pt x="955730" y="4026375"/>
                    <a:pt x="1065779" y="4028604"/>
                  </a:cubicBezTo>
                  <a:cubicBezTo>
                    <a:pt x="1068355" y="4028657"/>
                    <a:pt x="1077355" y="4511521"/>
                    <a:pt x="1065833" y="4511734"/>
                  </a:cubicBezTo>
                  <a:cubicBezTo>
                    <a:pt x="1049531" y="4511973"/>
                    <a:pt x="656166" y="4518555"/>
                    <a:pt x="655980" y="4501834"/>
                  </a:cubicBezTo>
                  <a:cubicBezTo>
                    <a:pt x="650697" y="3940297"/>
                    <a:pt x="604951" y="4031179"/>
                    <a:pt x="747790" y="4028498"/>
                  </a:cubicBezTo>
                  <a:close/>
                  <a:moveTo>
                    <a:pt x="747498" y="4536631"/>
                  </a:moveTo>
                  <a:cubicBezTo>
                    <a:pt x="853114" y="4537905"/>
                    <a:pt x="960907" y="4538064"/>
                    <a:pt x="1066098" y="4536365"/>
                  </a:cubicBezTo>
                  <a:cubicBezTo>
                    <a:pt x="1076718" y="4536206"/>
                    <a:pt x="1075417" y="4480360"/>
                    <a:pt x="1084577" y="5018114"/>
                  </a:cubicBezTo>
                  <a:cubicBezTo>
                    <a:pt x="883567" y="5021591"/>
                    <a:pt x="789792" y="5019229"/>
                    <a:pt x="664078" y="5018805"/>
                  </a:cubicBezTo>
                  <a:cubicBezTo>
                    <a:pt x="655025" y="4451323"/>
                    <a:pt x="625793" y="4535144"/>
                    <a:pt x="747498" y="4536631"/>
                  </a:cubicBezTo>
                  <a:close/>
                  <a:moveTo>
                    <a:pt x="1085055" y="5046754"/>
                  </a:moveTo>
                  <a:cubicBezTo>
                    <a:pt x="1090949" y="5423501"/>
                    <a:pt x="1091453" y="5452538"/>
                    <a:pt x="1092329" y="5522452"/>
                  </a:cubicBezTo>
                  <a:cubicBezTo>
                    <a:pt x="763375" y="5521549"/>
                    <a:pt x="801554" y="5522744"/>
                    <a:pt x="671990" y="5523327"/>
                  </a:cubicBezTo>
                  <a:cubicBezTo>
                    <a:pt x="662087" y="4890126"/>
                    <a:pt x="665060" y="5080145"/>
                    <a:pt x="664476" y="5043463"/>
                  </a:cubicBezTo>
                  <a:cubicBezTo>
                    <a:pt x="1122172" y="5045108"/>
                    <a:pt x="1084949" y="5040490"/>
                    <a:pt x="1085055" y="5046754"/>
                  </a:cubicBezTo>
                  <a:close/>
                  <a:moveTo>
                    <a:pt x="747684" y="5547428"/>
                  </a:moveTo>
                  <a:cubicBezTo>
                    <a:pt x="1155970" y="5544110"/>
                    <a:pt x="1092515" y="5537103"/>
                    <a:pt x="1093126" y="5590029"/>
                  </a:cubicBezTo>
                  <a:cubicBezTo>
                    <a:pt x="1094400" y="5701907"/>
                    <a:pt x="1094692" y="5713930"/>
                    <a:pt x="1099578" y="6031486"/>
                  </a:cubicBezTo>
                  <a:cubicBezTo>
                    <a:pt x="816953" y="6033026"/>
                    <a:pt x="805457" y="6031752"/>
                    <a:pt x="680964" y="6031274"/>
                  </a:cubicBezTo>
                  <a:cubicBezTo>
                    <a:pt x="670423" y="5473746"/>
                    <a:pt x="642015" y="5548437"/>
                    <a:pt x="747684" y="5547428"/>
                  </a:cubicBezTo>
                  <a:close/>
                  <a:moveTo>
                    <a:pt x="747498" y="6562154"/>
                  </a:moveTo>
                  <a:cubicBezTo>
                    <a:pt x="848972" y="6563242"/>
                    <a:pt x="964518" y="6563189"/>
                    <a:pt x="1066018" y="6562632"/>
                  </a:cubicBezTo>
                  <a:cubicBezTo>
                    <a:pt x="1129606" y="6562286"/>
                    <a:pt x="1099312" y="6501318"/>
                    <a:pt x="1114897" y="7045283"/>
                  </a:cubicBezTo>
                  <a:cubicBezTo>
                    <a:pt x="794837" y="7046875"/>
                    <a:pt x="862619" y="7046027"/>
                    <a:pt x="693894" y="7044912"/>
                  </a:cubicBezTo>
                  <a:cubicBezTo>
                    <a:pt x="679477" y="6482022"/>
                    <a:pt x="667662" y="6561305"/>
                    <a:pt x="747498" y="6562154"/>
                  </a:cubicBezTo>
                  <a:close/>
                  <a:moveTo>
                    <a:pt x="747498" y="7070074"/>
                  </a:moveTo>
                  <a:cubicBezTo>
                    <a:pt x="853990" y="7071083"/>
                    <a:pt x="957933" y="7071029"/>
                    <a:pt x="1066018" y="7070287"/>
                  </a:cubicBezTo>
                  <a:cubicBezTo>
                    <a:pt x="1130880" y="7069835"/>
                    <a:pt x="1115667" y="6991216"/>
                    <a:pt x="1125305" y="7554079"/>
                  </a:cubicBezTo>
                  <a:cubicBezTo>
                    <a:pt x="982067" y="7555247"/>
                    <a:pt x="1031424" y="7556654"/>
                    <a:pt x="704992" y="7554902"/>
                  </a:cubicBezTo>
                  <a:cubicBezTo>
                    <a:pt x="695487" y="6995515"/>
                    <a:pt x="671592" y="7069357"/>
                    <a:pt x="747498" y="7070074"/>
                  </a:cubicBezTo>
                  <a:close/>
                  <a:moveTo>
                    <a:pt x="747551" y="7579852"/>
                  </a:moveTo>
                  <a:cubicBezTo>
                    <a:pt x="1149996" y="7582533"/>
                    <a:pt x="1125650" y="7574092"/>
                    <a:pt x="1125782" y="7582586"/>
                  </a:cubicBezTo>
                  <a:cubicBezTo>
                    <a:pt x="1128597" y="7762651"/>
                    <a:pt x="1124667" y="7761271"/>
                    <a:pt x="1127535" y="7945105"/>
                  </a:cubicBezTo>
                  <a:cubicBezTo>
                    <a:pt x="1129712" y="8084481"/>
                    <a:pt x="1145960" y="8060991"/>
                    <a:pt x="1065912" y="8061416"/>
                  </a:cubicBezTo>
                  <a:cubicBezTo>
                    <a:pt x="958995" y="8062000"/>
                    <a:pt x="854043" y="8062318"/>
                    <a:pt x="747790" y="8060460"/>
                  </a:cubicBezTo>
                  <a:cubicBezTo>
                    <a:pt x="701514" y="8059664"/>
                    <a:pt x="712319" y="8081535"/>
                    <a:pt x="710169" y="7944575"/>
                  </a:cubicBezTo>
                  <a:cubicBezTo>
                    <a:pt x="703584" y="7523316"/>
                    <a:pt x="688185" y="7579454"/>
                    <a:pt x="747551" y="7579852"/>
                  </a:cubicBezTo>
                  <a:close/>
                  <a:moveTo>
                    <a:pt x="747551" y="8593728"/>
                  </a:moveTo>
                  <a:cubicBezTo>
                    <a:pt x="1208884" y="8596196"/>
                    <a:pt x="1140730" y="8561585"/>
                    <a:pt x="1142403" y="8669747"/>
                  </a:cubicBezTo>
                  <a:cubicBezTo>
                    <a:pt x="1145190" y="8848378"/>
                    <a:pt x="1142881" y="8851563"/>
                    <a:pt x="1145721" y="9032213"/>
                  </a:cubicBezTo>
                  <a:cubicBezTo>
                    <a:pt x="1146624" y="9089173"/>
                    <a:pt x="1162687" y="9077733"/>
                    <a:pt x="1066018" y="9077203"/>
                  </a:cubicBezTo>
                  <a:cubicBezTo>
                    <a:pt x="675441" y="9075106"/>
                    <a:pt x="729232" y="9089492"/>
                    <a:pt x="728329" y="9031655"/>
                  </a:cubicBezTo>
                  <a:cubicBezTo>
                    <a:pt x="720683" y="8541838"/>
                    <a:pt x="698328" y="8593463"/>
                    <a:pt x="747551" y="8593728"/>
                  </a:cubicBezTo>
                  <a:close/>
                  <a:moveTo>
                    <a:pt x="729152" y="9099259"/>
                  </a:moveTo>
                  <a:cubicBezTo>
                    <a:pt x="829644" y="9101463"/>
                    <a:pt x="804607" y="9101383"/>
                    <a:pt x="1146916" y="9102206"/>
                  </a:cubicBezTo>
                  <a:cubicBezTo>
                    <a:pt x="1149332" y="9227062"/>
                    <a:pt x="1154509" y="9359351"/>
                    <a:pt x="1154881" y="9580876"/>
                  </a:cubicBezTo>
                  <a:cubicBezTo>
                    <a:pt x="696894" y="9584088"/>
                    <a:pt x="734834" y="9588627"/>
                    <a:pt x="734382" y="9574745"/>
                  </a:cubicBezTo>
                  <a:cubicBezTo>
                    <a:pt x="726311" y="9324182"/>
                    <a:pt x="730267" y="9224382"/>
                    <a:pt x="729152" y="9099259"/>
                  </a:cubicBezTo>
                  <a:close/>
                  <a:moveTo>
                    <a:pt x="1160085" y="8487982"/>
                  </a:moveTo>
                  <a:cubicBezTo>
                    <a:pt x="1146279" y="8016320"/>
                    <a:pt x="1130508" y="8085702"/>
                    <a:pt x="1225186" y="8085702"/>
                  </a:cubicBezTo>
                  <a:cubicBezTo>
                    <a:pt x="1629223" y="8085702"/>
                    <a:pt x="1573362" y="8075218"/>
                    <a:pt x="1574451" y="8128143"/>
                  </a:cubicBezTo>
                  <a:cubicBezTo>
                    <a:pt x="1585256" y="8638506"/>
                    <a:pt x="1590673" y="8568566"/>
                    <a:pt x="1543467" y="8568566"/>
                  </a:cubicBezTo>
                  <a:cubicBezTo>
                    <a:pt x="1385733" y="8568566"/>
                    <a:pt x="1384831" y="8565460"/>
                    <a:pt x="1225186" y="8565460"/>
                  </a:cubicBezTo>
                  <a:cubicBezTo>
                    <a:pt x="1145642" y="8565434"/>
                    <a:pt x="1162820" y="8581704"/>
                    <a:pt x="1160085" y="8487982"/>
                  </a:cubicBezTo>
                  <a:close/>
                  <a:moveTo>
                    <a:pt x="1225212" y="8590092"/>
                  </a:moveTo>
                  <a:cubicBezTo>
                    <a:pt x="1381804" y="8590092"/>
                    <a:pt x="1384751" y="8593198"/>
                    <a:pt x="1543493" y="8593198"/>
                  </a:cubicBezTo>
                  <a:cubicBezTo>
                    <a:pt x="1590301" y="8593198"/>
                    <a:pt x="1580132" y="8577803"/>
                    <a:pt x="1581566" y="8669800"/>
                  </a:cubicBezTo>
                  <a:cubicBezTo>
                    <a:pt x="1588894" y="9138489"/>
                    <a:pt x="1611037" y="9074336"/>
                    <a:pt x="1543493" y="9074336"/>
                  </a:cubicBezTo>
                  <a:cubicBezTo>
                    <a:pt x="1111950" y="9074336"/>
                    <a:pt x="1168554" y="9099737"/>
                    <a:pt x="1167492" y="9031788"/>
                  </a:cubicBezTo>
                  <a:cubicBezTo>
                    <a:pt x="1159421" y="8518427"/>
                    <a:pt x="1149306" y="8590092"/>
                    <a:pt x="1225212" y="8590092"/>
                  </a:cubicBezTo>
                  <a:close/>
                  <a:moveTo>
                    <a:pt x="1225212" y="9102286"/>
                  </a:moveTo>
                  <a:cubicBezTo>
                    <a:pt x="1665438" y="9102286"/>
                    <a:pt x="1590832" y="9062047"/>
                    <a:pt x="1592584" y="9213181"/>
                  </a:cubicBezTo>
                  <a:cubicBezTo>
                    <a:pt x="1597682" y="9656894"/>
                    <a:pt x="1619002" y="9583849"/>
                    <a:pt x="1543493" y="9583796"/>
                  </a:cubicBezTo>
                  <a:cubicBezTo>
                    <a:pt x="1521749" y="9583796"/>
                    <a:pt x="1176705" y="9582681"/>
                    <a:pt x="1176705" y="9575170"/>
                  </a:cubicBezTo>
                  <a:cubicBezTo>
                    <a:pt x="1175537" y="9031045"/>
                    <a:pt x="1139641" y="9102286"/>
                    <a:pt x="1225212" y="9102286"/>
                  </a:cubicBezTo>
                  <a:close/>
                  <a:moveTo>
                    <a:pt x="1225212" y="9605268"/>
                  </a:moveTo>
                  <a:cubicBezTo>
                    <a:pt x="1382654" y="9605268"/>
                    <a:pt x="1381884" y="9608428"/>
                    <a:pt x="1543493" y="9608428"/>
                  </a:cubicBezTo>
                  <a:cubicBezTo>
                    <a:pt x="1611833" y="9608480"/>
                    <a:pt x="1595956" y="9527578"/>
                    <a:pt x="1605434" y="10089247"/>
                  </a:cubicBezTo>
                  <a:cubicBezTo>
                    <a:pt x="1447276" y="10088663"/>
                    <a:pt x="1316650" y="10090920"/>
                    <a:pt x="1182838" y="10090336"/>
                  </a:cubicBezTo>
                  <a:cubicBezTo>
                    <a:pt x="1174263" y="9526702"/>
                    <a:pt x="1159766" y="9605268"/>
                    <a:pt x="1225212" y="9605268"/>
                  </a:cubicBezTo>
                  <a:close/>
                  <a:moveTo>
                    <a:pt x="1225212" y="10115073"/>
                  </a:moveTo>
                  <a:cubicBezTo>
                    <a:pt x="1637294" y="10115073"/>
                    <a:pt x="1605780" y="10109738"/>
                    <a:pt x="1605912" y="10118922"/>
                  </a:cubicBezTo>
                  <a:cubicBezTo>
                    <a:pt x="1614700" y="10680060"/>
                    <a:pt x="1640773" y="10598840"/>
                    <a:pt x="1543493" y="10598840"/>
                  </a:cubicBezTo>
                  <a:cubicBezTo>
                    <a:pt x="1386371" y="10598840"/>
                    <a:pt x="1388786" y="10596743"/>
                    <a:pt x="1225212" y="10596743"/>
                  </a:cubicBezTo>
                  <a:cubicBezTo>
                    <a:pt x="1184564" y="10596743"/>
                    <a:pt x="1195529" y="10619358"/>
                    <a:pt x="1193379" y="10480858"/>
                  </a:cubicBezTo>
                  <a:cubicBezTo>
                    <a:pt x="1186768" y="10059095"/>
                    <a:pt x="1156687" y="10115073"/>
                    <a:pt x="1225212" y="10115073"/>
                  </a:cubicBezTo>
                  <a:close/>
                  <a:moveTo>
                    <a:pt x="1614355" y="9212809"/>
                  </a:moveTo>
                  <a:cubicBezTo>
                    <a:pt x="1612736" y="9071151"/>
                    <a:pt x="1527271" y="9095783"/>
                    <a:pt x="2021021" y="9098436"/>
                  </a:cubicBezTo>
                  <a:cubicBezTo>
                    <a:pt x="2032916" y="9098517"/>
                    <a:pt x="2034137" y="9039565"/>
                    <a:pt x="2042580" y="9583530"/>
                  </a:cubicBezTo>
                  <a:cubicBezTo>
                    <a:pt x="1571397" y="9585813"/>
                    <a:pt x="1618497" y="9586928"/>
                    <a:pt x="1618470" y="9575170"/>
                  </a:cubicBezTo>
                  <a:cubicBezTo>
                    <a:pt x="1618178" y="9435183"/>
                    <a:pt x="1616745" y="9422841"/>
                    <a:pt x="1614355" y="9212809"/>
                  </a:cubicBezTo>
                  <a:close/>
                  <a:moveTo>
                    <a:pt x="2042952" y="9608215"/>
                  </a:moveTo>
                  <a:cubicBezTo>
                    <a:pt x="2051421" y="10154065"/>
                    <a:pt x="2061643" y="10090442"/>
                    <a:pt x="2021021" y="10090575"/>
                  </a:cubicBezTo>
                  <a:cubicBezTo>
                    <a:pt x="1909910" y="10091026"/>
                    <a:pt x="1813560" y="10091185"/>
                    <a:pt x="1702740" y="10089991"/>
                  </a:cubicBezTo>
                  <a:cubicBezTo>
                    <a:pt x="1612736" y="10089009"/>
                    <a:pt x="1620887" y="10171715"/>
                    <a:pt x="1618550" y="9608480"/>
                  </a:cubicBezTo>
                  <a:cubicBezTo>
                    <a:pt x="1889997" y="9608719"/>
                    <a:pt x="1912352" y="9608905"/>
                    <a:pt x="2042952" y="9608215"/>
                  </a:cubicBezTo>
                  <a:close/>
                  <a:moveTo>
                    <a:pt x="1702554" y="10114702"/>
                  </a:moveTo>
                  <a:cubicBezTo>
                    <a:pt x="2076458" y="10118736"/>
                    <a:pt x="2050226" y="10110614"/>
                    <a:pt x="2050359" y="10118869"/>
                  </a:cubicBezTo>
                  <a:cubicBezTo>
                    <a:pt x="2059041" y="10673903"/>
                    <a:pt x="2070059" y="10598601"/>
                    <a:pt x="2021207" y="10597858"/>
                  </a:cubicBezTo>
                  <a:cubicBezTo>
                    <a:pt x="1557751" y="10591010"/>
                    <a:pt x="1637507" y="10639317"/>
                    <a:pt x="1635038" y="10480858"/>
                  </a:cubicBezTo>
                  <a:cubicBezTo>
                    <a:pt x="1628161" y="10040595"/>
                    <a:pt x="1598186" y="10113587"/>
                    <a:pt x="1702554" y="10114702"/>
                  </a:cubicBezTo>
                  <a:close/>
                  <a:moveTo>
                    <a:pt x="2052908" y="9098623"/>
                  </a:moveTo>
                  <a:cubicBezTo>
                    <a:pt x="2113628" y="9098941"/>
                    <a:pt x="2470380" y="9099234"/>
                    <a:pt x="2473832" y="9099234"/>
                  </a:cubicBezTo>
                  <a:cubicBezTo>
                    <a:pt x="2473858" y="9101303"/>
                    <a:pt x="2480947" y="9519403"/>
                    <a:pt x="2482089" y="9581141"/>
                  </a:cubicBezTo>
                  <a:cubicBezTo>
                    <a:pt x="2340497" y="9581301"/>
                    <a:pt x="2480575" y="9581912"/>
                    <a:pt x="2064324" y="9583451"/>
                  </a:cubicBezTo>
                  <a:cubicBezTo>
                    <a:pt x="2057103" y="9118476"/>
                    <a:pt x="2057315" y="9289677"/>
                    <a:pt x="2052908" y="9098623"/>
                  </a:cubicBezTo>
                  <a:close/>
                  <a:moveTo>
                    <a:pt x="2482566" y="9605773"/>
                  </a:moveTo>
                  <a:cubicBezTo>
                    <a:pt x="2491726" y="10089991"/>
                    <a:pt x="2490186" y="9946156"/>
                    <a:pt x="2492655" y="10089460"/>
                  </a:cubicBezTo>
                  <a:cubicBezTo>
                    <a:pt x="2474814" y="10089460"/>
                    <a:pt x="2568403" y="10089195"/>
                    <a:pt x="2071679" y="10090416"/>
                  </a:cubicBezTo>
                  <a:cubicBezTo>
                    <a:pt x="2069555" y="9951757"/>
                    <a:pt x="2070829" y="10002373"/>
                    <a:pt x="2064723" y="9608109"/>
                  </a:cubicBezTo>
                  <a:cubicBezTo>
                    <a:pt x="2514214" y="9606198"/>
                    <a:pt x="2351516" y="9605906"/>
                    <a:pt x="2482566" y="9605773"/>
                  </a:cubicBezTo>
                  <a:close/>
                  <a:moveTo>
                    <a:pt x="2488169" y="8593861"/>
                  </a:moveTo>
                  <a:cubicBezTo>
                    <a:pt x="2678213" y="8594047"/>
                    <a:pt x="2677470" y="8589774"/>
                    <a:pt x="2909331" y="8591366"/>
                  </a:cubicBezTo>
                  <a:cubicBezTo>
                    <a:pt x="2912305" y="8850821"/>
                    <a:pt x="2915597" y="8813555"/>
                    <a:pt x="2919500" y="9073062"/>
                  </a:cubicBezTo>
                  <a:cubicBezTo>
                    <a:pt x="2635547" y="9072452"/>
                    <a:pt x="2693400" y="9074575"/>
                    <a:pt x="2495204" y="9074575"/>
                  </a:cubicBezTo>
                  <a:cubicBezTo>
                    <a:pt x="2492151" y="8888962"/>
                    <a:pt x="2491275" y="8762593"/>
                    <a:pt x="2488169" y="8593861"/>
                  </a:cubicBezTo>
                  <a:close/>
                  <a:moveTo>
                    <a:pt x="2498682" y="9099234"/>
                  </a:moveTo>
                  <a:cubicBezTo>
                    <a:pt x="3000716" y="9099234"/>
                    <a:pt x="2919393" y="9058623"/>
                    <a:pt x="2921464" y="9213074"/>
                  </a:cubicBezTo>
                  <a:cubicBezTo>
                    <a:pt x="2923562" y="9381302"/>
                    <a:pt x="2925075" y="9429185"/>
                    <a:pt x="2926137" y="9575223"/>
                  </a:cubicBezTo>
                  <a:cubicBezTo>
                    <a:pt x="2926217" y="9586822"/>
                    <a:pt x="2960121" y="9581195"/>
                    <a:pt x="2503886" y="9581115"/>
                  </a:cubicBezTo>
                  <a:cubicBezTo>
                    <a:pt x="2503806" y="9576762"/>
                    <a:pt x="2494302" y="9099234"/>
                    <a:pt x="2498682" y="9099234"/>
                  </a:cubicBezTo>
                  <a:close/>
                  <a:moveTo>
                    <a:pt x="2926376" y="9606543"/>
                  </a:moveTo>
                  <a:cubicBezTo>
                    <a:pt x="2926403" y="9608879"/>
                    <a:pt x="2931952" y="10085054"/>
                    <a:pt x="2931978" y="10087761"/>
                  </a:cubicBezTo>
                  <a:cubicBezTo>
                    <a:pt x="2760253" y="10085346"/>
                    <a:pt x="2643778" y="10089301"/>
                    <a:pt x="2514373" y="10089460"/>
                  </a:cubicBezTo>
                  <a:cubicBezTo>
                    <a:pt x="2511612" y="9928054"/>
                    <a:pt x="2513285" y="10088239"/>
                    <a:pt x="2504338" y="9605773"/>
                  </a:cubicBezTo>
                  <a:cubicBezTo>
                    <a:pt x="2653283" y="9605800"/>
                    <a:pt x="2759138" y="9607737"/>
                    <a:pt x="2926376" y="9606543"/>
                  </a:cubicBezTo>
                  <a:close/>
                  <a:moveTo>
                    <a:pt x="2932376" y="10112446"/>
                  </a:moveTo>
                  <a:cubicBezTo>
                    <a:pt x="2935536" y="10318470"/>
                    <a:pt x="2933491" y="10268437"/>
                    <a:pt x="2938828" y="10595920"/>
                  </a:cubicBezTo>
                  <a:cubicBezTo>
                    <a:pt x="2838894" y="10597274"/>
                    <a:pt x="2719844" y="10596372"/>
                    <a:pt x="2520002" y="10596318"/>
                  </a:cubicBezTo>
                  <a:cubicBezTo>
                    <a:pt x="2519975" y="10593292"/>
                    <a:pt x="2514904" y="10120966"/>
                    <a:pt x="2514878" y="10118445"/>
                  </a:cubicBezTo>
                  <a:cubicBezTo>
                    <a:pt x="2514745" y="10109606"/>
                    <a:pt x="2923402" y="10112314"/>
                    <a:pt x="2932376" y="10112446"/>
                  </a:cubicBezTo>
                  <a:close/>
                  <a:moveTo>
                    <a:pt x="2931075" y="8591552"/>
                  </a:moveTo>
                  <a:cubicBezTo>
                    <a:pt x="3175813" y="8593728"/>
                    <a:pt x="2986565" y="8591791"/>
                    <a:pt x="3353273" y="8594100"/>
                  </a:cubicBezTo>
                  <a:cubicBezTo>
                    <a:pt x="3356751" y="8862738"/>
                    <a:pt x="3356035" y="8917363"/>
                    <a:pt x="3358716" y="9074070"/>
                  </a:cubicBezTo>
                  <a:cubicBezTo>
                    <a:pt x="3015717" y="9073221"/>
                    <a:pt x="3213488" y="9073938"/>
                    <a:pt x="2941217" y="9073142"/>
                  </a:cubicBezTo>
                  <a:cubicBezTo>
                    <a:pt x="2937288" y="8816102"/>
                    <a:pt x="2933837" y="8835134"/>
                    <a:pt x="2931075" y="8591552"/>
                  </a:cubicBezTo>
                  <a:close/>
                  <a:moveTo>
                    <a:pt x="2976263" y="9097959"/>
                  </a:moveTo>
                  <a:cubicBezTo>
                    <a:pt x="3437835" y="9099817"/>
                    <a:pt x="3358105" y="9066135"/>
                    <a:pt x="3361637" y="9214375"/>
                  </a:cubicBezTo>
                  <a:cubicBezTo>
                    <a:pt x="3364637" y="9338197"/>
                    <a:pt x="3366017" y="9434653"/>
                    <a:pt x="3367929" y="9575408"/>
                  </a:cubicBezTo>
                  <a:cubicBezTo>
                    <a:pt x="3368035" y="9584752"/>
                    <a:pt x="2947988" y="9584406"/>
                    <a:pt x="2947935" y="9575090"/>
                  </a:cubicBezTo>
                  <a:cubicBezTo>
                    <a:pt x="2943926" y="9029134"/>
                    <a:pt x="2924119" y="9097720"/>
                    <a:pt x="2976263" y="9097959"/>
                  </a:cubicBezTo>
                  <a:close/>
                  <a:moveTo>
                    <a:pt x="2976396" y="9606091"/>
                  </a:moveTo>
                  <a:cubicBezTo>
                    <a:pt x="3087906" y="9605030"/>
                    <a:pt x="3183141" y="9605189"/>
                    <a:pt x="3294678" y="9605507"/>
                  </a:cubicBezTo>
                  <a:cubicBezTo>
                    <a:pt x="3389966" y="9605773"/>
                    <a:pt x="3367876" y="9519616"/>
                    <a:pt x="3377513" y="10087602"/>
                  </a:cubicBezTo>
                  <a:cubicBezTo>
                    <a:pt x="3261145" y="10088451"/>
                    <a:pt x="3195912" y="10092353"/>
                    <a:pt x="2953749" y="10088106"/>
                  </a:cubicBezTo>
                  <a:cubicBezTo>
                    <a:pt x="2945651" y="9534134"/>
                    <a:pt x="2938350" y="9606490"/>
                    <a:pt x="2976396" y="9606091"/>
                  </a:cubicBezTo>
                  <a:close/>
                  <a:moveTo>
                    <a:pt x="2976131" y="10113189"/>
                  </a:moveTo>
                  <a:cubicBezTo>
                    <a:pt x="3368247" y="10120568"/>
                    <a:pt x="3377779" y="10102253"/>
                    <a:pt x="3378044" y="10118869"/>
                  </a:cubicBezTo>
                  <a:cubicBezTo>
                    <a:pt x="3380806" y="10294794"/>
                    <a:pt x="3376956" y="10303632"/>
                    <a:pt x="3379744" y="10481389"/>
                  </a:cubicBezTo>
                  <a:cubicBezTo>
                    <a:pt x="3381921" y="10621269"/>
                    <a:pt x="3403904" y="10600273"/>
                    <a:pt x="3295076" y="10596664"/>
                  </a:cubicBezTo>
                  <a:cubicBezTo>
                    <a:pt x="2892658" y="10583472"/>
                    <a:pt x="2961396" y="10645290"/>
                    <a:pt x="2958714" y="10480938"/>
                  </a:cubicBezTo>
                  <a:cubicBezTo>
                    <a:pt x="2952050" y="10057556"/>
                    <a:pt x="2943288" y="10112578"/>
                    <a:pt x="2976131" y="10113189"/>
                  </a:cubicBezTo>
                  <a:close/>
                  <a:moveTo>
                    <a:pt x="3380938" y="9098756"/>
                  </a:moveTo>
                  <a:cubicBezTo>
                    <a:pt x="3726327" y="9099180"/>
                    <a:pt x="3455225" y="9099207"/>
                    <a:pt x="3804650" y="9099950"/>
                  </a:cubicBezTo>
                  <a:cubicBezTo>
                    <a:pt x="3813332" y="9659018"/>
                    <a:pt x="3825491" y="9584247"/>
                    <a:pt x="3772418" y="9584247"/>
                  </a:cubicBezTo>
                  <a:cubicBezTo>
                    <a:pt x="3770347" y="9584247"/>
                    <a:pt x="3389806" y="9582734"/>
                    <a:pt x="3389700" y="9574931"/>
                  </a:cubicBezTo>
                  <a:cubicBezTo>
                    <a:pt x="3385160" y="9239856"/>
                    <a:pt x="3383700" y="9248270"/>
                    <a:pt x="3380938" y="9098756"/>
                  </a:cubicBezTo>
                  <a:close/>
                  <a:moveTo>
                    <a:pt x="3772418" y="9608931"/>
                  </a:moveTo>
                  <a:cubicBezTo>
                    <a:pt x="3822996" y="9608931"/>
                    <a:pt x="3809535" y="9531693"/>
                    <a:pt x="3819385" y="10087416"/>
                  </a:cubicBezTo>
                  <a:cubicBezTo>
                    <a:pt x="3788640" y="10087231"/>
                    <a:pt x="3764639" y="10087283"/>
                    <a:pt x="3453977" y="10087337"/>
                  </a:cubicBezTo>
                  <a:cubicBezTo>
                    <a:pt x="3385399" y="10087337"/>
                    <a:pt x="3397824" y="10167097"/>
                    <a:pt x="3390125" y="9605640"/>
                  </a:cubicBezTo>
                  <a:cubicBezTo>
                    <a:pt x="3618269" y="9605773"/>
                    <a:pt x="3623605" y="9608931"/>
                    <a:pt x="3772418" y="9608931"/>
                  </a:cubicBezTo>
                  <a:close/>
                  <a:moveTo>
                    <a:pt x="3825332" y="9031735"/>
                  </a:moveTo>
                  <a:cubicBezTo>
                    <a:pt x="3817261" y="8513437"/>
                    <a:pt x="3777861" y="8588632"/>
                    <a:pt x="3931452" y="8592560"/>
                  </a:cubicBezTo>
                  <a:cubicBezTo>
                    <a:pt x="4036537" y="8595241"/>
                    <a:pt x="4144038" y="8595029"/>
                    <a:pt x="4236857" y="8593437"/>
                  </a:cubicBezTo>
                  <a:cubicBezTo>
                    <a:pt x="4242353" y="9047793"/>
                    <a:pt x="4240707" y="8959459"/>
                    <a:pt x="4242831" y="9075690"/>
                  </a:cubicBezTo>
                  <a:cubicBezTo>
                    <a:pt x="3757789" y="9088032"/>
                    <a:pt x="3826049" y="9076911"/>
                    <a:pt x="3825332" y="9031735"/>
                  </a:cubicBezTo>
                  <a:close/>
                  <a:moveTo>
                    <a:pt x="4243282" y="9100375"/>
                  </a:moveTo>
                  <a:cubicBezTo>
                    <a:pt x="4246521" y="9261515"/>
                    <a:pt x="4249468" y="9249597"/>
                    <a:pt x="4252468" y="9582548"/>
                  </a:cubicBezTo>
                  <a:cubicBezTo>
                    <a:pt x="4194643" y="9583079"/>
                    <a:pt x="3833934" y="9584220"/>
                    <a:pt x="3832049" y="9584220"/>
                  </a:cubicBezTo>
                  <a:cubicBezTo>
                    <a:pt x="3832315" y="9451428"/>
                    <a:pt x="3832262" y="9478130"/>
                    <a:pt x="3826368" y="9100030"/>
                  </a:cubicBezTo>
                  <a:cubicBezTo>
                    <a:pt x="3943612" y="9100534"/>
                    <a:pt x="4076150" y="9104595"/>
                    <a:pt x="4243282" y="9100375"/>
                  </a:cubicBezTo>
                  <a:close/>
                  <a:moveTo>
                    <a:pt x="4250344" y="9607206"/>
                  </a:moveTo>
                  <a:cubicBezTo>
                    <a:pt x="4253026" y="9607206"/>
                    <a:pt x="4260646" y="10087283"/>
                    <a:pt x="4260672" y="10089380"/>
                  </a:cubicBezTo>
                  <a:cubicBezTo>
                    <a:pt x="4013359" y="10093601"/>
                    <a:pt x="3955108" y="10088557"/>
                    <a:pt x="3841103" y="10087549"/>
                  </a:cubicBezTo>
                  <a:cubicBezTo>
                    <a:pt x="3838607" y="9944776"/>
                    <a:pt x="3831784" y="9806568"/>
                    <a:pt x="3831996" y="9608852"/>
                  </a:cubicBezTo>
                  <a:cubicBezTo>
                    <a:pt x="3833881" y="9608879"/>
                    <a:pt x="4211130" y="9607578"/>
                    <a:pt x="4250344" y="9607206"/>
                  </a:cubicBezTo>
                  <a:close/>
                  <a:moveTo>
                    <a:pt x="4261177" y="10118922"/>
                  </a:moveTo>
                  <a:cubicBezTo>
                    <a:pt x="4269646" y="10659092"/>
                    <a:pt x="4274080" y="10597593"/>
                    <a:pt x="4250344" y="10597327"/>
                  </a:cubicBezTo>
                  <a:cubicBezTo>
                    <a:pt x="3766896" y="10592151"/>
                    <a:pt x="3847501" y="10636159"/>
                    <a:pt x="3845085" y="10480911"/>
                  </a:cubicBezTo>
                  <a:cubicBezTo>
                    <a:pt x="3842271" y="10300846"/>
                    <a:pt x="3844554" y="10304403"/>
                    <a:pt x="3841634" y="10118445"/>
                  </a:cubicBezTo>
                  <a:cubicBezTo>
                    <a:pt x="3841501" y="10108809"/>
                    <a:pt x="4261150" y="10116852"/>
                    <a:pt x="4261177" y="10118922"/>
                  </a:cubicBezTo>
                  <a:close/>
                  <a:moveTo>
                    <a:pt x="4265027" y="9099817"/>
                  </a:moveTo>
                  <a:cubicBezTo>
                    <a:pt x="4345898" y="9097800"/>
                    <a:pt x="4360102" y="9098145"/>
                    <a:pt x="4686906" y="9098091"/>
                  </a:cubicBezTo>
                  <a:cubicBezTo>
                    <a:pt x="4690676" y="9318847"/>
                    <a:pt x="4688180" y="9121582"/>
                    <a:pt x="4695110" y="9583690"/>
                  </a:cubicBezTo>
                  <a:cubicBezTo>
                    <a:pt x="4225653" y="9582761"/>
                    <a:pt x="4274293" y="9584353"/>
                    <a:pt x="4274213" y="9575037"/>
                  </a:cubicBezTo>
                  <a:cubicBezTo>
                    <a:pt x="4271823" y="9288509"/>
                    <a:pt x="4267761" y="9232902"/>
                    <a:pt x="4265027" y="9099817"/>
                  </a:cubicBezTo>
                  <a:close/>
                  <a:moveTo>
                    <a:pt x="4695482" y="9608348"/>
                  </a:moveTo>
                  <a:cubicBezTo>
                    <a:pt x="4702305" y="10063183"/>
                    <a:pt x="4699039" y="9824777"/>
                    <a:pt x="4703261" y="10090389"/>
                  </a:cubicBezTo>
                  <a:cubicBezTo>
                    <a:pt x="4561165" y="10090150"/>
                    <a:pt x="4460302" y="10086328"/>
                    <a:pt x="4282443" y="10089009"/>
                  </a:cubicBezTo>
                  <a:cubicBezTo>
                    <a:pt x="4280134" y="9947749"/>
                    <a:pt x="4276045" y="9785599"/>
                    <a:pt x="4274505" y="9606968"/>
                  </a:cubicBezTo>
                  <a:cubicBezTo>
                    <a:pt x="4490834" y="9605083"/>
                    <a:pt x="4560555" y="9608109"/>
                    <a:pt x="4695482" y="9608348"/>
                  </a:cubicBezTo>
                  <a:close/>
                  <a:moveTo>
                    <a:pt x="4703659" y="10115047"/>
                  </a:moveTo>
                  <a:cubicBezTo>
                    <a:pt x="4706765" y="10339492"/>
                    <a:pt x="4703181" y="10238072"/>
                    <a:pt x="4708757" y="10595788"/>
                  </a:cubicBezTo>
                  <a:cubicBezTo>
                    <a:pt x="4549404" y="10596000"/>
                    <a:pt x="4508569" y="10599610"/>
                    <a:pt x="4289930" y="10597725"/>
                  </a:cubicBezTo>
                  <a:cubicBezTo>
                    <a:pt x="4286240" y="10455695"/>
                    <a:pt x="4285683" y="10296758"/>
                    <a:pt x="4282895" y="10118497"/>
                  </a:cubicBezTo>
                  <a:cubicBezTo>
                    <a:pt x="4282762" y="10108279"/>
                    <a:pt x="4264894" y="10114383"/>
                    <a:pt x="4703659" y="10115047"/>
                  </a:cubicBezTo>
                  <a:close/>
                  <a:moveTo>
                    <a:pt x="4708650" y="9098118"/>
                  </a:moveTo>
                  <a:cubicBezTo>
                    <a:pt x="4844374" y="9098091"/>
                    <a:pt x="4855180" y="9100242"/>
                    <a:pt x="5128353" y="9100932"/>
                  </a:cubicBezTo>
                  <a:cubicBezTo>
                    <a:pt x="5128379" y="9103055"/>
                    <a:pt x="5136769" y="9563968"/>
                    <a:pt x="5137167" y="9583371"/>
                  </a:cubicBezTo>
                  <a:cubicBezTo>
                    <a:pt x="4930422" y="9583318"/>
                    <a:pt x="4790610" y="9583796"/>
                    <a:pt x="4716828" y="9583716"/>
                  </a:cubicBezTo>
                  <a:cubicBezTo>
                    <a:pt x="4710217" y="9141861"/>
                    <a:pt x="4711863" y="9287580"/>
                    <a:pt x="4708650" y="9098118"/>
                  </a:cubicBezTo>
                  <a:close/>
                  <a:moveTo>
                    <a:pt x="4728005" y="9608374"/>
                  </a:moveTo>
                  <a:cubicBezTo>
                    <a:pt x="5223508" y="9608374"/>
                    <a:pt x="5137406" y="9571799"/>
                    <a:pt x="5140300" y="9756508"/>
                  </a:cubicBezTo>
                  <a:cubicBezTo>
                    <a:pt x="5143141" y="9938432"/>
                    <a:pt x="5143699" y="9925877"/>
                    <a:pt x="5146380" y="10091823"/>
                  </a:cubicBezTo>
                  <a:cubicBezTo>
                    <a:pt x="4943565" y="10093016"/>
                    <a:pt x="4902784" y="10090416"/>
                    <a:pt x="4725005" y="10090416"/>
                  </a:cubicBezTo>
                  <a:cubicBezTo>
                    <a:pt x="4716536" y="9551573"/>
                    <a:pt x="4711836" y="9608374"/>
                    <a:pt x="4728005" y="9608374"/>
                  </a:cubicBezTo>
                  <a:close/>
                  <a:moveTo>
                    <a:pt x="4728005" y="10115073"/>
                  </a:moveTo>
                  <a:cubicBezTo>
                    <a:pt x="4729890" y="10115073"/>
                    <a:pt x="5146778" y="10116083"/>
                    <a:pt x="5146831" y="10118922"/>
                  </a:cubicBezTo>
                  <a:cubicBezTo>
                    <a:pt x="5146884" y="10122107"/>
                    <a:pt x="5152646" y="10595761"/>
                    <a:pt x="5152672" y="10598946"/>
                  </a:cubicBezTo>
                  <a:cubicBezTo>
                    <a:pt x="4860543" y="10600459"/>
                    <a:pt x="4931723" y="10595814"/>
                    <a:pt x="4730501" y="10595788"/>
                  </a:cubicBezTo>
                  <a:cubicBezTo>
                    <a:pt x="4722138" y="10061590"/>
                    <a:pt x="4726120" y="10115073"/>
                    <a:pt x="4728005" y="10115073"/>
                  </a:cubicBezTo>
                  <a:close/>
                  <a:moveTo>
                    <a:pt x="5205586" y="9101224"/>
                  </a:moveTo>
                  <a:cubicBezTo>
                    <a:pt x="5362762" y="9101861"/>
                    <a:pt x="5367913" y="9101250"/>
                    <a:pt x="5523894" y="9101861"/>
                  </a:cubicBezTo>
                  <a:cubicBezTo>
                    <a:pt x="5588039" y="9102126"/>
                    <a:pt x="5571604" y="9026082"/>
                    <a:pt x="5578163" y="9582575"/>
                  </a:cubicBezTo>
                  <a:cubicBezTo>
                    <a:pt x="5115662" y="9584698"/>
                    <a:pt x="5158991" y="9587167"/>
                    <a:pt x="5158752" y="9574904"/>
                  </a:cubicBezTo>
                  <a:cubicBezTo>
                    <a:pt x="5147867" y="9025816"/>
                    <a:pt x="5130875" y="9100905"/>
                    <a:pt x="5205586" y="9101224"/>
                  </a:cubicBezTo>
                  <a:close/>
                  <a:moveTo>
                    <a:pt x="5578481" y="9607206"/>
                  </a:moveTo>
                  <a:cubicBezTo>
                    <a:pt x="5579941" y="9729701"/>
                    <a:pt x="5581481" y="9832474"/>
                    <a:pt x="5584667" y="9937901"/>
                  </a:cubicBezTo>
                  <a:cubicBezTo>
                    <a:pt x="5590588" y="10132804"/>
                    <a:pt x="5665300" y="10087655"/>
                    <a:pt x="5205533" y="10091397"/>
                  </a:cubicBezTo>
                  <a:cubicBezTo>
                    <a:pt x="5151690" y="10091823"/>
                    <a:pt x="5170594" y="10165584"/>
                    <a:pt x="5159442" y="9608029"/>
                  </a:cubicBezTo>
                  <a:cubicBezTo>
                    <a:pt x="5546064" y="9608082"/>
                    <a:pt x="5395313" y="9608082"/>
                    <a:pt x="5578481" y="9607206"/>
                  </a:cubicBezTo>
                  <a:close/>
                  <a:moveTo>
                    <a:pt x="5205746" y="10116083"/>
                  </a:moveTo>
                  <a:cubicBezTo>
                    <a:pt x="5207631" y="10116056"/>
                    <a:pt x="5588729" y="10112314"/>
                    <a:pt x="5588835" y="10118922"/>
                  </a:cubicBezTo>
                  <a:cubicBezTo>
                    <a:pt x="5597517" y="10675283"/>
                    <a:pt x="5627147" y="10596531"/>
                    <a:pt x="5523868" y="10597380"/>
                  </a:cubicBezTo>
                  <a:cubicBezTo>
                    <a:pt x="5365019" y="10598680"/>
                    <a:pt x="5355355" y="10597407"/>
                    <a:pt x="5205586" y="10598601"/>
                  </a:cubicBezTo>
                  <a:cubicBezTo>
                    <a:pt x="5164593" y="10598867"/>
                    <a:pt x="5175027" y="10620578"/>
                    <a:pt x="5172850" y="10480911"/>
                  </a:cubicBezTo>
                  <a:cubicBezTo>
                    <a:pt x="5166452" y="10060634"/>
                    <a:pt x="5153734" y="10116507"/>
                    <a:pt x="5205746" y="10116083"/>
                  </a:cubicBezTo>
                  <a:close/>
                  <a:moveTo>
                    <a:pt x="5592791" y="9102047"/>
                  </a:moveTo>
                  <a:cubicBezTo>
                    <a:pt x="5856964" y="9102525"/>
                    <a:pt x="5818997" y="9100879"/>
                    <a:pt x="6001768" y="9100879"/>
                  </a:cubicBezTo>
                  <a:cubicBezTo>
                    <a:pt x="6023432" y="9100879"/>
                    <a:pt x="6013476" y="9043627"/>
                    <a:pt x="6022105" y="9584964"/>
                  </a:cubicBezTo>
                  <a:cubicBezTo>
                    <a:pt x="5857999" y="9585415"/>
                    <a:pt x="5831741" y="9581646"/>
                    <a:pt x="5599960" y="9582442"/>
                  </a:cubicBezTo>
                  <a:cubicBezTo>
                    <a:pt x="5598154" y="9442403"/>
                    <a:pt x="5600146" y="9568879"/>
                    <a:pt x="5592791" y="9102047"/>
                  </a:cubicBezTo>
                  <a:close/>
                  <a:moveTo>
                    <a:pt x="5683194" y="9606994"/>
                  </a:moveTo>
                  <a:cubicBezTo>
                    <a:pt x="5840715" y="9606994"/>
                    <a:pt x="5842361" y="9609675"/>
                    <a:pt x="6001741" y="9609675"/>
                  </a:cubicBezTo>
                  <a:cubicBezTo>
                    <a:pt x="6032831" y="9609675"/>
                    <a:pt x="6022025" y="9549927"/>
                    <a:pt x="6030840" y="10091265"/>
                  </a:cubicBezTo>
                  <a:cubicBezTo>
                    <a:pt x="5872390" y="10091690"/>
                    <a:pt x="5812971" y="10088876"/>
                    <a:pt x="5610102" y="10089593"/>
                  </a:cubicBezTo>
                  <a:cubicBezTo>
                    <a:pt x="5600438" y="9529596"/>
                    <a:pt x="5566613" y="9606994"/>
                    <a:pt x="5683194" y="9606994"/>
                  </a:cubicBezTo>
                  <a:close/>
                  <a:moveTo>
                    <a:pt x="6027627" y="8669428"/>
                  </a:moveTo>
                  <a:cubicBezTo>
                    <a:pt x="6025981" y="8563629"/>
                    <a:pt x="5954349" y="8594843"/>
                    <a:pt x="6451153" y="8593038"/>
                  </a:cubicBezTo>
                  <a:cubicBezTo>
                    <a:pt x="6455613" y="8857960"/>
                    <a:pt x="6452852" y="8862632"/>
                    <a:pt x="6456622" y="9075451"/>
                  </a:cubicBezTo>
                  <a:cubicBezTo>
                    <a:pt x="6368423" y="9076486"/>
                    <a:pt x="6332102" y="9076194"/>
                    <a:pt x="6037318" y="9076247"/>
                  </a:cubicBezTo>
                  <a:cubicBezTo>
                    <a:pt x="6034212" y="8853899"/>
                    <a:pt x="6030468" y="8850449"/>
                    <a:pt x="6027627" y="8669428"/>
                  </a:cubicBezTo>
                  <a:close/>
                  <a:moveTo>
                    <a:pt x="6457073" y="9100109"/>
                  </a:moveTo>
                  <a:cubicBezTo>
                    <a:pt x="6459595" y="9232822"/>
                    <a:pt x="6463552" y="9306532"/>
                    <a:pt x="6465782" y="9575276"/>
                  </a:cubicBezTo>
                  <a:cubicBezTo>
                    <a:pt x="6465835" y="9582548"/>
                    <a:pt x="6514687" y="9582070"/>
                    <a:pt x="6043823" y="9584884"/>
                  </a:cubicBezTo>
                  <a:cubicBezTo>
                    <a:pt x="6036548" y="9128404"/>
                    <a:pt x="6040106" y="9292145"/>
                    <a:pt x="6037663" y="9100879"/>
                  </a:cubicBezTo>
                  <a:cubicBezTo>
                    <a:pt x="6332474" y="9100826"/>
                    <a:pt x="6379839" y="9101065"/>
                    <a:pt x="6457073" y="9100109"/>
                  </a:cubicBezTo>
                  <a:close/>
                  <a:moveTo>
                    <a:pt x="6466074" y="9606862"/>
                  </a:moveTo>
                  <a:cubicBezTo>
                    <a:pt x="6466100" y="9608958"/>
                    <a:pt x="6471410" y="10087495"/>
                    <a:pt x="6471437" y="10089407"/>
                  </a:cubicBezTo>
                  <a:cubicBezTo>
                    <a:pt x="6249877" y="10086461"/>
                    <a:pt x="6159076" y="10090628"/>
                    <a:pt x="6052584" y="10091158"/>
                  </a:cubicBezTo>
                  <a:cubicBezTo>
                    <a:pt x="6050407" y="9956482"/>
                    <a:pt x="6050221" y="9986474"/>
                    <a:pt x="6044221" y="9609542"/>
                  </a:cubicBezTo>
                  <a:cubicBezTo>
                    <a:pt x="6166324" y="9608825"/>
                    <a:pt x="6257922" y="9602429"/>
                    <a:pt x="6466074" y="9606862"/>
                  </a:cubicBezTo>
                  <a:close/>
                  <a:moveTo>
                    <a:pt x="6471065" y="8488088"/>
                  </a:moveTo>
                  <a:cubicBezTo>
                    <a:pt x="6462648" y="8039226"/>
                    <a:pt x="6458719" y="8087427"/>
                    <a:pt x="6479667" y="8087268"/>
                  </a:cubicBezTo>
                  <a:cubicBezTo>
                    <a:pt x="6949602" y="8083446"/>
                    <a:pt x="6884846" y="8076598"/>
                    <a:pt x="6885059" y="8126100"/>
                  </a:cubicBezTo>
                  <a:cubicBezTo>
                    <a:pt x="6887263" y="8646017"/>
                    <a:pt x="6919919" y="8566549"/>
                    <a:pt x="6798108" y="8567371"/>
                  </a:cubicBezTo>
                  <a:cubicBezTo>
                    <a:pt x="6645738" y="8568406"/>
                    <a:pt x="6650437" y="8567610"/>
                    <a:pt x="6479508" y="8568274"/>
                  </a:cubicBezTo>
                  <a:cubicBezTo>
                    <a:pt x="6470030" y="8568327"/>
                    <a:pt x="6472818" y="8580351"/>
                    <a:pt x="6471065" y="8488088"/>
                  </a:cubicBezTo>
                  <a:close/>
                  <a:moveTo>
                    <a:pt x="6479641" y="8592932"/>
                  </a:moveTo>
                  <a:cubicBezTo>
                    <a:pt x="6966328" y="8590941"/>
                    <a:pt x="6889652" y="8569442"/>
                    <a:pt x="6891245" y="8669800"/>
                  </a:cubicBezTo>
                  <a:cubicBezTo>
                    <a:pt x="6898865" y="9158025"/>
                    <a:pt x="6928734" y="9076672"/>
                    <a:pt x="6798294" y="9075080"/>
                  </a:cubicBezTo>
                  <a:cubicBezTo>
                    <a:pt x="6424523" y="9070540"/>
                    <a:pt x="6478685" y="9097163"/>
                    <a:pt x="6477649" y="9031788"/>
                  </a:cubicBezTo>
                  <a:cubicBezTo>
                    <a:pt x="6469950" y="8540722"/>
                    <a:pt x="6472419" y="8592932"/>
                    <a:pt x="6479641" y="8592932"/>
                  </a:cubicBezTo>
                  <a:close/>
                  <a:moveTo>
                    <a:pt x="6479720" y="9099817"/>
                  </a:moveTo>
                  <a:cubicBezTo>
                    <a:pt x="6988339" y="9093632"/>
                    <a:pt x="6898679" y="9075982"/>
                    <a:pt x="6902423" y="9213393"/>
                  </a:cubicBezTo>
                  <a:cubicBezTo>
                    <a:pt x="6905848" y="9339444"/>
                    <a:pt x="6907865" y="9451534"/>
                    <a:pt x="6907468" y="9575116"/>
                  </a:cubicBezTo>
                  <a:cubicBezTo>
                    <a:pt x="6907414" y="9591732"/>
                    <a:pt x="6489543" y="9582654"/>
                    <a:pt x="6487632" y="9582628"/>
                  </a:cubicBezTo>
                  <a:cubicBezTo>
                    <a:pt x="6484500" y="9221780"/>
                    <a:pt x="6476667" y="9099870"/>
                    <a:pt x="6479720" y="9099817"/>
                  </a:cubicBezTo>
                  <a:close/>
                  <a:moveTo>
                    <a:pt x="6907387" y="9609596"/>
                  </a:moveTo>
                  <a:cubicBezTo>
                    <a:pt x="6907281" y="9784857"/>
                    <a:pt x="6913176" y="9939308"/>
                    <a:pt x="6915671" y="10086992"/>
                  </a:cubicBezTo>
                  <a:cubicBezTo>
                    <a:pt x="6790939" y="10087602"/>
                    <a:pt x="6722281" y="10092698"/>
                    <a:pt x="6493155" y="10089699"/>
                  </a:cubicBezTo>
                  <a:cubicBezTo>
                    <a:pt x="6493128" y="10087337"/>
                    <a:pt x="6487844" y="9609224"/>
                    <a:pt x="6487818" y="9607339"/>
                  </a:cubicBezTo>
                  <a:cubicBezTo>
                    <a:pt x="6576256" y="9609224"/>
                    <a:pt x="6904308" y="9609596"/>
                    <a:pt x="6907387" y="9609596"/>
                  </a:cubicBezTo>
                  <a:close/>
                  <a:moveTo>
                    <a:pt x="6916096" y="10111649"/>
                  </a:moveTo>
                  <a:cubicBezTo>
                    <a:pt x="6918990" y="10289831"/>
                    <a:pt x="6918857" y="10398045"/>
                    <a:pt x="6922946" y="10596079"/>
                  </a:cubicBezTo>
                  <a:lnTo>
                    <a:pt x="6501651" y="10596265"/>
                  </a:lnTo>
                  <a:cubicBezTo>
                    <a:pt x="6500297" y="10532112"/>
                    <a:pt x="6493739" y="10126089"/>
                    <a:pt x="6493606" y="10118577"/>
                  </a:cubicBezTo>
                  <a:cubicBezTo>
                    <a:pt x="6493553" y="10114145"/>
                    <a:pt x="6456648" y="10113985"/>
                    <a:pt x="6916096" y="10111649"/>
                  </a:cubicBezTo>
                  <a:close/>
                  <a:moveTo>
                    <a:pt x="6921486" y="9100640"/>
                  </a:moveTo>
                  <a:cubicBezTo>
                    <a:pt x="7104389" y="9100985"/>
                    <a:pt x="7071759" y="9099047"/>
                    <a:pt x="7342330" y="9098941"/>
                  </a:cubicBezTo>
                  <a:cubicBezTo>
                    <a:pt x="7343842" y="9229080"/>
                    <a:pt x="7342330" y="9385576"/>
                    <a:pt x="7350082" y="9579974"/>
                  </a:cubicBezTo>
                  <a:cubicBezTo>
                    <a:pt x="7076086" y="9579841"/>
                    <a:pt x="7140284" y="9585123"/>
                    <a:pt x="6929212" y="9584964"/>
                  </a:cubicBezTo>
                  <a:cubicBezTo>
                    <a:pt x="6929876" y="9364421"/>
                    <a:pt x="6923981" y="9225576"/>
                    <a:pt x="6921486" y="9100640"/>
                  </a:cubicBezTo>
                  <a:close/>
                  <a:moveTo>
                    <a:pt x="6957461" y="9609622"/>
                  </a:moveTo>
                  <a:cubicBezTo>
                    <a:pt x="7427953" y="9609622"/>
                    <a:pt x="7351728" y="9551732"/>
                    <a:pt x="7354914" y="9756456"/>
                  </a:cubicBezTo>
                  <a:cubicBezTo>
                    <a:pt x="7357622" y="9929965"/>
                    <a:pt x="7355657" y="9929010"/>
                    <a:pt x="7357914" y="10088850"/>
                  </a:cubicBezTo>
                  <a:cubicBezTo>
                    <a:pt x="7356029" y="10088823"/>
                    <a:pt x="6989162" y="10086805"/>
                    <a:pt x="6937416" y="10086938"/>
                  </a:cubicBezTo>
                  <a:cubicBezTo>
                    <a:pt x="6928389" y="9554705"/>
                    <a:pt x="6914902" y="9609622"/>
                    <a:pt x="6957461" y="9609622"/>
                  </a:cubicBezTo>
                  <a:close/>
                  <a:moveTo>
                    <a:pt x="6957461" y="10111543"/>
                  </a:moveTo>
                  <a:cubicBezTo>
                    <a:pt x="7403209" y="10111543"/>
                    <a:pt x="7358286" y="10112499"/>
                    <a:pt x="7358365" y="10118949"/>
                  </a:cubicBezTo>
                  <a:cubicBezTo>
                    <a:pt x="7367127" y="10678840"/>
                    <a:pt x="7394182" y="10594248"/>
                    <a:pt x="7275955" y="10594248"/>
                  </a:cubicBezTo>
                  <a:cubicBezTo>
                    <a:pt x="7117186" y="10594248"/>
                    <a:pt x="7113628" y="10596079"/>
                    <a:pt x="6957434" y="10596079"/>
                  </a:cubicBezTo>
                  <a:cubicBezTo>
                    <a:pt x="6940177" y="10596079"/>
                    <a:pt x="6944690" y="10613837"/>
                    <a:pt x="6942593" y="10480964"/>
                  </a:cubicBezTo>
                  <a:cubicBezTo>
                    <a:pt x="6936141" y="10066129"/>
                    <a:pt x="6927618" y="10111543"/>
                    <a:pt x="6957461" y="10111543"/>
                  </a:cubicBezTo>
                  <a:close/>
                  <a:moveTo>
                    <a:pt x="7780112" y="8669747"/>
                  </a:moveTo>
                  <a:cubicBezTo>
                    <a:pt x="7787467" y="9137003"/>
                    <a:pt x="7799361" y="9075902"/>
                    <a:pt x="7754306" y="9075186"/>
                  </a:cubicBezTo>
                  <a:cubicBezTo>
                    <a:pt x="7662469" y="9073699"/>
                    <a:pt x="7582501" y="9073725"/>
                    <a:pt x="7435228" y="9074124"/>
                  </a:cubicBezTo>
                  <a:cubicBezTo>
                    <a:pt x="7339727" y="9074363"/>
                    <a:pt x="7364233" y="9142923"/>
                    <a:pt x="7356853" y="8669375"/>
                  </a:cubicBezTo>
                  <a:cubicBezTo>
                    <a:pt x="7355339" y="8571194"/>
                    <a:pt x="7334975" y="8592163"/>
                    <a:pt x="7435387" y="8590941"/>
                  </a:cubicBezTo>
                  <a:cubicBezTo>
                    <a:pt x="7839850" y="8586057"/>
                    <a:pt x="7778679" y="8576661"/>
                    <a:pt x="7780112" y="8669747"/>
                  </a:cubicBezTo>
                  <a:close/>
                  <a:moveTo>
                    <a:pt x="7769598" y="8126631"/>
                  </a:moveTo>
                  <a:cubicBezTo>
                    <a:pt x="7774006" y="8233014"/>
                    <a:pt x="7774165" y="8263432"/>
                    <a:pt x="7777431" y="8488566"/>
                  </a:cubicBezTo>
                  <a:cubicBezTo>
                    <a:pt x="7778731" y="8583908"/>
                    <a:pt x="7785635" y="8568884"/>
                    <a:pt x="7754518" y="8567903"/>
                  </a:cubicBezTo>
                  <a:cubicBezTo>
                    <a:pt x="7246457" y="8551287"/>
                    <a:pt x="7353667" y="8705022"/>
                    <a:pt x="7349047" y="8084003"/>
                  </a:cubicBezTo>
                  <a:cubicBezTo>
                    <a:pt x="7832628" y="8085888"/>
                    <a:pt x="7767103" y="8066565"/>
                    <a:pt x="7769598" y="8126631"/>
                  </a:cubicBezTo>
                  <a:close/>
                  <a:moveTo>
                    <a:pt x="7759854" y="7582692"/>
                  </a:moveTo>
                  <a:cubicBezTo>
                    <a:pt x="7768218" y="8118801"/>
                    <a:pt x="7770713" y="8059955"/>
                    <a:pt x="7754146" y="8060088"/>
                  </a:cubicBezTo>
                  <a:cubicBezTo>
                    <a:pt x="7264432" y="8063353"/>
                    <a:pt x="7349604" y="8087427"/>
                    <a:pt x="7347374" y="7944575"/>
                  </a:cubicBezTo>
                  <a:cubicBezTo>
                    <a:pt x="7344480" y="7761670"/>
                    <a:pt x="7343710" y="7774755"/>
                    <a:pt x="7340604" y="7582214"/>
                  </a:cubicBezTo>
                  <a:cubicBezTo>
                    <a:pt x="7340524" y="7575659"/>
                    <a:pt x="7759775" y="7578154"/>
                    <a:pt x="7759854" y="7582692"/>
                  </a:cubicBezTo>
                  <a:close/>
                  <a:moveTo>
                    <a:pt x="7759376" y="7553177"/>
                  </a:moveTo>
                  <a:cubicBezTo>
                    <a:pt x="7543419" y="7557451"/>
                    <a:pt x="7459176" y="7553336"/>
                    <a:pt x="7340126" y="7552699"/>
                  </a:cubicBezTo>
                  <a:cubicBezTo>
                    <a:pt x="7337656" y="7404219"/>
                    <a:pt x="7332453" y="7235754"/>
                    <a:pt x="7332160" y="7070499"/>
                  </a:cubicBezTo>
                  <a:cubicBezTo>
                    <a:pt x="7482301" y="7071110"/>
                    <a:pt x="7425112" y="7073126"/>
                    <a:pt x="7751013" y="7072330"/>
                  </a:cubicBezTo>
                  <a:cubicBezTo>
                    <a:pt x="7756801" y="7429064"/>
                    <a:pt x="7757386" y="7430151"/>
                    <a:pt x="7759376" y="7553177"/>
                  </a:cubicBezTo>
                  <a:close/>
                  <a:moveTo>
                    <a:pt x="7750642" y="7047619"/>
                  </a:moveTo>
                  <a:cubicBezTo>
                    <a:pt x="7277733" y="7048866"/>
                    <a:pt x="7332160" y="7046690"/>
                    <a:pt x="7332160" y="7039524"/>
                  </a:cubicBezTo>
                  <a:cubicBezTo>
                    <a:pt x="7331922" y="6805577"/>
                    <a:pt x="7326001" y="6681304"/>
                    <a:pt x="7323505" y="6561384"/>
                  </a:cubicBezTo>
                  <a:cubicBezTo>
                    <a:pt x="7462017" y="6562340"/>
                    <a:pt x="7474654" y="6567648"/>
                    <a:pt x="7743712" y="6564862"/>
                  </a:cubicBezTo>
                  <a:cubicBezTo>
                    <a:pt x="7746421" y="6757163"/>
                    <a:pt x="7743420" y="6602127"/>
                    <a:pt x="7750642" y="7047619"/>
                  </a:cubicBezTo>
                  <a:close/>
                  <a:moveTo>
                    <a:pt x="7740473" y="6133464"/>
                  </a:moveTo>
                  <a:cubicBezTo>
                    <a:pt x="7743287" y="6312786"/>
                    <a:pt x="7739809" y="6314405"/>
                    <a:pt x="7742651" y="6495770"/>
                  </a:cubicBezTo>
                  <a:cubicBezTo>
                    <a:pt x="7743712" y="6561729"/>
                    <a:pt x="7804963" y="6539885"/>
                    <a:pt x="7323001" y="6536752"/>
                  </a:cubicBezTo>
                  <a:cubicBezTo>
                    <a:pt x="7319099" y="6331843"/>
                    <a:pt x="7322975" y="6309892"/>
                    <a:pt x="7318116" y="6056729"/>
                  </a:cubicBezTo>
                  <a:cubicBezTo>
                    <a:pt x="7817893" y="6057472"/>
                    <a:pt x="7738906" y="6033849"/>
                    <a:pt x="7740473" y="6133464"/>
                  </a:cubicBezTo>
                  <a:close/>
                  <a:moveTo>
                    <a:pt x="7727517" y="5548516"/>
                  </a:moveTo>
                  <a:cubicBezTo>
                    <a:pt x="7736278" y="6061135"/>
                    <a:pt x="7733092" y="5833319"/>
                    <a:pt x="7738428" y="6033053"/>
                  </a:cubicBezTo>
                  <a:cubicBezTo>
                    <a:pt x="7239979" y="6033212"/>
                    <a:pt x="7318381" y="6056224"/>
                    <a:pt x="7315780" y="5951726"/>
                  </a:cubicBezTo>
                  <a:cubicBezTo>
                    <a:pt x="7312673" y="5827506"/>
                    <a:pt x="7310788" y="5716637"/>
                    <a:pt x="7310257" y="5589790"/>
                  </a:cubicBezTo>
                  <a:cubicBezTo>
                    <a:pt x="7309965" y="5531662"/>
                    <a:pt x="7244599" y="5544376"/>
                    <a:pt x="7727517" y="5548516"/>
                  </a:cubicBezTo>
                  <a:close/>
                  <a:moveTo>
                    <a:pt x="7723136" y="5046701"/>
                  </a:moveTo>
                  <a:cubicBezTo>
                    <a:pt x="7726402" y="5254344"/>
                    <a:pt x="7721198" y="5166939"/>
                    <a:pt x="7727092" y="5523885"/>
                  </a:cubicBezTo>
                  <a:cubicBezTo>
                    <a:pt x="7724410" y="5523858"/>
                    <a:pt x="7313045" y="5522292"/>
                    <a:pt x="7309833" y="5522266"/>
                  </a:cubicBezTo>
                  <a:cubicBezTo>
                    <a:pt x="7307549" y="5246089"/>
                    <a:pt x="7302425" y="5246886"/>
                    <a:pt x="7299398" y="5040835"/>
                  </a:cubicBezTo>
                  <a:cubicBezTo>
                    <a:pt x="7301336" y="5040835"/>
                    <a:pt x="7723109" y="5044816"/>
                    <a:pt x="7723136" y="5046701"/>
                  </a:cubicBezTo>
                  <a:close/>
                  <a:moveTo>
                    <a:pt x="7712250" y="4535038"/>
                  </a:moveTo>
                  <a:cubicBezTo>
                    <a:pt x="7726163" y="5186103"/>
                    <a:pt x="7721304" y="4938991"/>
                    <a:pt x="7722685" y="5018327"/>
                  </a:cubicBezTo>
                  <a:cubicBezTo>
                    <a:pt x="7548437" y="5022600"/>
                    <a:pt x="7429333" y="5016496"/>
                    <a:pt x="7299053" y="5016204"/>
                  </a:cubicBezTo>
                  <a:cubicBezTo>
                    <a:pt x="7296770" y="4863026"/>
                    <a:pt x="7296664" y="4754493"/>
                    <a:pt x="7292177" y="4534879"/>
                  </a:cubicBezTo>
                  <a:cubicBezTo>
                    <a:pt x="7419935" y="4534932"/>
                    <a:pt x="7591554" y="4536764"/>
                    <a:pt x="7712250" y="4535038"/>
                  </a:cubicBezTo>
                  <a:close/>
                  <a:moveTo>
                    <a:pt x="7711560" y="4503612"/>
                  </a:moveTo>
                  <a:cubicBezTo>
                    <a:pt x="7711826" y="4515131"/>
                    <a:pt x="7745491" y="4510380"/>
                    <a:pt x="7291672" y="4510221"/>
                  </a:cubicBezTo>
                  <a:cubicBezTo>
                    <a:pt x="7291619" y="4507779"/>
                    <a:pt x="7282486" y="4027569"/>
                    <a:pt x="7282459" y="4025605"/>
                  </a:cubicBezTo>
                  <a:cubicBezTo>
                    <a:pt x="7284371" y="4025605"/>
                    <a:pt x="7702215" y="4027967"/>
                    <a:pt x="7704232" y="4027994"/>
                  </a:cubicBezTo>
                  <a:cubicBezTo>
                    <a:pt x="7705772" y="4135571"/>
                    <a:pt x="7707100" y="4299870"/>
                    <a:pt x="7711560" y="4503612"/>
                  </a:cubicBezTo>
                  <a:close/>
                  <a:moveTo>
                    <a:pt x="7698471" y="3598188"/>
                  </a:moveTo>
                  <a:cubicBezTo>
                    <a:pt x="7701312" y="3779156"/>
                    <a:pt x="7700356" y="3778811"/>
                    <a:pt x="7703197" y="3960230"/>
                  </a:cubicBezTo>
                  <a:cubicBezTo>
                    <a:pt x="7704179" y="4022606"/>
                    <a:pt x="7768696" y="4001132"/>
                    <a:pt x="7282034" y="4000947"/>
                  </a:cubicBezTo>
                  <a:cubicBezTo>
                    <a:pt x="7277681" y="3740829"/>
                    <a:pt x="7281530" y="3800736"/>
                    <a:pt x="7276512" y="3521852"/>
                  </a:cubicBezTo>
                  <a:cubicBezTo>
                    <a:pt x="7769625" y="3521852"/>
                    <a:pt x="7696825" y="3492151"/>
                    <a:pt x="7698471" y="3598188"/>
                  </a:cubicBezTo>
                  <a:close/>
                  <a:moveTo>
                    <a:pt x="7691489" y="3054914"/>
                  </a:moveTo>
                  <a:cubicBezTo>
                    <a:pt x="7702480" y="3581440"/>
                    <a:pt x="7721198" y="3496132"/>
                    <a:pt x="7594661" y="3496132"/>
                  </a:cubicBezTo>
                  <a:cubicBezTo>
                    <a:pt x="7435042" y="3496132"/>
                    <a:pt x="7435732" y="3497194"/>
                    <a:pt x="7276034" y="3497194"/>
                  </a:cubicBezTo>
                  <a:cubicBezTo>
                    <a:pt x="7271813" y="3276757"/>
                    <a:pt x="7271096" y="3313572"/>
                    <a:pt x="7268441" y="3012366"/>
                  </a:cubicBezTo>
                  <a:cubicBezTo>
                    <a:pt x="7748411" y="3012392"/>
                    <a:pt x="7690240" y="2994688"/>
                    <a:pt x="7691489" y="3054914"/>
                  </a:cubicBezTo>
                  <a:close/>
                  <a:moveTo>
                    <a:pt x="7681319" y="2511851"/>
                  </a:moveTo>
                  <a:cubicBezTo>
                    <a:pt x="7690187" y="3077316"/>
                    <a:pt x="7721755" y="2987309"/>
                    <a:pt x="7594661" y="2987309"/>
                  </a:cubicBezTo>
                  <a:cubicBezTo>
                    <a:pt x="7437033" y="2987309"/>
                    <a:pt x="7435228" y="2987734"/>
                    <a:pt x="7275955" y="2987734"/>
                  </a:cubicBezTo>
                  <a:cubicBezTo>
                    <a:pt x="7265388" y="2987734"/>
                    <a:pt x="7268653" y="3002333"/>
                    <a:pt x="7266635" y="2873415"/>
                  </a:cubicBezTo>
                  <a:cubicBezTo>
                    <a:pt x="7260051" y="2450829"/>
                    <a:pt x="7257661" y="2505958"/>
                    <a:pt x="7275955" y="2505958"/>
                  </a:cubicBezTo>
                  <a:cubicBezTo>
                    <a:pt x="7710524" y="2505958"/>
                    <a:pt x="7681107" y="2497677"/>
                    <a:pt x="7681319" y="2511851"/>
                  </a:cubicBezTo>
                  <a:close/>
                  <a:moveTo>
                    <a:pt x="7680842" y="2479602"/>
                  </a:moveTo>
                  <a:cubicBezTo>
                    <a:pt x="7530888" y="2477876"/>
                    <a:pt x="7432334" y="2481274"/>
                    <a:pt x="7262680" y="2481300"/>
                  </a:cubicBezTo>
                  <a:cubicBezTo>
                    <a:pt x="7253308" y="1936884"/>
                    <a:pt x="7239714" y="1996366"/>
                    <a:pt x="7275981" y="1996366"/>
                  </a:cubicBezTo>
                  <a:cubicBezTo>
                    <a:pt x="7409953" y="1996366"/>
                    <a:pt x="7445795" y="1996685"/>
                    <a:pt x="7594687" y="1996685"/>
                  </a:cubicBezTo>
                  <a:cubicBezTo>
                    <a:pt x="7701073" y="1996711"/>
                    <a:pt x="7672213" y="1909279"/>
                    <a:pt x="7680842" y="2479602"/>
                  </a:cubicBezTo>
                  <a:close/>
                  <a:moveTo>
                    <a:pt x="7666478" y="1606746"/>
                  </a:moveTo>
                  <a:cubicBezTo>
                    <a:pt x="7669824" y="1716978"/>
                    <a:pt x="7669876" y="1741344"/>
                    <a:pt x="7673646" y="1972531"/>
                  </a:cubicBezTo>
                  <a:cubicBezTo>
                    <a:pt x="7626626" y="1971920"/>
                    <a:pt x="7285141" y="1971681"/>
                    <a:pt x="7252352" y="1971787"/>
                  </a:cubicBezTo>
                  <a:cubicBezTo>
                    <a:pt x="7243564" y="1418957"/>
                    <a:pt x="7229518" y="1493064"/>
                    <a:pt x="7275981" y="1493064"/>
                  </a:cubicBezTo>
                  <a:cubicBezTo>
                    <a:pt x="7742969" y="1493064"/>
                    <a:pt x="7661752" y="1449985"/>
                    <a:pt x="7666478" y="1606746"/>
                  </a:cubicBezTo>
                  <a:close/>
                  <a:moveTo>
                    <a:pt x="7658885" y="1063259"/>
                  </a:moveTo>
                  <a:cubicBezTo>
                    <a:pt x="7666106" y="1537550"/>
                    <a:pt x="7682063" y="1464902"/>
                    <a:pt x="7594661" y="1464902"/>
                  </a:cubicBezTo>
                  <a:cubicBezTo>
                    <a:pt x="7191180" y="1464902"/>
                    <a:pt x="7243458" y="1489189"/>
                    <a:pt x="7242475" y="1425141"/>
                  </a:cubicBezTo>
                  <a:cubicBezTo>
                    <a:pt x="7234510" y="916982"/>
                    <a:pt x="7225589" y="984560"/>
                    <a:pt x="7275981" y="984560"/>
                  </a:cubicBezTo>
                  <a:cubicBezTo>
                    <a:pt x="7727623" y="984560"/>
                    <a:pt x="7657266" y="959902"/>
                    <a:pt x="7658885" y="1063259"/>
                  </a:cubicBezTo>
                  <a:close/>
                  <a:moveTo>
                    <a:pt x="7275981" y="475605"/>
                  </a:moveTo>
                  <a:cubicBezTo>
                    <a:pt x="7709197" y="475605"/>
                    <a:pt x="7650230" y="465279"/>
                    <a:pt x="7650283" y="519745"/>
                  </a:cubicBezTo>
                  <a:cubicBezTo>
                    <a:pt x="7650283" y="1033797"/>
                    <a:pt x="7684107" y="958999"/>
                    <a:pt x="7594661" y="958999"/>
                  </a:cubicBezTo>
                  <a:cubicBezTo>
                    <a:pt x="7171082" y="958999"/>
                    <a:pt x="7237775" y="981932"/>
                    <a:pt x="7235465" y="881654"/>
                  </a:cubicBezTo>
                  <a:cubicBezTo>
                    <a:pt x="7225138" y="410522"/>
                    <a:pt x="7211013" y="475605"/>
                    <a:pt x="7275981" y="475605"/>
                  </a:cubicBezTo>
                  <a:close/>
                  <a:moveTo>
                    <a:pt x="7230607" y="1971894"/>
                  </a:moveTo>
                  <a:cubicBezTo>
                    <a:pt x="7118513" y="1972610"/>
                    <a:pt x="6810507" y="1984555"/>
                    <a:pt x="6809843" y="1967886"/>
                  </a:cubicBezTo>
                  <a:cubicBezTo>
                    <a:pt x="6802993" y="1798384"/>
                    <a:pt x="6803338" y="1635572"/>
                    <a:pt x="6801426" y="1492480"/>
                  </a:cubicBezTo>
                  <a:cubicBezTo>
                    <a:pt x="7255723" y="1492639"/>
                    <a:pt x="7034509" y="1492905"/>
                    <a:pt x="7221845" y="1493064"/>
                  </a:cubicBezTo>
                  <a:cubicBezTo>
                    <a:pt x="7225881" y="1718916"/>
                    <a:pt x="7222562" y="1465486"/>
                    <a:pt x="7230607" y="1971894"/>
                  </a:cubicBezTo>
                  <a:close/>
                  <a:moveTo>
                    <a:pt x="7220730" y="1425566"/>
                  </a:moveTo>
                  <a:cubicBezTo>
                    <a:pt x="7221660" y="1485446"/>
                    <a:pt x="7287637" y="1468008"/>
                    <a:pt x="6801081" y="1467849"/>
                  </a:cubicBezTo>
                  <a:cubicBezTo>
                    <a:pt x="6795878" y="1103683"/>
                    <a:pt x="6801029" y="1374870"/>
                    <a:pt x="6795188" y="982994"/>
                  </a:cubicBezTo>
                  <a:cubicBezTo>
                    <a:pt x="7382606" y="985144"/>
                    <a:pt x="7166250" y="984374"/>
                    <a:pt x="7215845" y="984507"/>
                  </a:cubicBezTo>
                  <a:cubicBezTo>
                    <a:pt x="7220624" y="1243457"/>
                    <a:pt x="7217438" y="1215455"/>
                    <a:pt x="7220730" y="1425566"/>
                  </a:cubicBezTo>
                  <a:close/>
                  <a:moveTo>
                    <a:pt x="6798241" y="478020"/>
                  </a:moveTo>
                  <a:cubicBezTo>
                    <a:pt x="7269662" y="477091"/>
                    <a:pt x="7204880" y="457582"/>
                    <a:pt x="7206526" y="520116"/>
                  </a:cubicBezTo>
                  <a:cubicBezTo>
                    <a:pt x="7220226" y="1044467"/>
                    <a:pt x="7239156" y="960247"/>
                    <a:pt x="7116814" y="959238"/>
                  </a:cubicBezTo>
                  <a:cubicBezTo>
                    <a:pt x="6729795" y="956106"/>
                    <a:pt x="6795267" y="985197"/>
                    <a:pt x="6793807" y="887440"/>
                  </a:cubicBezTo>
                  <a:cubicBezTo>
                    <a:pt x="6787355" y="429208"/>
                    <a:pt x="6781674" y="478073"/>
                    <a:pt x="6798241" y="478020"/>
                  </a:cubicBezTo>
                  <a:close/>
                  <a:moveTo>
                    <a:pt x="6788125" y="1969000"/>
                  </a:moveTo>
                  <a:cubicBezTo>
                    <a:pt x="6788338" y="1974282"/>
                    <a:pt x="6838225" y="1972079"/>
                    <a:pt x="6368768" y="1974654"/>
                  </a:cubicBezTo>
                  <a:cubicBezTo>
                    <a:pt x="6362290" y="1695186"/>
                    <a:pt x="6363909" y="1627078"/>
                    <a:pt x="6362157" y="1489879"/>
                  </a:cubicBezTo>
                  <a:cubicBezTo>
                    <a:pt x="6570548" y="1490622"/>
                    <a:pt x="6364945" y="1492347"/>
                    <a:pt x="6779709" y="1492480"/>
                  </a:cubicBezTo>
                  <a:cubicBezTo>
                    <a:pt x="6781620" y="1637323"/>
                    <a:pt x="6781302" y="1799632"/>
                    <a:pt x="6788125" y="1969000"/>
                  </a:cubicBezTo>
                  <a:close/>
                  <a:moveTo>
                    <a:pt x="6774664" y="1063259"/>
                  </a:moveTo>
                  <a:cubicBezTo>
                    <a:pt x="6777452" y="1241068"/>
                    <a:pt x="6775912" y="1245076"/>
                    <a:pt x="6778727" y="1425566"/>
                  </a:cubicBezTo>
                  <a:cubicBezTo>
                    <a:pt x="6779709" y="1487915"/>
                    <a:pt x="6843110" y="1466866"/>
                    <a:pt x="6361812" y="1465221"/>
                  </a:cubicBezTo>
                  <a:cubicBezTo>
                    <a:pt x="6359502" y="1298692"/>
                    <a:pt x="6358361" y="1296224"/>
                    <a:pt x="6353316" y="983366"/>
                  </a:cubicBezTo>
                  <a:cubicBezTo>
                    <a:pt x="6847783" y="983047"/>
                    <a:pt x="6773044" y="955681"/>
                    <a:pt x="6774664" y="1063259"/>
                  </a:cubicBezTo>
                  <a:close/>
                  <a:moveTo>
                    <a:pt x="6638861" y="478232"/>
                  </a:moveTo>
                  <a:cubicBezTo>
                    <a:pt x="6788045" y="478232"/>
                    <a:pt x="6764761" y="466527"/>
                    <a:pt x="6765876" y="519984"/>
                  </a:cubicBezTo>
                  <a:cubicBezTo>
                    <a:pt x="6768505" y="645796"/>
                    <a:pt x="6770150" y="755099"/>
                    <a:pt x="6772009" y="887838"/>
                  </a:cubicBezTo>
                  <a:cubicBezTo>
                    <a:pt x="6773390" y="980207"/>
                    <a:pt x="6850066" y="958309"/>
                    <a:pt x="6352944" y="958707"/>
                  </a:cubicBezTo>
                  <a:cubicBezTo>
                    <a:pt x="6347714" y="632843"/>
                    <a:pt x="6347740" y="624535"/>
                    <a:pt x="6345112" y="519347"/>
                  </a:cubicBezTo>
                  <a:cubicBezTo>
                    <a:pt x="6343731" y="464218"/>
                    <a:pt x="6292039" y="477967"/>
                    <a:pt x="6638861" y="478232"/>
                  </a:cubicBezTo>
                  <a:close/>
                  <a:moveTo>
                    <a:pt x="6320314" y="1974787"/>
                  </a:moveTo>
                  <a:cubicBezTo>
                    <a:pt x="6162687" y="1974787"/>
                    <a:pt x="6163563" y="1971628"/>
                    <a:pt x="6001768" y="1971628"/>
                  </a:cubicBezTo>
                  <a:cubicBezTo>
                    <a:pt x="5895992" y="1971628"/>
                    <a:pt x="5925808" y="2062563"/>
                    <a:pt x="5916144" y="1491949"/>
                  </a:cubicBezTo>
                  <a:cubicBezTo>
                    <a:pt x="6096126" y="1493860"/>
                    <a:pt x="6160563" y="1489507"/>
                    <a:pt x="6340412" y="1489799"/>
                  </a:cubicBezTo>
                  <a:cubicBezTo>
                    <a:pt x="6347342" y="2046532"/>
                    <a:pt x="6358759" y="1974787"/>
                    <a:pt x="6320314" y="1974787"/>
                  </a:cubicBezTo>
                  <a:close/>
                  <a:moveTo>
                    <a:pt x="6332872" y="1063206"/>
                  </a:moveTo>
                  <a:cubicBezTo>
                    <a:pt x="6340200" y="1526800"/>
                    <a:pt x="6348218" y="1465168"/>
                    <a:pt x="6320314" y="1465168"/>
                  </a:cubicBezTo>
                  <a:cubicBezTo>
                    <a:pt x="5855610" y="1465168"/>
                    <a:pt x="5916038" y="1487357"/>
                    <a:pt x="5915055" y="1425141"/>
                  </a:cubicBezTo>
                  <a:cubicBezTo>
                    <a:pt x="5912161" y="1239688"/>
                    <a:pt x="5914338" y="1243165"/>
                    <a:pt x="5911497" y="1062834"/>
                  </a:cubicBezTo>
                  <a:cubicBezTo>
                    <a:pt x="5909958" y="967281"/>
                    <a:pt x="5886487" y="983817"/>
                    <a:pt x="6001741" y="983817"/>
                  </a:cubicBezTo>
                  <a:cubicBezTo>
                    <a:pt x="6398371" y="983817"/>
                    <a:pt x="6331093" y="953266"/>
                    <a:pt x="6332872" y="1063206"/>
                  </a:cubicBezTo>
                  <a:close/>
                  <a:moveTo>
                    <a:pt x="6323367" y="520063"/>
                  </a:moveTo>
                  <a:cubicBezTo>
                    <a:pt x="6326102" y="628782"/>
                    <a:pt x="6326182" y="646168"/>
                    <a:pt x="6331200" y="958734"/>
                  </a:cubicBezTo>
                  <a:cubicBezTo>
                    <a:pt x="6284684" y="958734"/>
                    <a:pt x="5956739" y="959106"/>
                    <a:pt x="5909825" y="959610"/>
                  </a:cubicBezTo>
                  <a:lnTo>
                    <a:pt x="5901993" y="476321"/>
                  </a:lnTo>
                  <a:cubicBezTo>
                    <a:pt x="6402699" y="468358"/>
                    <a:pt x="6322067" y="468491"/>
                    <a:pt x="6323367" y="520063"/>
                  </a:cubicBezTo>
                  <a:close/>
                  <a:moveTo>
                    <a:pt x="5896470" y="1606534"/>
                  </a:moveTo>
                  <a:cubicBezTo>
                    <a:pt x="5898621" y="1720827"/>
                    <a:pt x="5897877" y="1677987"/>
                    <a:pt x="5902603" y="1972478"/>
                  </a:cubicBezTo>
                  <a:cubicBezTo>
                    <a:pt x="5765579" y="1975158"/>
                    <a:pt x="5820936" y="1978343"/>
                    <a:pt x="5481122" y="1975105"/>
                  </a:cubicBezTo>
                  <a:cubicBezTo>
                    <a:pt x="5474963" y="1479713"/>
                    <a:pt x="5478547" y="1643163"/>
                    <a:pt x="5476980" y="1489242"/>
                  </a:cubicBezTo>
                  <a:cubicBezTo>
                    <a:pt x="5980767" y="1489003"/>
                    <a:pt x="5893736" y="1468512"/>
                    <a:pt x="5896470" y="1606534"/>
                  </a:cubicBezTo>
                  <a:close/>
                  <a:moveTo>
                    <a:pt x="5889753" y="1063259"/>
                  </a:moveTo>
                  <a:cubicBezTo>
                    <a:pt x="5896895" y="1532241"/>
                    <a:pt x="5909188" y="1467477"/>
                    <a:pt x="5842653" y="1466123"/>
                  </a:cubicBezTo>
                  <a:cubicBezTo>
                    <a:pt x="5743091" y="1464106"/>
                    <a:pt x="5724718" y="1464504"/>
                    <a:pt x="5476688" y="1464610"/>
                  </a:cubicBezTo>
                  <a:cubicBezTo>
                    <a:pt x="5473715" y="1231221"/>
                    <a:pt x="5468962" y="1232521"/>
                    <a:pt x="5466361" y="984878"/>
                  </a:cubicBezTo>
                  <a:cubicBezTo>
                    <a:pt x="5963509" y="989736"/>
                    <a:pt x="5888001" y="953930"/>
                    <a:pt x="5889753" y="1063259"/>
                  </a:cubicBezTo>
                  <a:close/>
                  <a:moveTo>
                    <a:pt x="5523814" y="478498"/>
                  </a:moveTo>
                  <a:cubicBezTo>
                    <a:pt x="5631820" y="479931"/>
                    <a:pt x="5735976" y="480170"/>
                    <a:pt x="5842706" y="477595"/>
                  </a:cubicBezTo>
                  <a:cubicBezTo>
                    <a:pt x="5895435" y="476268"/>
                    <a:pt x="5879106" y="404470"/>
                    <a:pt x="5888080" y="959902"/>
                  </a:cubicBezTo>
                  <a:cubicBezTo>
                    <a:pt x="5698859" y="962609"/>
                    <a:pt x="5773119" y="963273"/>
                    <a:pt x="5466122" y="960273"/>
                  </a:cubicBezTo>
                  <a:cubicBezTo>
                    <a:pt x="5461555" y="397038"/>
                    <a:pt x="5435961" y="477356"/>
                    <a:pt x="5523814" y="478498"/>
                  </a:cubicBezTo>
                  <a:close/>
                  <a:moveTo>
                    <a:pt x="5467422" y="2483663"/>
                  </a:moveTo>
                  <a:cubicBezTo>
                    <a:pt x="5363373" y="2484406"/>
                    <a:pt x="5228419" y="2483663"/>
                    <a:pt x="5050083" y="2483663"/>
                  </a:cubicBezTo>
                  <a:cubicBezTo>
                    <a:pt x="5049791" y="2466038"/>
                    <a:pt x="5042649" y="2053247"/>
                    <a:pt x="5041322" y="1997666"/>
                  </a:cubicBezTo>
                  <a:cubicBezTo>
                    <a:pt x="5043260" y="1997666"/>
                    <a:pt x="5456723" y="1999551"/>
                    <a:pt x="5459643" y="1999577"/>
                  </a:cubicBezTo>
                  <a:cubicBezTo>
                    <a:pt x="5461820" y="2176325"/>
                    <a:pt x="5465564" y="2367220"/>
                    <a:pt x="5467422" y="2483663"/>
                  </a:cubicBezTo>
                  <a:close/>
                  <a:moveTo>
                    <a:pt x="5455581" y="1606269"/>
                  </a:moveTo>
                  <a:cubicBezTo>
                    <a:pt x="5454652" y="2049106"/>
                    <a:pt x="5502787" y="1974628"/>
                    <a:pt x="5364780" y="1974628"/>
                  </a:cubicBezTo>
                  <a:cubicBezTo>
                    <a:pt x="5003966" y="1974628"/>
                    <a:pt x="5040764" y="1974601"/>
                    <a:pt x="5040605" y="1968151"/>
                  </a:cubicBezTo>
                  <a:cubicBezTo>
                    <a:pt x="5038481" y="1880109"/>
                    <a:pt x="5024861" y="1490383"/>
                    <a:pt x="5046499" y="1490383"/>
                  </a:cubicBezTo>
                  <a:cubicBezTo>
                    <a:pt x="5538550" y="1490383"/>
                    <a:pt x="5455900" y="1454153"/>
                    <a:pt x="5455581" y="1606269"/>
                  </a:cubicBezTo>
                  <a:close/>
                  <a:moveTo>
                    <a:pt x="5445678" y="1063259"/>
                  </a:moveTo>
                  <a:cubicBezTo>
                    <a:pt x="5453086" y="1535718"/>
                    <a:pt x="5484706" y="1464610"/>
                    <a:pt x="5364780" y="1464663"/>
                  </a:cubicBezTo>
                  <a:cubicBezTo>
                    <a:pt x="4985168" y="1464663"/>
                    <a:pt x="5033304" y="1483695"/>
                    <a:pt x="5032374" y="1425088"/>
                  </a:cubicBezTo>
                  <a:cubicBezTo>
                    <a:pt x="5032162" y="1410915"/>
                    <a:pt x="5025896" y="1004228"/>
                    <a:pt x="5025551" y="981693"/>
                  </a:cubicBezTo>
                  <a:cubicBezTo>
                    <a:pt x="5529815" y="980632"/>
                    <a:pt x="5444111" y="964414"/>
                    <a:pt x="5445678" y="1063259"/>
                  </a:cubicBezTo>
                  <a:close/>
                  <a:moveTo>
                    <a:pt x="5046499" y="478790"/>
                  </a:moveTo>
                  <a:cubicBezTo>
                    <a:pt x="5498167" y="478790"/>
                    <a:pt x="5437554" y="459997"/>
                    <a:pt x="5438855" y="518789"/>
                  </a:cubicBezTo>
                  <a:cubicBezTo>
                    <a:pt x="5450855" y="1046537"/>
                    <a:pt x="5460838" y="959822"/>
                    <a:pt x="5364780" y="959822"/>
                  </a:cubicBezTo>
                  <a:cubicBezTo>
                    <a:pt x="5206065" y="959822"/>
                    <a:pt x="5205905" y="957035"/>
                    <a:pt x="5046499" y="957035"/>
                  </a:cubicBezTo>
                  <a:cubicBezTo>
                    <a:pt x="5018117" y="957035"/>
                    <a:pt x="5025365" y="970890"/>
                    <a:pt x="5024144" y="881707"/>
                  </a:cubicBezTo>
                  <a:cubicBezTo>
                    <a:pt x="5017852" y="416759"/>
                    <a:pt x="5005744" y="478790"/>
                    <a:pt x="5046499" y="478790"/>
                  </a:cubicBezTo>
                  <a:close/>
                  <a:moveTo>
                    <a:pt x="5011586" y="1490436"/>
                  </a:moveTo>
                  <a:cubicBezTo>
                    <a:pt x="5013417" y="1623574"/>
                    <a:pt x="5013444" y="1747449"/>
                    <a:pt x="5018966" y="1973061"/>
                  </a:cubicBezTo>
                  <a:cubicBezTo>
                    <a:pt x="4575343" y="1973858"/>
                    <a:pt x="4598972" y="1979087"/>
                    <a:pt x="4598707" y="1969186"/>
                  </a:cubicBezTo>
                  <a:cubicBezTo>
                    <a:pt x="4597698" y="1926373"/>
                    <a:pt x="4589627" y="1493887"/>
                    <a:pt x="4589600" y="1491949"/>
                  </a:cubicBezTo>
                  <a:cubicBezTo>
                    <a:pt x="4812036" y="1493834"/>
                    <a:pt x="4876712" y="1490728"/>
                    <a:pt x="5011586" y="1490436"/>
                  </a:cubicBezTo>
                  <a:close/>
                  <a:moveTo>
                    <a:pt x="5011240" y="1465778"/>
                  </a:moveTo>
                  <a:cubicBezTo>
                    <a:pt x="4524845" y="1466813"/>
                    <a:pt x="4589468" y="1485287"/>
                    <a:pt x="4588512" y="1425088"/>
                  </a:cubicBezTo>
                  <a:cubicBezTo>
                    <a:pt x="4585671" y="1243775"/>
                    <a:pt x="4586441" y="1243669"/>
                    <a:pt x="4583600" y="1062834"/>
                  </a:cubicBezTo>
                  <a:cubicBezTo>
                    <a:pt x="4582007" y="961919"/>
                    <a:pt x="4499516" y="984613"/>
                    <a:pt x="5003780" y="981799"/>
                  </a:cubicBezTo>
                  <a:cubicBezTo>
                    <a:pt x="5003806" y="983817"/>
                    <a:pt x="5010577" y="1419700"/>
                    <a:pt x="5011240" y="1465778"/>
                  </a:cubicBezTo>
                  <a:close/>
                  <a:moveTo>
                    <a:pt x="4995576" y="478657"/>
                  </a:moveTo>
                  <a:cubicBezTo>
                    <a:pt x="5000939" y="749180"/>
                    <a:pt x="5000514" y="757833"/>
                    <a:pt x="5003435" y="957141"/>
                  </a:cubicBezTo>
                  <a:cubicBezTo>
                    <a:pt x="4515552" y="959716"/>
                    <a:pt x="4582644" y="991806"/>
                    <a:pt x="4580122" y="881601"/>
                  </a:cubicBezTo>
                  <a:cubicBezTo>
                    <a:pt x="4576166" y="709047"/>
                    <a:pt x="4575157" y="610096"/>
                    <a:pt x="4574785" y="519665"/>
                  </a:cubicBezTo>
                  <a:cubicBezTo>
                    <a:pt x="4574520" y="458060"/>
                    <a:pt x="4512552" y="476268"/>
                    <a:pt x="4995576" y="478657"/>
                  </a:cubicBezTo>
                  <a:close/>
                  <a:moveTo>
                    <a:pt x="4568918" y="1973566"/>
                  </a:moveTo>
                  <a:cubicBezTo>
                    <a:pt x="4309365" y="1967965"/>
                    <a:pt x="4153225" y="1977680"/>
                    <a:pt x="4153118" y="1968363"/>
                  </a:cubicBezTo>
                  <a:cubicBezTo>
                    <a:pt x="4147224" y="1403615"/>
                    <a:pt x="4112045" y="1488101"/>
                    <a:pt x="4250132" y="1489959"/>
                  </a:cubicBezTo>
                  <a:cubicBezTo>
                    <a:pt x="4381130" y="1491710"/>
                    <a:pt x="4415751" y="1490304"/>
                    <a:pt x="4567882" y="1491710"/>
                  </a:cubicBezTo>
                  <a:cubicBezTo>
                    <a:pt x="4577095" y="2036100"/>
                    <a:pt x="4581927" y="1973805"/>
                    <a:pt x="4568918" y="1973566"/>
                  </a:cubicBezTo>
                  <a:close/>
                  <a:moveTo>
                    <a:pt x="4561855" y="1063259"/>
                  </a:moveTo>
                  <a:cubicBezTo>
                    <a:pt x="4564696" y="1244174"/>
                    <a:pt x="4563926" y="1243988"/>
                    <a:pt x="4566767" y="1425513"/>
                  </a:cubicBezTo>
                  <a:cubicBezTo>
                    <a:pt x="4567723" y="1485579"/>
                    <a:pt x="4633248" y="1466097"/>
                    <a:pt x="4146162" y="1464345"/>
                  </a:cubicBezTo>
                  <a:cubicBezTo>
                    <a:pt x="4142259" y="1207518"/>
                    <a:pt x="4145950" y="1210172"/>
                    <a:pt x="4141277" y="985701"/>
                  </a:cubicBezTo>
                  <a:cubicBezTo>
                    <a:pt x="4625920" y="982808"/>
                    <a:pt x="4560130" y="951806"/>
                    <a:pt x="4561855" y="1063259"/>
                  </a:cubicBezTo>
                  <a:close/>
                  <a:moveTo>
                    <a:pt x="4552775" y="477887"/>
                  </a:moveTo>
                  <a:cubicBezTo>
                    <a:pt x="4554448" y="751117"/>
                    <a:pt x="4556572" y="789843"/>
                    <a:pt x="4560023" y="959079"/>
                  </a:cubicBezTo>
                  <a:cubicBezTo>
                    <a:pt x="4461417" y="956982"/>
                    <a:pt x="4355881" y="956956"/>
                    <a:pt x="4250026" y="959371"/>
                  </a:cubicBezTo>
                  <a:cubicBezTo>
                    <a:pt x="4107213" y="962636"/>
                    <a:pt x="4144489" y="1040937"/>
                    <a:pt x="4130869" y="519400"/>
                  </a:cubicBezTo>
                  <a:cubicBezTo>
                    <a:pt x="4128958" y="446859"/>
                    <a:pt x="4076176" y="487761"/>
                    <a:pt x="4552775" y="477887"/>
                  </a:cubicBezTo>
                  <a:close/>
                  <a:moveTo>
                    <a:pt x="4090965" y="1972584"/>
                  </a:moveTo>
                  <a:cubicBezTo>
                    <a:pt x="3779135" y="1972637"/>
                    <a:pt x="3750939" y="1972584"/>
                    <a:pt x="3711300" y="1972770"/>
                  </a:cubicBezTo>
                  <a:cubicBezTo>
                    <a:pt x="3703919" y="1711802"/>
                    <a:pt x="3707264" y="1612586"/>
                    <a:pt x="3706069" y="1491339"/>
                  </a:cubicBezTo>
                  <a:cubicBezTo>
                    <a:pt x="3935594" y="1490649"/>
                    <a:pt x="3994031" y="1488631"/>
                    <a:pt x="4124763" y="1488923"/>
                  </a:cubicBezTo>
                  <a:cubicBezTo>
                    <a:pt x="4133099" y="2059113"/>
                    <a:pt x="4149216" y="1972584"/>
                    <a:pt x="4090965" y="1972584"/>
                  </a:cubicBezTo>
                  <a:close/>
                  <a:moveTo>
                    <a:pt x="4120940" y="1063206"/>
                  </a:moveTo>
                  <a:cubicBezTo>
                    <a:pt x="4128188" y="1527224"/>
                    <a:pt x="4132356" y="1464239"/>
                    <a:pt x="4090991" y="1464239"/>
                  </a:cubicBezTo>
                  <a:cubicBezTo>
                    <a:pt x="3646757" y="1464239"/>
                    <a:pt x="3706176" y="1485738"/>
                    <a:pt x="3705247" y="1425088"/>
                  </a:cubicBezTo>
                  <a:cubicBezTo>
                    <a:pt x="3697096" y="904640"/>
                    <a:pt x="3672059" y="983711"/>
                    <a:pt x="3772444" y="983711"/>
                  </a:cubicBezTo>
                  <a:cubicBezTo>
                    <a:pt x="3931532" y="983711"/>
                    <a:pt x="3931585" y="985860"/>
                    <a:pt x="4090991" y="985860"/>
                  </a:cubicBezTo>
                  <a:cubicBezTo>
                    <a:pt x="4126754" y="985834"/>
                    <a:pt x="4119426" y="970280"/>
                    <a:pt x="4120940" y="1063206"/>
                  </a:cubicBezTo>
                  <a:close/>
                  <a:moveTo>
                    <a:pt x="3772418" y="476348"/>
                  </a:moveTo>
                  <a:cubicBezTo>
                    <a:pt x="3785109" y="476348"/>
                    <a:pt x="4088416" y="476534"/>
                    <a:pt x="4108010" y="476560"/>
                  </a:cubicBezTo>
                  <a:cubicBezTo>
                    <a:pt x="4109656" y="544960"/>
                    <a:pt x="4103151" y="276402"/>
                    <a:pt x="4118949" y="961176"/>
                  </a:cubicBezTo>
                  <a:cubicBezTo>
                    <a:pt x="3941780" y="961680"/>
                    <a:pt x="3868396" y="957805"/>
                    <a:pt x="3696591" y="959371"/>
                  </a:cubicBezTo>
                  <a:cubicBezTo>
                    <a:pt x="3689954" y="388810"/>
                    <a:pt x="3659103" y="476348"/>
                    <a:pt x="3772418" y="476348"/>
                  </a:cubicBezTo>
                  <a:close/>
                  <a:moveTo>
                    <a:pt x="3684325" y="1491418"/>
                  </a:moveTo>
                  <a:cubicBezTo>
                    <a:pt x="3685918" y="1660150"/>
                    <a:pt x="3681351" y="1623017"/>
                    <a:pt x="3689529" y="1972876"/>
                  </a:cubicBezTo>
                  <a:cubicBezTo>
                    <a:pt x="3199177" y="1975955"/>
                    <a:pt x="3322289" y="1975158"/>
                    <a:pt x="3271234" y="1975636"/>
                  </a:cubicBezTo>
                  <a:cubicBezTo>
                    <a:pt x="3269667" y="1775982"/>
                    <a:pt x="3266296" y="1641013"/>
                    <a:pt x="3263773" y="1490118"/>
                  </a:cubicBezTo>
                  <a:cubicBezTo>
                    <a:pt x="3469562" y="1494020"/>
                    <a:pt x="3521680" y="1492135"/>
                    <a:pt x="3684325" y="1491418"/>
                  </a:cubicBezTo>
                  <a:close/>
                  <a:moveTo>
                    <a:pt x="3676307" y="1063259"/>
                  </a:moveTo>
                  <a:cubicBezTo>
                    <a:pt x="3683715" y="1536408"/>
                    <a:pt x="3707742" y="1466415"/>
                    <a:pt x="3613091" y="1467185"/>
                  </a:cubicBezTo>
                  <a:cubicBezTo>
                    <a:pt x="3207408" y="1470476"/>
                    <a:pt x="3263534" y="1474909"/>
                    <a:pt x="3262738" y="1425088"/>
                  </a:cubicBezTo>
                  <a:cubicBezTo>
                    <a:pt x="3255835" y="995310"/>
                    <a:pt x="3256313" y="1022410"/>
                    <a:pt x="3255543" y="985038"/>
                  </a:cubicBezTo>
                  <a:cubicBezTo>
                    <a:pt x="3749479" y="992178"/>
                    <a:pt x="3674528" y="949205"/>
                    <a:pt x="3676307" y="1063259"/>
                  </a:cubicBezTo>
                  <a:close/>
                  <a:moveTo>
                    <a:pt x="3294837" y="478763"/>
                  </a:moveTo>
                  <a:cubicBezTo>
                    <a:pt x="3725876" y="474994"/>
                    <a:pt x="3666218" y="464802"/>
                    <a:pt x="3667811" y="520143"/>
                  </a:cubicBezTo>
                  <a:cubicBezTo>
                    <a:pt x="3682732" y="1029895"/>
                    <a:pt x="3684803" y="959185"/>
                    <a:pt x="3613012" y="960725"/>
                  </a:cubicBezTo>
                  <a:cubicBezTo>
                    <a:pt x="3504661" y="963060"/>
                    <a:pt x="3402231" y="962928"/>
                    <a:pt x="3294890" y="961043"/>
                  </a:cubicBezTo>
                  <a:cubicBezTo>
                    <a:pt x="3244524" y="960167"/>
                    <a:pt x="3255649" y="976252"/>
                    <a:pt x="3253074" y="881548"/>
                  </a:cubicBezTo>
                  <a:cubicBezTo>
                    <a:pt x="3240436" y="416547"/>
                    <a:pt x="3234542" y="479320"/>
                    <a:pt x="3294837" y="478763"/>
                  </a:cubicBezTo>
                  <a:close/>
                  <a:moveTo>
                    <a:pt x="3249410" y="1967461"/>
                  </a:moveTo>
                  <a:cubicBezTo>
                    <a:pt x="3249543" y="1982405"/>
                    <a:pt x="3282597" y="1974442"/>
                    <a:pt x="2827982" y="1974176"/>
                  </a:cubicBezTo>
                  <a:cubicBezTo>
                    <a:pt x="2827557" y="1886453"/>
                    <a:pt x="2822353" y="1492480"/>
                    <a:pt x="2822300" y="1489454"/>
                  </a:cubicBezTo>
                  <a:cubicBezTo>
                    <a:pt x="3044948" y="1489454"/>
                    <a:pt x="3148520" y="1488366"/>
                    <a:pt x="3242029" y="1489799"/>
                  </a:cubicBezTo>
                  <a:cubicBezTo>
                    <a:pt x="3244684" y="1649215"/>
                    <a:pt x="3248082" y="1785060"/>
                    <a:pt x="3249410" y="1967461"/>
                  </a:cubicBezTo>
                  <a:close/>
                  <a:moveTo>
                    <a:pt x="3241631" y="1465115"/>
                  </a:moveTo>
                  <a:cubicBezTo>
                    <a:pt x="2762324" y="1457842"/>
                    <a:pt x="2822353" y="1488791"/>
                    <a:pt x="2821344" y="1425035"/>
                  </a:cubicBezTo>
                  <a:cubicBezTo>
                    <a:pt x="2815291" y="1041361"/>
                    <a:pt x="2815185" y="1030293"/>
                    <a:pt x="2814123" y="981614"/>
                  </a:cubicBezTo>
                  <a:cubicBezTo>
                    <a:pt x="2817096" y="981614"/>
                    <a:pt x="3231727" y="984746"/>
                    <a:pt x="3233798" y="984772"/>
                  </a:cubicBezTo>
                  <a:cubicBezTo>
                    <a:pt x="3234887" y="1037884"/>
                    <a:pt x="3235020" y="1053491"/>
                    <a:pt x="3241631" y="1465115"/>
                  </a:cubicBezTo>
                  <a:close/>
                  <a:moveTo>
                    <a:pt x="2817043" y="479851"/>
                  </a:moveTo>
                  <a:cubicBezTo>
                    <a:pt x="3288783" y="479851"/>
                    <a:pt x="3224798" y="463660"/>
                    <a:pt x="3225276" y="519851"/>
                  </a:cubicBezTo>
                  <a:cubicBezTo>
                    <a:pt x="3229046" y="1038707"/>
                    <a:pt x="3266933" y="959663"/>
                    <a:pt x="3135537" y="959663"/>
                  </a:cubicBezTo>
                  <a:cubicBezTo>
                    <a:pt x="2979343" y="959663"/>
                    <a:pt x="2975334" y="956982"/>
                    <a:pt x="2817017" y="956982"/>
                  </a:cubicBezTo>
                  <a:cubicBezTo>
                    <a:pt x="2812211" y="956956"/>
                    <a:pt x="2791821" y="479851"/>
                    <a:pt x="2817043" y="479851"/>
                  </a:cubicBezTo>
                  <a:close/>
                  <a:moveTo>
                    <a:pt x="2806158" y="1968523"/>
                  </a:moveTo>
                  <a:cubicBezTo>
                    <a:pt x="2806211" y="1976963"/>
                    <a:pt x="2467858" y="1976353"/>
                    <a:pt x="2386721" y="1975238"/>
                  </a:cubicBezTo>
                  <a:cubicBezTo>
                    <a:pt x="2378464" y="1501319"/>
                    <a:pt x="2379818" y="1629361"/>
                    <a:pt x="2377216" y="1491604"/>
                  </a:cubicBezTo>
                  <a:cubicBezTo>
                    <a:pt x="2573421" y="1494657"/>
                    <a:pt x="2643619" y="1489667"/>
                    <a:pt x="2800582" y="1489454"/>
                  </a:cubicBezTo>
                  <a:cubicBezTo>
                    <a:pt x="2800582" y="1491365"/>
                    <a:pt x="2805892" y="1901476"/>
                    <a:pt x="2806158" y="1968523"/>
                  </a:cubicBezTo>
                  <a:close/>
                  <a:moveTo>
                    <a:pt x="2800211" y="1464796"/>
                  </a:moveTo>
                  <a:cubicBezTo>
                    <a:pt x="2315779" y="1465513"/>
                    <a:pt x="2377030" y="1487012"/>
                    <a:pt x="2376075" y="1425088"/>
                  </a:cubicBezTo>
                  <a:cubicBezTo>
                    <a:pt x="2373711" y="1273105"/>
                    <a:pt x="2373632" y="1241068"/>
                    <a:pt x="2370817" y="1062834"/>
                  </a:cubicBezTo>
                  <a:cubicBezTo>
                    <a:pt x="2369225" y="957938"/>
                    <a:pt x="2295708" y="981799"/>
                    <a:pt x="2792378" y="981614"/>
                  </a:cubicBezTo>
                  <a:cubicBezTo>
                    <a:pt x="2793706" y="1041839"/>
                    <a:pt x="2800184" y="1462805"/>
                    <a:pt x="2800211" y="1464796"/>
                  </a:cubicBezTo>
                  <a:close/>
                  <a:moveTo>
                    <a:pt x="2783617" y="479772"/>
                  </a:moveTo>
                  <a:cubicBezTo>
                    <a:pt x="2785157" y="804893"/>
                    <a:pt x="2788635" y="831488"/>
                    <a:pt x="2791768" y="956982"/>
                  </a:cubicBezTo>
                  <a:cubicBezTo>
                    <a:pt x="2486788" y="957115"/>
                    <a:pt x="2426466" y="957407"/>
                    <a:pt x="2369198" y="958813"/>
                  </a:cubicBezTo>
                  <a:cubicBezTo>
                    <a:pt x="2363384" y="578351"/>
                    <a:pt x="2364764" y="656148"/>
                    <a:pt x="2360649" y="476613"/>
                  </a:cubicBezTo>
                  <a:cubicBezTo>
                    <a:pt x="2567420" y="471039"/>
                    <a:pt x="2648371" y="479082"/>
                    <a:pt x="2783617" y="479772"/>
                  </a:cubicBezTo>
                  <a:close/>
                  <a:moveTo>
                    <a:pt x="2358100" y="1606640"/>
                  </a:moveTo>
                  <a:cubicBezTo>
                    <a:pt x="2369225" y="2032650"/>
                    <a:pt x="2373419" y="1975052"/>
                    <a:pt x="2339621" y="1974468"/>
                  </a:cubicBezTo>
                  <a:cubicBezTo>
                    <a:pt x="1944849" y="1967063"/>
                    <a:pt x="1943734" y="1980945"/>
                    <a:pt x="1943522" y="1968310"/>
                  </a:cubicBezTo>
                  <a:cubicBezTo>
                    <a:pt x="1934123" y="1405633"/>
                    <a:pt x="1901785" y="1490224"/>
                    <a:pt x="2021101" y="1489746"/>
                  </a:cubicBezTo>
                  <a:cubicBezTo>
                    <a:pt x="2167312" y="1489162"/>
                    <a:pt x="2235784" y="1488976"/>
                    <a:pt x="2339223" y="1490914"/>
                  </a:cubicBezTo>
                  <a:cubicBezTo>
                    <a:pt x="2361153" y="1491339"/>
                    <a:pt x="2354622" y="1473184"/>
                    <a:pt x="2358100" y="1606640"/>
                  </a:cubicBezTo>
                  <a:close/>
                  <a:moveTo>
                    <a:pt x="2349073" y="1063259"/>
                  </a:moveTo>
                  <a:cubicBezTo>
                    <a:pt x="2356136" y="1514802"/>
                    <a:pt x="2360569" y="1466628"/>
                    <a:pt x="2339621" y="1466230"/>
                  </a:cubicBezTo>
                  <a:cubicBezTo>
                    <a:pt x="1874997" y="1457497"/>
                    <a:pt x="1932743" y="1488366"/>
                    <a:pt x="1931760" y="1425141"/>
                  </a:cubicBezTo>
                  <a:cubicBezTo>
                    <a:pt x="1928946" y="1245501"/>
                    <a:pt x="1933247" y="1246032"/>
                    <a:pt x="1930380" y="1062781"/>
                  </a:cubicBezTo>
                  <a:cubicBezTo>
                    <a:pt x="1928574" y="948515"/>
                    <a:pt x="1864881" y="997274"/>
                    <a:pt x="2339701" y="984295"/>
                  </a:cubicBezTo>
                  <a:cubicBezTo>
                    <a:pt x="2351197" y="983976"/>
                    <a:pt x="2347693" y="972191"/>
                    <a:pt x="2349073" y="1063259"/>
                  </a:cubicBezTo>
                  <a:close/>
                  <a:moveTo>
                    <a:pt x="2338905" y="477224"/>
                  </a:moveTo>
                  <a:cubicBezTo>
                    <a:pt x="2351038" y="1013067"/>
                    <a:pt x="2349976" y="959318"/>
                    <a:pt x="2339144" y="959583"/>
                  </a:cubicBezTo>
                  <a:cubicBezTo>
                    <a:pt x="2234377" y="962609"/>
                    <a:pt x="2216005" y="961521"/>
                    <a:pt x="2021021" y="962052"/>
                  </a:cubicBezTo>
                  <a:cubicBezTo>
                    <a:pt x="1898759" y="962370"/>
                    <a:pt x="1933247" y="1042609"/>
                    <a:pt x="1919627" y="519347"/>
                  </a:cubicBezTo>
                  <a:cubicBezTo>
                    <a:pt x="1917795" y="446806"/>
                    <a:pt x="1867908" y="490734"/>
                    <a:pt x="2338905" y="477224"/>
                  </a:cubicBezTo>
                  <a:close/>
                  <a:moveTo>
                    <a:pt x="1921804" y="1968788"/>
                  </a:moveTo>
                  <a:cubicBezTo>
                    <a:pt x="1921963" y="1978715"/>
                    <a:pt x="1500270" y="1971602"/>
                    <a:pt x="1500137" y="1967992"/>
                  </a:cubicBezTo>
                  <a:cubicBezTo>
                    <a:pt x="1479986" y="1410171"/>
                    <a:pt x="1486756" y="1488844"/>
                    <a:pt x="1543467" y="1488844"/>
                  </a:cubicBezTo>
                  <a:cubicBezTo>
                    <a:pt x="1695412" y="1488844"/>
                    <a:pt x="1699528" y="1490065"/>
                    <a:pt x="1861881" y="1490065"/>
                  </a:cubicBezTo>
                  <a:cubicBezTo>
                    <a:pt x="1926158" y="1490065"/>
                    <a:pt x="1911928" y="1412534"/>
                    <a:pt x="1921804" y="1968788"/>
                  </a:cubicBezTo>
                  <a:close/>
                  <a:moveTo>
                    <a:pt x="1908662" y="1063206"/>
                  </a:moveTo>
                  <a:cubicBezTo>
                    <a:pt x="1916016" y="1531365"/>
                    <a:pt x="1921804" y="1465433"/>
                    <a:pt x="1861881" y="1465433"/>
                  </a:cubicBezTo>
                  <a:cubicBezTo>
                    <a:pt x="1434028" y="1465433"/>
                    <a:pt x="1492464" y="1475068"/>
                    <a:pt x="1491694" y="1425088"/>
                  </a:cubicBezTo>
                  <a:cubicBezTo>
                    <a:pt x="1483650" y="911594"/>
                    <a:pt x="1462118" y="985144"/>
                    <a:pt x="1543467" y="985144"/>
                  </a:cubicBezTo>
                  <a:cubicBezTo>
                    <a:pt x="1977665" y="985144"/>
                    <a:pt x="1907202" y="969457"/>
                    <a:pt x="1908662" y="1063206"/>
                  </a:cubicBezTo>
                  <a:close/>
                  <a:moveTo>
                    <a:pt x="1543467" y="477542"/>
                  </a:moveTo>
                  <a:cubicBezTo>
                    <a:pt x="1869102" y="477622"/>
                    <a:pt x="1869978" y="477622"/>
                    <a:pt x="1896821" y="477675"/>
                  </a:cubicBezTo>
                  <a:cubicBezTo>
                    <a:pt x="1899369" y="583554"/>
                    <a:pt x="1906830" y="960220"/>
                    <a:pt x="1906883" y="962317"/>
                  </a:cubicBezTo>
                  <a:cubicBezTo>
                    <a:pt x="1769779" y="962450"/>
                    <a:pt x="1894351" y="962450"/>
                    <a:pt x="1482561" y="960380"/>
                  </a:cubicBezTo>
                  <a:cubicBezTo>
                    <a:pt x="1473561" y="389978"/>
                    <a:pt x="1455613" y="477542"/>
                    <a:pt x="1543467" y="477542"/>
                  </a:cubicBezTo>
                  <a:close/>
                  <a:moveTo>
                    <a:pt x="1471782" y="1606428"/>
                  </a:moveTo>
                  <a:cubicBezTo>
                    <a:pt x="1472419" y="1729559"/>
                    <a:pt x="1473959" y="1847382"/>
                    <a:pt x="1478340" y="1968947"/>
                  </a:cubicBezTo>
                  <a:cubicBezTo>
                    <a:pt x="1478446" y="1971787"/>
                    <a:pt x="1057814" y="1988377"/>
                    <a:pt x="1057814" y="1969054"/>
                  </a:cubicBezTo>
                  <a:cubicBezTo>
                    <a:pt x="1057814" y="1449561"/>
                    <a:pt x="1033203" y="1491020"/>
                    <a:pt x="1065886" y="1491233"/>
                  </a:cubicBezTo>
                  <a:cubicBezTo>
                    <a:pt x="1552308" y="1494550"/>
                    <a:pt x="1470959" y="1448021"/>
                    <a:pt x="1471782" y="1606428"/>
                  </a:cubicBezTo>
                  <a:close/>
                  <a:moveTo>
                    <a:pt x="1462436" y="1063312"/>
                  </a:moveTo>
                  <a:cubicBezTo>
                    <a:pt x="1469844" y="1538319"/>
                    <a:pt x="1497509" y="1463496"/>
                    <a:pt x="1384140" y="1465646"/>
                  </a:cubicBezTo>
                  <a:cubicBezTo>
                    <a:pt x="988068" y="1472573"/>
                    <a:pt x="1048787" y="1475201"/>
                    <a:pt x="1048017" y="1425141"/>
                  </a:cubicBezTo>
                  <a:cubicBezTo>
                    <a:pt x="1040265" y="929855"/>
                    <a:pt x="1035831" y="984613"/>
                    <a:pt x="1066125" y="984135"/>
                  </a:cubicBezTo>
                  <a:cubicBezTo>
                    <a:pt x="1542325" y="976438"/>
                    <a:pt x="1461002" y="972510"/>
                    <a:pt x="1462436" y="1063312"/>
                  </a:cubicBezTo>
                  <a:close/>
                  <a:moveTo>
                    <a:pt x="1066018" y="476427"/>
                  </a:moveTo>
                  <a:cubicBezTo>
                    <a:pt x="1513917" y="473720"/>
                    <a:pt x="1452613" y="463846"/>
                    <a:pt x="1453701" y="523806"/>
                  </a:cubicBezTo>
                  <a:cubicBezTo>
                    <a:pt x="1455958" y="646964"/>
                    <a:pt x="1457286" y="736784"/>
                    <a:pt x="1460817" y="960220"/>
                  </a:cubicBezTo>
                  <a:cubicBezTo>
                    <a:pt x="1359236" y="959451"/>
                    <a:pt x="1277993" y="956265"/>
                    <a:pt x="1042548" y="959849"/>
                  </a:cubicBezTo>
                  <a:cubicBezTo>
                    <a:pt x="1035964" y="410230"/>
                    <a:pt x="1017989" y="476693"/>
                    <a:pt x="1066018" y="476427"/>
                  </a:cubicBezTo>
                  <a:close/>
                  <a:moveTo>
                    <a:pt x="1036070" y="1969054"/>
                  </a:moveTo>
                  <a:cubicBezTo>
                    <a:pt x="1036070" y="1981077"/>
                    <a:pt x="1072762" y="1975928"/>
                    <a:pt x="615492" y="1975503"/>
                  </a:cubicBezTo>
                  <a:cubicBezTo>
                    <a:pt x="616129" y="1757164"/>
                    <a:pt x="610235" y="1615293"/>
                    <a:pt x="607845" y="1491472"/>
                  </a:cubicBezTo>
                  <a:cubicBezTo>
                    <a:pt x="740356" y="1491418"/>
                    <a:pt x="866522" y="1490118"/>
                    <a:pt x="1027468" y="1491020"/>
                  </a:cubicBezTo>
                  <a:cubicBezTo>
                    <a:pt x="1030017" y="1618956"/>
                    <a:pt x="1036070" y="1737655"/>
                    <a:pt x="1036070" y="1969054"/>
                  </a:cubicBezTo>
                  <a:close/>
                  <a:moveTo>
                    <a:pt x="1026273" y="1425566"/>
                  </a:moveTo>
                  <a:cubicBezTo>
                    <a:pt x="1027123" y="1479129"/>
                    <a:pt x="1095834" y="1466575"/>
                    <a:pt x="607341" y="1466813"/>
                  </a:cubicBezTo>
                  <a:cubicBezTo>
                    <a:pt x="602057" y="1168447"/>
                    <a:pt x="600066" y="1133252"/>
                    <a:pt x="598526" y="985224"/>
                  </a:cubicBezTo>
                  <a:cubicBezTo>
                    <a:pt x="898727" y="985436"/>
                    <a:pt x="948189" y="985728"/>
                    <a:pt x="1021096" y="984799"/>
                  </a:cubicBezTo>
                  <a:cubicBezTo>
                    <a:pt x="1024813" y="1261426"/>
                    <a:pt x="1024361" y="1303045"/>
                    <a:pt x="1026273" y="1425566"/>
                  </a:cubicBezTo>
                  <a:close/>
                  <a:moveTo>
                    <a:pt x="1011511" y="476693"/>
                  </a:moveTo>
                  <a:cubicBezTo>
                    <a:pt x="1019264" y="720142"/>
                    <a:pt x="1016874" y="646300"/>
                    <a:pt x="1020777" y="960167"/>
                  </a:cubicBezTo>
                  <a:cubicBezTo>
                    <a:pt x="956075" y="960963"/>
                    <a:pt x="931675" y="960804"/>
                    <a:pt x="598314" y="960592"/>
                  </a:cubicBezTo>
                  <a:cubicBezTo>
                    <a:pt x="597092" y="809166"/>
                    <a:pt x="599721" y="849458"/>
                    <a:pt x="592128" y="479320"/>
                  </a:cubicBezTo>
                  <a:cubicBezTo>
                    <a:pt x="727851" y="479241"/>
                    <a:pt x="619129" y="478285"/>
                    <a:pt x="1011511" y="476693"/>
                  </a:cubicBezTo>
                  <a:close/>
                  <a:moveTo>
                    <a:pt x="270236" y="476932"/>
                  </a:moveTo>
                  <a:cubicBezTo>
                    <a:pt x="426349" y="476932"/>
                    <a:pt x="425447" y="479108"/>
                    <a:pt x="570357" y="479267"/>
                  </a:cubicBezTo>
                  <a:cubicBezTo>
                    <a:pt x="578162" y="861667"/>
                    <a:pt x="575321" y="813280"/>
                    <a:pt x="576569" y="960539"/>
                  </a:cubicBezTo>
                  <a:cubicBezTo>
                    <a:pt x="277484" y="960327"/>
                    <a:pt x="230357" y="960141"/>
                    <a:pt x="157053" y="960698"/>
                  </a:cubicBezTo>
                  <a:cubicBezTo>
                    <a:pt x="151238" y="377025"/>
                    <a:pt x="110113" y="476932"/>
                    <a:pt x="270236" y="476932"/>
                  </a:cubicBezTo>
                  <a:close/>
                  <a:moveTo>
                    <a:pt x="270236" y="984985"/>
                  </a:moveTo>
                  <a:cubicBezTo>
                    <a:pt x="635377" y="985224"/>
                    <a:pt x="576198" y="959132"/>
                    <a:pt x="577817" y="1063312"/>
                  </a:cubicBezTo>
                  <a:cubicBezTo>
                    <a:pt x="580685" y="1247598"/>
                    <a:pt x="582065" y="1244492"/>
                    <a:pt x="584906" y="1425513"/>
                  </a:cubicBezTo>
                  <a:cubicBezTo>
                    <a:pt x="585835" y="1484889"/>
                    <a:pt x="651653" y="1466309"/>
                    <a:pt x="163744" y="1466070"/>
                  </a:cubicBezTo>
                  <a:cubicBezTo>
                    <a:pt x="154026" y="896385"/>
                    <a:pt x="126308" y="984985"/>
                    <a:pt x="270236" y="984985"/>
                  </a:cubicBezTo>
                  <a:close/>
                  <a:moveTo>
                    <a:pt x="171815" y="1967779"/>
                  </a:moveTo>
                  <a:cubicBezTo>
                    <a:pt x="170036" y="1401651"/>
                    <a:pt x="122352" y="1490702"/>
                    <a:pt x="270236" y="1490781"/>
                  </a:cubicBezTo>
                  <a:cubicBezTo>
                    <a:pt x="408587" y="1490781"/>
                    <a:pt x="430863" y="1491472"/>
                    <a:pt x="586048" y="1491472"/>
                  </a:cubicBezTo>
                  <a:cubicBezTo>
                    <a:pt x="588835" y="1637854"/>
                    <a:pt x="594331" y="1750634"/>
                    <a:pt x="593667" y="1975503"/>
                  </a:cubicBezTo>
                  <a:cubicBezTo>
                    <a:pt x="591013" y="1975503"/>
                    <a:pt x="171841" y="1975503"/>
                    <a:pt x="171815" y="1967779"/>
                  </a:cubicBezTo>
                  <a:close/>
                  <a:moveTo>
                    <a:pt x="176647" y="2330405"/>
                  </a:moveTo>
                  <a:cubicBezTo>
                    <a:pt x="174788" y="2231640"/>
                    <a:pt x="172372" y="2097653"/>
                    <a:pt x="171947" y="1998649"/>
                  </a:cubicBezTo>
                  <a:cubicBezTo>
                    <a:pt x="414110" y="1997666"/>
                    <a:pt x="393348" y="2000135"/>
                    <a:pt x="593641" y="2000135"/>
                  </a:cubicBezTo>
                  <a:cubicBezTo>
                    <a:pt x="593004" y="2507737"/>
                    <a:pt x="613208" y="2479814"/>
                    <a:pt x="588464" y="2479814"/>
                  </a:cubicBezTo>
                  <a:cubicBezTo>
                    <a:pt x="93094" y="2479814"/>
                    <a:pt x="180151" y="2518725"/>
                    <a:pt x="176647" y="2330405"/>
                  </a:cubicBezTo>
                  <a:close/>
                  <a:moveTo>
                    <a:pt x="179753" y="2511479"/>
                  </a:moveTo>
                  <a:cubicBezTo>
                    <a:pt x="179594" y="2501897"/>
                    <a:pt x="600809" y="2501393"/>
                    <a:pt x="600969" y="2511904"/>
                  </a:cubicBezTo>
                  <a:cubicBezTo>
                    <a:pt x="609305" y="3043580"/>
                    <a:pt x="625501" y="2986009"/>
                    <a:pt x="588437" y="2986009"/>
                  </a:cubicBezTo>
                  <a:cubicBezTo>
                    <a:pt x="297237" y="2985956"/>
                    <a:pt x="245517" y="2985770"/>
                    <a:pt x="188462" y="2986301"/>
                  </a:cubicBezTo>
                  <a:cubicBezTo>
                    <a:pt x="187001" y="2928146"/>
                    <a:pt x="179992" y="2526502"/>
                    <a:pt x="179753" y="2511479"/>
                  </a:cubicBezTo>
                  <a:close/>
                  <a:moveTo>
                    <a:pt x="197276" y="3416637"/>
                  </a:moveTo>
                  <a:cubicBezTo>
                    <a:pt x="191276" y="2936905"/>
                    <a:pt x="164832" y="3010614"/>
                    <a:pt x="270236" y="3010614"/>
                  </a:cubicBezTo>
                  <a:cubicBezTo>
                    <a:pt x="292299" y="3010614"/>
                    <a:pt x="592632" y="3010667"/>
                    <a:pt x="611376" y="3010694"/>
                  </a:cubicBezTo>
                  <a:cubicBezTo>
                    <a:pt x="612890" y="3138045"/>
                    <a:pt x="611881" y="3075272"/>
                    <a:pt x="618173" y="3497088"/>
                  </a:cubicBezTo>
                  <a:cubicBezTo>
                    <a:pt x="120786" y="3497459"/>
                    <a:pt x="198497" y="3512987"/>
                    <a:pt x="197276" y="3416637"/>
                  </a:cubicBezTo>
                  <a:close/>
                  <a:moveTo>
                    <a:pt x="205560" y="3959753"/>
                  </a:moveTo>
                  <a:cubicBezTo>
                    <a:pt x="200542" y="3644585"/>
                    <a:pt x="199533" y="3584148"/>
                    <a:pt x="198630" y="3518826"/>
                  </a:cubicBezTo>
                  <a:cubicBezTo>
                    <a:pt x="364780" y="3517074"/>
                    <a:pt x="428686" y="3521878"/>
                    <a:pt x="618571" y="3521746"/>
                  </a:cubicBezTo>
                  <a:cubicBezTo>
                    <a:pt x="623271" y="3829773"/>
                    <a:pt x="619049" y="3794551"/>
                    <a:pt x="623244" y="4005300"/>
                  </a:cubicBezTo>
                  <a:cubicBezTo>
                    <a:pt x="133822" y="4006892"/>
                    <a:pt x="206330" y="4009520"/>
                    <a:pt x="205560" y="3959753"/>
                  </a:cubicBezTo>
                  <a:close/>
                  <a:moveTo>
                    <a:pt x="213126" y="4502975"/>
                  </a:moveTo>
                  <a:cubicBezTo>
                    <a:pt x="201020" y="3948552"/>
                    <a:pt x="188408" y="4026667"/>
                    <a:pt x="270262" y="4026667"/>
                  </a:cubicBezTo>
                  <a:cubicBezTo>
                    <a:pt x="426854" y="4026667"/>
                    <a:pt x="429774" y="4029984"/>
                    <a:pt x="588490" y="4029984"/>
                  </a:cubicBezTo>
                  <a:cubicBezTo>
                    <a:pt x="629829" y="4029984"/>
                    <a:pt x="629006" y="3953037"/>
                    <a:pt x="634236" y="4502072"/>
                  </a:cubicBezTo>
                  <a:cubicBezTo>
                    <a:pt x="634342" y="4514149"/>
                    <a:pt x="642573" y="4511017"/>
                    <a:pt x="588490" y="4511017"/>
                  </a:cubicBezTo>
                  <a:cubicBezTo>
                    <a:pt x="168974" y="4511017"/>
                    <a:pt x="213339" y="4512397"/>
                    <a:pt x="213126" y="4502975"/>
                  </a:cubicBezTo>
                  <a:close/>
                  <a:moveTo>
                    <a:pt x="213843" y="4534932"/>
                  </a:moveTo>
                  <a:cubicBezTo>
                    <a:pt x="278997" y="4534879"/>
                    <a:pt x="632537" y="4535728"/>
                    <a:pt x="634528" y="4535728"/>
                  </a:cubicBezTo>
                  <a:cubicBezTo>
                    <a:pt x="640156" y="5094770"/>
                    <a:pt x="666919" y="5018672"/>
                    <a:pt x="588464" y="5018672"/>
                  </a:cubicBezTo>
                  <a:cubicBezTo>
                    <a:pt x="271961" y="5018619"/>
                    <a:pt x="254385" y="5018645"/>
                    <a:pt x="218808" y="5018566"/>
                  </a:cubicBezTo>
                  <a:cubicBezTo>
                    <a:pt x="216313" y="4838023"/>
                    <a:pt x="220322" y="4830962"/>
                    <a:pt x="213843" y="4534932"/>
                  </a:cubicBezTo>
                  <a:close/>
                  <a:moveTo>
                    <a:pt x="229853" y="5526539"/>
                  </a:moveTo>
                  <a:cubicBezTo>
                    <a:pt x="220242" y="5054796"/>
                    <a:pt x="221118" y="5182148"/>
                    <a:pt x="219153" y="5043197"/>
                  </a:cubicBezTo>
                  <a:cubicBezTo>
                    <a:pt x="675309" y="5044365"/>
                    <a:pt x="642705" y="5040596"/>
                    <a:pt x="642785" y="5046727"/>
                  </a:cubicBezTo>
                  <a:cubicBezTo>
                    <a:pt x="651361" y="5595417"/>
                    <a:pt x="674857" y="5523460"/>
                    <a:pt x="588437" y="5523460"/>
                  </a:cubicBezTo>
                  <a:cubicBezTo>
                    <a:pt x="415570" y="5523487"/>
                    <a:pt x="413765" y="5527389"/>
                    <a:pt x="229853" y="5526539"/>
                  </a:cubicBezTo>
                  <a:close/>
                  <a:moveTo>
                    <a:pt x="230384" y="5551197"/>
                  </a:moveTo>
                  <a:cubicBezTo>
                    <a:pt x="375373" y="5551834"/>
                    <a:pt x="396720" y="5548808"/>
                    <a:pt x="650644" y="5548039"/>
                  </a:cubicBezTo>
                  <a:cubicBezTo>
                    <a:pt x="659671" y="6123855"/>
                    <a:pt x="680725" y="6031088"/>
                    <a:pt x="588464" y="6031088"/>
                  </a:cubicBezTo>
                  <a:cubicBezTo>
                    <a:pt x="429296" y="6031088"/>
                    <a:pt x="429137" y="6034088"/>
                    <a:pt x="270236" y="6034088"/>
                  </a:cubicBezTo>
                  <a:cubicBezTo>
                    <a:pt x="222260" y="6034088"/>
                    <a:pt x="241960" y="6096091"/>
                    <a:pt x="230384" y="5551197"/>
                  </a:cubicBezTo>
                  <a:close/>
                  <a:moveTo>
                    <a:pt x="241376" y="6495346"/>
                  </a:moveTo>
                  <a:cubicBezTo>
                    <a:pt x="233464" y="5988355"/>
                    <a:pt x="233384" y="6058719"/>
                    <a:pt x="270236" y="6058719"/>
                  </a:cubicBezTo>
                  <a:cubicBezTo>
                    <a:pt x="725196" y="6058719"/>
                    <a:pt x="659273" y="6026311"/>
                    <a:pt x="660998" y="6133464"/>
                  </a:cubicBezTo>
                  <a:cubicBezTo>
                    <a:pt x="663759" y="6310211"/>
                    <a:pt x="660388" y="6314935"/>
                    <a:pt x="663228" y="6495718"/>
                  </a:cubicBezTo>
                  <a:cubicBezTo>
                    <a:pt x="664052" y="6547662"/>
                    <a:pt x="678919" y="6536646"/>
                    <a:pt x="588490" y="6536646"/>
                  </a:cubicBezTo>
                  <a:cubicBezTo>
                    <a:pt x="186311" y="6536646"/>
                    <a:pt x="242252" y="6552254"/>
                    <a:pt x="241376" y="6495346"/>
                  </a:cubicBezTo>
                  <a:close/>
                  <a:moveTo>
                    <a:pt x="251013" y="7038674"/>
                  </a:moveTo>
                  <a:cubicBezTo>
                    <a:pt x="237738" y="6485498"/>
                    <a:pt x="233756" y="6561941"/>
                    <a:pt x="270236" y="6561941"/>
                  </a:cubicBezTo>
                  <a:cubicBezTo>
                    <a:pt x="745825" y="6561941"/>
                    <a:pt x="663866" y="6530568"/>
                    <a:pt x="665724" y="6676845"/>
                  </a:cubicBezTo>
                  <a:cubicBezTo>
                    <a:pt x="667184" y="6792863"/>
                    <a:pt x="668990" y="6923903"/>
                    <a:pt x="672017" y="7039364"/>
                  </a:cubicBezTo>
                  <a:cubicBezTo>
                    <a:pt x="672202" y="7046796"/>
                    <a:pt x="684707" y="7044620"/>
                    <a:pt x="588490" y="7044620"/>
                  </a:cubicBezTo>
                  <a:cubicBezTo>
                    <a:pt x="223269" y="7044620"/>
                    <a:pt x="251491" y="7059350"/>
                    <a:pt x="251013" y="7038674"/>
                  </a:cubicBezTo>
                  <a:close/>
                  <a:moveTo>
                    <a:pt x="261288" y="7554424"/>
                  </a:moveTo>
                  <a:cubicBezTo>
                    <a:pt x="252447" y="7017732"/>
                    <a:pt x="241668" y="7073657"/>
                    <a:pt x="270236" y="7073657"/>
                  </a:cubicBezTo>
                  <a:cubicBezTo>
                    <a:pt x="752835" y="7073657"/>
                    <a:pt x="672548" y="7017387"/>
                    <a:pt x="675733" y="7220279"/>
                  </a:cubicBezTo>
                  <a:cubicBezTo>
                    <a:pt x="678548" y="7400344"/>
                    <a:pt x="680539" y="7397398"/>
                    <a:pt x="683247" y="7554796"/>
                  </a:cubicBezTo>
                  <a:cubicBezTo>
                    <a:pt x="631687" y="7554584"/>
                    <a:pt x="286112" y="7554424"/>
                    <a:pt x="261288" y="7554424"/>
                  </a:cubicBezTo>
                  <a:close/>
                  <a:moveTo>
                    <a:pt x="270236" y="7579056"/>
                  </a:moveTo>
                  <a:cubicBezTo>
                    <a:pt x="644272" y="7579295"/>
                    <a:pt x="639121" y="7579268"/>
                    <a:pt x="683672" y="7579481"/>
                  </a:cubicBezTo>
                  <a:cubicBezTo>
                    <a:pt x="687336" y="7835405"/>
                    <a:pt x="686168" y="7823832"/>
                    <a:pt x="690336" y="8059610"/>
                  </a:cubicBezTo>
                  <a:cubicBezTo>
                    <a:pt x="583977" y="8058363"/>
                    <a:pt x="429642" y="8059743"/>
                    <a:pt x="269917" y="8059743"/>
                  </a:cubicBezTo>
                  <a:cubicBezTo>
                    <a:pt x="267474" y="7541710"/>
                    <a:pt x="250827" y="7579056"/>
                    <a:pt x="270236" y="7579056"/>
                  </a:cubicBezTo>
                  <a:close/>
                  <a:moveTo>
                    <a:pt x="270236" y="8084348"/>
                  </a:moveTo>
                  <a:cubicBezTo>
                    <a:pt x="756339" y="8084348"/>
                    <a:pt x="690469" y="8067865"/>
                    <a:pt x="691557" y="8126233"/>
                  </a:cubicBezTo>
                  <a:cubicBezTo>
                    <a:pt x="701514" y="8654750"/>
                    <a:pt x="720523" y="8568593"/>
                    <a:pt x="588464" y="8568593"/>
                  </a:cubicBezTo>
                  <a:cubicBezTo>
                    <a:pt x="435270" y="8568593"/>
                    <a:pt x="430438" y="8565434"/>
                    <a:pt x="277510" y="8565328"/>
                  </a:cubicBezTo>
                  <a:cubicBezTo>
                    <a:pt x="265377" y="8047825"/>
                    <a:pt x="272121" y="8084348"/>
                    <a:pt x="270236" y="8084348"/>
                  </a:cubicBezTo>
                  <a:close/>
                  <a:moveTo>
                    <a:pt x="282103" y="9031788"/>
                  </a:moveTo>
                  <a:cubicBezTo>
                    <a:pt x="279342" y="8855519"/>
                    <a:pt x="282342" y="8850051"/>
                    <a:pt x="279501" y="8669322"/>
                  </a:cubicBezTo>
                  <a:cubicBezTo>
                    <a:pt x="277829" y="8560577"/>
                    <a:pt x="207286" y="8591313"/>
                    <a:pt x="695938" y="8593463"/>
                  </a:cubicBezTo>
                  <a:cubicBezTo>
                    <a:pt x="698142" y="8842512"/>
                    <a:pt x="704487" y="8843601"/>
                    <a:pt x="707169" y="9074124"/>
                  </a:cubicBezTo>
                  <a:cubicBezTo>
                    <a:pt x="228074" y="9065524"/>
                    <a:pt x="283245" y="9104781"/>
                    <a:pt x="282103" y="9031788"/>
                  </a:cubicBezTo>
                  <a:close/>
                  <a:moveTo>
                    <a:pt x="290281" y="9574904"/>
                  </a:moveTo>
                  <a:cubicBezTo>
                    <a:pt x="287573" y="9445403"/>
                    <a:pt x="285927" y="9348867"/>
                    <a:pt x="284519" y="9212915"/>
                  </a:cubicBezTo>
                  <a:cubicBezTo>
                    <a:pt x="283033" y="9069930"/>
                    <a:pt x="253562" y="9102604"/>
                    <a:pt x="429535" y="9099286"/>
                  </a:cubicBezTo>
                  <a:cubicBezTo>
                    <a:pt x="543966" y="9097269"/>
                    <a:pt x="640236" y="9097561"/>
                    <a:pt x="707434" y="9098808"/>
                  </a:cubicBezTo>
                  <a:cubicBezTo>
                    <a:pt x="708629" y="9236618"/>
                    <a:pt x="704169" y="9304010"/>
                    <a:pt x="712904" y="9583424"/>
                  </a:cubicBezTo>
                  <a:cubicBezTo>
                    <a:pt x="252580" y="9583424"/>
                    <a:pt x="290387" y="9579549"/>
                    <a:pt x="290281" y="9574904"/>
                  </a:cubicBezTo>
                  <a:close/>
                  <a:moveTo>
                    <a:pt x="290918" y="9604711"/>
                  </a:moveTo>
                  <a:cubicBezTo>
                    <a:pt x="432536" y="9605004"/>
                    <a:pt x="388887" y="9608056"/>
                    <a:pt x="713673" y="9608056"/>
                  </a:cubicBezTo>
                  <a:cubicBezTo>
                    <a:pt x="720789" y="9839906"/>
                    <a:pt x="716727" y="9929992"/>
                    <a:pt x="718798" y="10087867"/>
                  </a:cubicBezTo>
                  <a:cubicBezTo>
                    <a:pt x="294715" y="10089593"/>
                    <a:pt x="437527" y="10090468"/>
                    <a:pt x="300396" y="10090813"/>
                  </a:cubicBezTo>
                  <a:cubicBezTo>
                    <a:pt x="300370" y="10088106"/>
                    <a:pt x="290971" y="9606755"/>
                    <a:pt x="290918" y="9604711"/>
                  </a:cubicBezTo>
                  <a:close/>
                  <a:moveTo>
                    <a:pt x="300848" y="10118497"/>
                  </a:moveTo>
                  <a:cubicBezTo>
                    <a:pt x="300795" y="10115073"/>
                    <a:pt x="264633" y="10114543"/>
                    <a:pt x="719143" y="10112526"/>
                  </a:cubicBezTo>
                  <a:cubicBezTo>
                    <a:pt x="722010" y="10298457"/>
                    <a:pt x="726630" y="10306472"/>
                    <a:pt x="730134" y="10598229"/>
                  </a:cubicBezTo>
                  <a:cubicBezTo>
                    <a:pt x="543833" y="10597566"/>
                    <a:pt x="442226" y="10598442"/>
                    <a:pt x="308122" y="10598548"/>
                  </a:cubicBezTo>
                  <a:cubicBezTo>
                    <a:pt x="304777" y="10441309"/>
                    <a:pt x="303370" y="10276029"/>
                    <a:pt x="300848" y="10118497"/>
                  </a:cubicBezTo>
                  <a:close/>
                  <a:moveTo>
                    <a:pt x="315078" y="11024743"/>
                  </a:moveTo>
                  <a:cubicBezTo>
                    <a:pt x="313087" y="10541242"/>
                    <a:pt x="271324" y="10623578"/>
                    <a:pt x="429376" y="10622940"/>
                  </a:cubicBezTo>
                  <a:cubicBezTo>
                    <a:pt x="537382" y="10622649"/>
                    <a:pt x="609173" y="10622543"/>
                    <a:pt x="730426" y="10622888"/>
                  </a:cubicBezTo>
                  <a:cubicBezTo>
                    <a:pt x="736214" y="11145141"/>
                    <a:pt x="730506" y="10509073"/>
                    <a:pt x="734887" y="11105751"/>
                  </a:cubicBezTo>
                  <a:cubicBezTo>
                    <a:pt x="231818" y="11108379"/>
                    <a:pt x="315477" y="11118227"/>
                    <a:pt x="315078" y="11024743"/>
                  </a:cubicBezTo>
                  <a:close/>
                  <a:moveTo>
                    <a:pt x="322964" y="11568177"/>
                  </a:moveTo>
                  <a:cubicBezTo>
                    <a:pt x="314654" y="11037989"/>
                    <a:pt x="282581" y="11124835"/>
                    <a:pt x="429084" y="11128658"/>
                  </a:cubicBezTo>
                  <a:cubicBezTo>
                    <a:pt x="519434" y="11131126"/>
                    <a:pt x="595685" y="11131126"/>
                    <a:pt x="735099" y="11130436"/>
                  </a:cubicBezTo>
                  <a:cubicBezTo>
                    <a:pt x="737675" y="11391430"/>
                    <a:pt x="743887" y="11376088"/>
                    <a:pt x="746649" y="11609664"/>
                  </a:cubicBezTo>
                  <a:cubicBezTo>
                    <a:pt x="260996" y="11603771"/>
                    <a:pt x="324079" y="11636392"/>
                    <a:pt x="322964" y="11568177"/>
                  </a:cubicBezTo>
                  <a:close/>
                  <a:moveTo>
                    <a:pt x="330610" y="12120716"/>
                  </a:moveTo>
                  <a:cubicBezTo>
                    <a:pt x="330159" y="11987791"/>
                    <a:pt x="330345" y="12017280"/>
                    <a:pt x="324105" y="11636737"/>
                  </a:cubicBezTo>
                  <a:cubicBezTo>
                    <a:pt x="452820" y="11635941"/>
                    <a:pt x="488052" y="11631216"/>
                    <a:pt x="746914" y="11634375"/>
                  </a:cubicBezTo>
                  <a:cubicBezTo>
                    <a:pt x="748082" y="11767035"/>
                    <a:pt x="749941" y="12065932"/>
                    <a:pt x="750658" y="12120743"/>
                  </a:cubicBezTo>
                  <a:lnTo>
                    <a:pt x="330610" y="12120716"/>
                  </a:lnTo>
                  <a:close/>
                  <a:moveTo>
                    <a:pt x="747657" y="10112393"/>
                  </a:moveTo>
                  <a:cubicBezTo>
                    <a:pt x="1196007" y="10110561"/>
                    <a:pt x="1161466" y="10116002"/>
                    <a:pt x="1161519" y="10118975"/>
                  </a:cubicBezTo>
                  <a:cubicBezTo>
                    <a:pt x="1170174" y="10672151"/>
                    <a:pt x="1218734" y="10595788"/>
                    <a:pt x="1065886" y="10597645"/>
                  </a:cubicBezTo>
                  <a:cubicBezTo>
                    <a:pt x="962500" y="10598761"/>
                    <a:pt x="900187" y="10598734"/>
                    <a:pt x="751932" y="10598309"/>
                  </a:cubicBezTo>
                  <a:cubicBezTo>
                    <a:pt x="745480" y="10074251"/>
                    <a:pt x="732179" y="10112472"/>
                    <a:pt x="747657" y="10112393"/>
                  </a:cubicBezTo>
                  <a:close/>
                  <a:moveTo>
                    <a:pt x="756445" y="11024797"/>
                  </a:moveTo>
                  <a:cubicBezTo>
                    <a:pt x="756445" y="10539517"/>
                    <a:pt x="705523" y="10623206"/>
                    <a:pt x="906745" y="10623206"/>
                  </a:cubicBezTo>
                  <a:cubicBezTo>
                    <a:pt x="1056752" y="10623206"/>
                    <a:pt x="1050805" y="10621879"/>
                    <a:pt x="1172723" y="10621454"/>
                  </a:cubicBezTo>
                  <a:cubicBezTo>
                    <a:pt x="1172192" y="10923722"/>
                    <a:pt x="1176785" y="10968314"/>
                    <a:pt x="1180263" y="11104557"/>
                  </a:cubicBezTo>
                  <a:cubicBezTo>
                    <a:pt x="681468" y="11105088"/>
                    <a:pt x="756445" y="11132719"/>
                    <a:pt x="756445" y="11024797"/>
                  </a:cubicBezTo>
                  <a:close/>
                  <a:moveTo>
                    <a:pt x="767835" y="11568125"/>
                  </a:moveTo>
                  <a:cubicBezTo>
                    <a:pt x="759631" y="11042580"/>
                    <a:pt x="707859" y="11129959"/>
                    <a:pt x="906745" y="11129959"/>
                  </a:cubicBezTo>
                  <a:cubicBezTo>
                    <a:pt x="1065355" y="11129959"/>
                    <a:pt x="1043504" y="11129402"/>
                    <a:pt x="1180847" y="11129242"/>
                  </a:cubicBezTo>
                  <a:cubicBezTo>
                    <a:pt x="1185732" y="11345936"/>
                    <a:pt x="1181378" y="11373142"/>
                    <a:pt x="1185228" y="11609850"/>
                  </a:cubicBezTo>
                  <a:cubicBezTo>
                    <a:pt x="701859" y="11610354"/>
                    <a:pt x="768712" y="11625191"/>
                    <a:pt x="767835" y="11568125"/>
                  </a:cubicBezTo>
                  <a:close/>
                  <a:moveTo>
                    <a:pt x="772429" y="12120769"/>
                  </a:moveTo>
                  <a:cubicBezTo>
                    <a:pt x="771632" y="12060385"/>
                    <a:pt x="769774" y="11760612"/>
                    <a:pt x="768658" y="11634640"/>
                  </a:cubicBezTo>
                  <a:cubicBezTo>
                    <a:pt x="914418" y="11636313"/>
                    <a:pt x="1075417" y="11634614"/>
                    <a:pt x="1185653" y="11634481"/>
                  </a:cubicBezTo>
                  <a:cubicBezTo>
                    <a:pt x="1192237" y="12038885"/>
                    <a:pt x="1191440" y="11999470"/>
                    <a:pt x="1194202" y="12117027"/>
                  </a:cubicBezTo>
                  <a:cubicBezTo>
                    <a:pt x="1045017" y="12117531"/>
                    <a:pt x="1110516" y="12120796"/>
                    <a:pt x="772429" y="12120769"/>
                  </a:cubicBezTo>
                  <a:close/>
                  <a:moveTo>
                    <a:pt x="1199698" y="11024345"/>
                  </a:moveTo>
                  <a:cubicBezTo>
                    <a:pt x="1184591" y="10558230"/>
                    <a:pt x="1191679" y="10621375"/>
                    <a:pt x="1225212" y="10621375"/>
                  </a:cubicBezTo>
                  <a:cubicBezTo>
                    <a:pt x="1676296" y="10621375"/>
                    <a:pt x="1614860" y="10611076"/>
                    <a:pt x="1615072" y="10662357"/>
                  </a:cubicBezTo>
                  <a:cubicBezTo>
                    <a:pt x="1617276" y="11183203"/>
                    <a:pt x="1647888" y="11102620"/>
                    <a:pt x="1543493" y="11102620"/>
                  </a:cubicBezTo>
                  <a:cubicBezTo>
                    <a:pt x="1144713" y="11102620"/>
                    <a:pt x="1203202" y="11133171"/>
                    <a:pt x="1199698" y="11024345"/>
                  </a:cubicBezTo>
                  <a:close/>
                  <a:moveTo>
                    <a:pt x="1206309" y="11568231"/>
                  </a:moveTo>
                  <a:cubicBezTo>
                    <a:pt x="1198529" y="11070742"/>
                    <a:pt x="1198742" y="11129215"/>
                    <a:pt x="1225212" y="11129215"/>
                  </a:cubicBezTo>
                  <a:cubicBezTo>
                    <a:pt x="1692041" y="11129215"/>
                    <a:pt x="1620355" y="11101292"/>
                    <a:pt x="1622002" y="11206295"/>
                  </a:cubicBezTo>
                  <a:cubicBezTo>
                    <a:pt x="1629409" y="11681727"/>
                    <a:pt x="1662358" y="11612106"/>
                    <a:pt x="1543467" y="11612106"/>
                  </a:cubicBezTo>
                  <a:cubicBezTo>
                    <a:pt x="1151350" y="11612106"/>
                    <a:pt x="1207158" y="11621635"/>
                    <a:pt x="1206309" y="11568231"/>
                  </a:cubicBezTo>
                  <a:close/>
                  <a:moveTo>
                    <a:pt x="1636976" y="12112408"/>
                  </a:moveTo>
                  <a:cubicBezTo>
                    <a:pt x="1636949" y="12126715"/>
                    <a:pt x="1673190" y="12116947"/>
                    <a:pt x="1225186" y="12116947"/>
                  </a:cubicBezTo>
                  <a:cubicBezTo>
                    <a:pt x="1211167" y="12116947"/>
                    <a:pt x="1216105" y="12171147"/>
                    <a:pt x="1207371" y="11634428"/>
                  </a:cubicBezTo>
                  <a:cubicBezTo>
                    <a:pt x="1396513" y="11634322"/>
                    <a:pt x="1353024" y="11637082"/>
                    <a:pt x="1632144" y="11636658"/>
                  </a:cubicBezTo>
                  <a:cubicBezTo>
                    <a:pt x="1632197" y="11639764"/>
                    <a:pt x="1637082" y="12023968"/>
                    <a:pt x="1636976" y="12112408"/>
                  </a:cubicBezTo>
                  <a:close/>
                  <a:moveTo>
                    <a:pt x="1641197" y="11024637"/>
                  </a:moveTo>
                  <a:cubicBezTo>
                    <a:pt x="1635303" y="10556027"/>
                    <a:pt x="1614143" y="10623605"/>
                    <a:pt x="1702820" y="10622410"/>
                  </a:cubicBezTo>
                  <a:cubicBezTo>
                    <a:pt x="2113123" y="10616862"/>
                    <a:pt x="2057607" y="10614686"/>
                    <a:pt x="2058802" y="10662648"/>
                  </a:cubicBezTo>
                  <a:cubicBezTo>
                    <a:pt x="2071148" y="11176089"/>
                    <a:pt x="2070856" y="11104743"/>
                    <a:pt x="2021181" y="11104186"/>
                  </a:cubicBezTo>
                  <a:cubicBezTo>
                    <a:pt x="1574026" y="11099355"/>
                    <a:pt x="1642472" y="11128127"/>
                    <a:pt x="1641197" y="11024637"/>
                  </a:cubicBezTo>
                  <a:close/>
                  <a:moveTo>
                    <a:pt x="1652906" y="11568125"/>
                  </a:moveTo>
                  <a:cubicBezTo>
                    <a:pt x="1644967" y="11060921"/>
                    <a:pt x="1615046" y="11127304"/>
                    <a:pt x="1702607" y="11127649"/>
                  </a:cubicBezTo>
                  <a:cubicBezTo>
                    <a:pt x="2132319" y="11129375"/>
                    <a:pt x="2064245" y="11108645"/>
                    <a:pt x="2065758" y="11206295"/>
                  </a:cubicBezTo>
                  <a:cubicBezTo>
                    <a:pt x="2068572" y="11385458"/>
                    <a:pt x="2070112" y="11397269"/>
                    <a:pt x="2072794" y="11568549"/>
                  </a:cubicBezTo>
                  <a:cubicBezTo>
                    <a:pt x="2073670" y="11625775"/>
                    <a:pt x="2112619" y="11611442"/>
                    <a:pt x="1861881" y="11611628"/>
                  </a:cubicBezTo>
                  <a:cubicBezTo>
                    <a:pt x="1614143" y="11611628"/>
                    <a:pt x="1653835" y="11626466"/>
                    <a:pt x="1652906" y="11568125"/>
                  </a:cubicBezTo>
                  <a:close/>
                  <a:moveTo>
                    <a:pt x="2020968" y="12119070"/>
                  </a:moveTo>
                  <a:cubicBezTo>
                    <a:pt x="1921432" y="12119867"/>
                    <a:pt x="1905370" y="12119734"/>
                    <a:pt x="1658694" y="12119654"/>
                  </a:cubicBezTo>
                  <a:cubicBezTo>
                    <a:pt x="1658827" y="12027605"/>
                    <a:pt x="1653968" y="11639870"/>
                    <a:pt x="1653915" y="11636658"/>
                  </a:cubicBezTo>
                  <a:cubicBezTo>
                    <a:pt x="1853093" y="11636259"/>
                    <a:pt x="1618577" y="11636446"/>
                    <a:pt x="2073670" y="11636127"/>
                  </a:cubicBezTo>
                  <a:cubicBezTo>
                    <a:pt x="2079166" y="12209369"/>
                    <a:pt x="2101255" y="12118407"/>
                    <a:pt x="2020968" y="12119070"/>
                  </a:cubicBezTo>
                  <a:close/>
                  <a:moveTo>
                    <a:pt x="2076883" y="10480911"/>
                  </a:moveTo>
                  <a:cubicBezTo>
                    <a:pt x="2074121" y="10304509"/>
                    <a:pt x="2075077" y="10307588"/>
                    <a:pt x="2072104" y="10118445"/>
                  </a:cubicBezTo>
                  <a:cubicBezTo>
                    <a:pt x="2072050" y="10114118"/>
                    <a:pt x="2036739" y="10114198"/>
                    <a:pt x="2493054" y="10114118"/>
                  </a:cubicBezTo>
                  <a:cubicBezTo>
                    <a:pt x="2493080" y="10116083"/>
                    <a:pt x="2494567" y="10191915"/>
                    <a:pt x="2498231" y="10596318"/>
                  </a:cubicBezTo>
                  <a:cubicBezTo>
                    <a:pt x="1995666" y="10596318"/>
                    <a:pt x="2079352" y="10638627"/>
                    <a:pt x="2076883" y="10480911"/>
                  </a:cubicBezTo>
                  <a:close/>
                  <a:moveTo>
                    <a:pt x="2180242" y="10623737"/>
                  </a:moveTo>
                  <a:cubicBezTo>
                    <a:pt x="2339515" y="10623737"/>
                    <a:pt x="2340020" y="10620950"/>
                    <a:pt x="2498417" y="10620950"/>
                  </a:cubicBezTo>
                  <a:cubicBezTo>
                    <a:pt x="2500780" y="10935905"/>
                    <a:pt x="2503355" y="10968287"/>
                    <a:pt x="2506196" y="11103336"/>
                  </a:cubicBezTo>
                  <a:cubicBezTo>
                    <a:pt x="2332506" y="11103336"/>
                    <a:pt x="2273007" y="11105990"/>
                    <a:pt x="2086228" y="11104770"/>
                  </a:cubicBezTo>
                  <a:cubicBezTo>
                    <a:pt x="2081555" y="10540499"/>
                    <a:pt x="2046616" y="10623737"/>
                    <a:pt x="2180242" y="10623737"/>
                  </a:cubicBezTo>
                  <a:close/>
                  <a:moveTo>
                    <a:pt x="2094538" y="11568125"/>
                  </a:moveTo>
                  <a:cubicBezTo>
                    <a:pt x="2086441" y="11049083"/>
                    <a:pt x="2057634" y="11129693"/>
                    <a:pt x="2180242" y="11129693"/>
                  </a:cubicBezTo>
                  <a:cubicBezTo>
                    <a:pt x="2571536" y="11129693"/>
                    <a:pt x="2506329" y="11095241"/>
                    <a:pt x="2508055" y="11206295"/>
                  </a:cubicBezTo>
                  <a:cubicBezTo>
                    <a:pt x="2514400" y="11607646"/>
                    <a:pt x="2513922" y="11578370"/>
                    <a:pt x="2514480" y="11612238"/>
                  </a:cubicBezTo>
                  <a:cubicBezTo>
                    <a:pt x="2027154" y="11612902"/>
                    <a:pt x="2095441" y="11625457"/>
                    <a:pt x="2094538" y="11568125"/>
                  </a:cubicBezTo>
                  <a:close/>
                  <a:moveTo>
                    <a:pt x="2498682" y="12118858"/>
                  </a:moveTo>
                  <a:cubicBezTo>
                    <a:pt x="2053280" y="12118858"/>
                    <a:pt x="2099716" y="12120796"/>
                    <a:pt x="2099609" y="12112382"/>
                  </a:cubicBezTo>
                  <a:cubicBezTo>
                    <a:pt x="2091857" y="11538529"/>
                    <a:pt x="2072104" y="11636153"/>
                    <a:pt x="2180268" y="11636074"/>
                  </a:cubicBezTo>
                  <a:cubicBezTo>
                    <a:pt x="2339967" y="11636074"/>
                    <a:pt x="2339356" y="11636923"/>
                    <a:pt x="2498682" y="11636923"/>
                  </a:cubicBezTo>
                  <a:cubicBezTo>
                    <a:pt x="2520613" y="11636923"/>
                    <a:pt x="2514267" y="11619591"/>
                    <a:pt x="2517241" y="11750022"/>
                  </a:cubicBezTo>
                  <a:cubicBezTo>
                    <a:pt x="2527011" y="12175394"/>
                    <a:pt x="2529932" y="12118858"/>
                    <a:pt x="2498682" y="12118858"/>
                  </a:cubicBezTo>
                  <a:close/>
                  <a:moveTo>
                    <a:pt x="2520506" y="10662251"/>
                  </a:moveTo>
                  <a:cubicBezTo>
                    <a:pt x="2520108" y="10598256"/>
                    <a:pt x="2460052" y="10626975"/>
                    <a:pt x="2939226" y="10620552"/>
                  </a:cubicBezTo>
                  <a:cubicBezTo>
                    <a:pt x="2944058" y="10916582"/>
                    <a:pt x="2943952" y="10923351"/>
                    <a:pt x="2947032" y="11025221"/>
                  </a:cubicBezTo>
                  <a:cubicBezTo>
                    <a:pt x="2950483" y="11139222"/>
                    <a:pt x="3017097" y="11104531"/>
                    <a:pt x="2527967" y="11103363"/>
                  </a:cubicBezTo>
                  <a:cubicBezTo>
                    <a:pt x="2525896" y="11005023"/>
                    <a:pt x="2521914" y="10889057"/>
                    <a:pt x="2520506" y="10662251"/>
                  </a:cubicBezTo>
                  <a:close/>
                  <a:moveTo>
                    <a:pt x="2528445" y="11127995"/>
                  </a:moveTo>
                  <a:cubicBezTo>
                    <a:pt x="3028912" y="11129242"/>
                    <a:pt x="2949713" y="11109892"/>
                    <a:pt x="2951200" y="11206215"/>
                  </a:cubicBezTo>
                  <a:cubicBezTo>
                    <a:pt x="2954015" y="11387794"/>
                    <a:pt x="2955608" y="11380415"/>
                    <a:pt x="2958661" y="11568523"/>
                  </a:cubicBezTo>
                  <a:cubicBezTo>
                    <a:pt x="2959537" y="11624448"/>
                    <a:pt x="3027240" y="11610195"/>
                    <a:pt x="2536224" y="11612159"/>
                  </a:cubicBezTo>
                  <a:cubicBezTo>
                    <a:pt x="2535003" y="11539830"/>
                    <a:pt x="2529746" y="11195068"/>
                    <a:pt x="2528445" y="11127995"/>
                  </a:cubicBezTo>
                  <a:close/>
                  <a:moveTo>
                    <a:pt x="2544189" y="12118779"/>
                  </a:moveTo>
                  <a:cubicBezTo>
                    <a:pt x="2543578" y="11909384"/>
                    <a:pt x="2538799" y="11754746"/>
                    <a:pt x="2536675" y="11636817"/>
                  </a:cubicBezTo>
                  <a:cubicBezTo>
                    <a:pt x="2682621" y="11636207"/>
                    <a:pt x="2730995" y="11631164"/>
                    <a:pt x="2959484" y="11634401"/>
                  </a:cubicBezTo>
                  <a:cubicBezTo>
                    <a:pt x="2960811" y="11804805"/>
                    <a:pt x="2955661" y="11715542"/>
                    <a:pt x="2963095" y="12112674"/>
                  </a:cubicBezTo>
                  <a:cubicBezTo>
                    <a:pt x="2963201" y="12118619"/>
                    <a:pt x="3000026" y="12117770"/>
                    <a:pt x="2544189" y="12118779"/>
                  </a:cubicBezTo>
                  <a:close/>
                  <a:moveTo>
                    <a:pt x="2968803" y="11024425"/>
                  </a:moveTo>
                  <a:cubicBezTo>
                    <a:pt x="2965378" y="10911327"/>
                    <a:pt x="2965590" y="10903656"/>
                    <a:pt x="2960971" y="10620260"/>
                  </a:cubicBezTo>
                  <a:cubicBezTo>
                    <a:pt x="3252569" y="10615695"/>
                    <a:pt x="3255304" y="10621799"/>
                    <a:pt x="3382107" y="10623525"/>
                  </a:cubicBezTo>
                  <a:cubicBezTo>
                    <a:pt x="3384417" y="10752920"/>
                    <a:pt x="3390390" y="11102354"/>
                    <a:pt x="3390417" y="11104319"/>
                  </a:cubicBezTo>
                  <a:cubicBezTo>
                    <a:pt x="2899507" y="11106468"/>
                    <a:pt x="2972175" y="11135824"/>
                    <a:pt x="2968803" y="11024425"/>
                  </a:cubicBezTo>
                  <a:close/>
                  <a:moveTo>
                    <a:pt x="2971591" y="11130834"/>
                  </a:moveTo>
                  <a:cubicBezTo>
                    <a:pt x="3148732" y="11130914"/>
                    <a:pt x="3198062" y="11131206"/>
                    <a:pt x="3294863" y="11129905"/>
                  </a:cubicBezTo>
                  <a:cubicBezTo>
                    <a:pt x="3416091" y="11128260"/>
                    <a:pt x="3390470" y="11045978"/>
                    <a:pt x="3398674" y="11568603"/>
                  </a:cubicBezTo>
                  <a:cubicBezTo>
                    <a:pt x="3399550" y="11623917"/>
                    <a:pt x="3466695" y="11617229"/>
                    <a:pt x="2980989" y="11610089"/>
                  </a:cubicBezTo>
                  <a:cubicBezTo>
                    <a:pt x="2980512" y="11568443"/>
                    <a:pt x="2971644" y="11132932"/>
                    <a:pt x="2971591" y="11130834"/>
                  </a:cubicBezTo>
                  <a:close/>
                  <a:moveTo>
                    <a:pt x="2984945" y="12116761"/>
                  </a:moveTo>
                  <a:cubicBezTo>
                    <a:pt x="2977219" y="11740095"/>
                    <a:pt x="2982556" y="11802337"/>
                    <a:pt x="2981228" y="11634746"/>
                  </a:cubicBezTo>
                  <a:cubicBezTo>
                    <a:pt x="3103332" y="11636552"/>
                    <a:pt x="3118731" y="11635251"/>
                    <a:pt x="3294678" y="11636446"/>
                  </a:cubicBezTo>
                  <a:cubicBezTo>
                    <a:pt x="3443172" y="11637454"/>
                    <a:pt x="3387735" y="11554216"/>
                    <a:pt x="3407462" y="12113391"/>
                  </a:cubicBezTo>
                  <a:cubicBezTo>
                    <a:pt x="3407940" y="12127140"/>
                    <a:pt x="3421161" y="12113868"/>
                    <a:pt x="2984945" y="12116761"/>
                  </a:cubicBezTo>
                  <a:close/>
                  <a:moveTo>
                    <a:pt x="3410728" y="11024637"/>
                  </a:moveTo>
                  <a:cubicBezTo>
                    <a:pt x="3402497" y="10559080"/>
                    <a:pt x="3386939" y="10623976"/>
                    <a:pt x="3453951" y="10623976"/>
                  </a:cubicBezTo>
                  <a:cubicBezTo>
                    <a:pt x="3883291" y="10623976"/>
                    <a:pt x="3825677" y="10602901"/>
                    <a:pt x="3827562" y="10662808"/>
                  </a:cubicBezTo>
                  <a:cubicBezTo>
                    <a:pt x="3843068" y="11174948"/>
                    <a:pt x="3844767" y="11102646"/>
                    <a:pt x="3772418" y="11102646"/>
                  </a:cubicBezTo>
                  <a:cubicBezTo>
                    <a:pt x="3347193" y="11102620"/>
                    <a:pt x="3412692" y="11128817"/>
                    <a:pt x="3410728" y="11024637"/>
                  </a:cubicBezTo>
                  <a:close/>
                  <a:moveTo>
                    <a:pt x="3420418" y="11568177"/>
                  </a:moveTo>
                  <a:cubicBezTo>
                    <a:pt x="3412480" y="11061133"/>
                    <a:pt x="3395408" y="11128817"/>
                    <a:pt x="3453977" y="11128817"/>
                  </a:cubicBezTo>
                  <a:cubicBezTo>
                    <a:pt x="3904292" y="11128817"/>
                    <a:pt x="3834598" y="11102620"/>
                    <a:pt x="3836218" y="11206215"/>
                  </a:cubicBezTo>
                  <a:cubicBezTo>
                    <a:pt x="3843678" y="11683108"/>
                    <a:pt x="3861520" y="11609558"/>
                    <a:pt x="3772418" y="11609558"/>
                  </a:cubicBezTo>
                  <a:cubicBezTo>
                    <a:pt x="3365301" y="11609584"/>
                    <a:pt x="3421400" y="11631083"/>
                    <a:pt x="3420418" y="11568177"/>
                  </a:cubicBezTo>
                  <a:close/>
                  <a:moveTo>
                    <a:pt x="3429445" y="12119442"/>
                  </a:moveTo>
                  <a:cubicBezTo>
                    <a:pt x="3422330" y="11906438"/>
                    <a:pt x="3423498" y="11795808"/>
                    <a:pt x="3421400" y="11636923"/>
                  </a:cubicBezTo>
                  <a:cubicBezTo>
                    <a:pt x="3634571" y="11637136"/>
                    <a:pt x="3551336" y="11634534"/>
                    <a:pt x="3842536" y="11634163"/>
                  </a:cubicBezTo>
                  <a:lnTo>
                    <a:pt x="3850289" y="12119548"/>
                  </a:lnTo>
                  <a:cubicBezTo>
                    <a:pt x="3782560" y="12119920"/>
                    <a:pt x="3431543" y="12119469"/>
                    <a:pt x="3429445" y="12119442"/>
                  </a:cubicBezTo>
                  <a:close/>
                  <a:moveTo>
                    <a:pt x="3855758" y="11025911"/>
                  </a:moveTo>
                  <a:cubicBezTo>
                    <a:pt x="3851829" y="10551170"/>
                    <a:pt x="3820713" y="10621693"/>
                    <a:pt x="3931691" y="10621375"/>
                  </a:cubicBezTo>
                  <a:cubicBezTo>
                    <a:pt x="4325932" y="10620313"/>
                    <a:pt x="4268399" y="10609723"/>
                    <a:pt x="4269991" y="10662781"/>
                  </a:cubicBezTo>
                  <a:cubicBezTo>
                    <a:pt x="4285311" y="11168977"/>
                    <a:pt x="4275833" y="11105539"/>
                    <a:pt x="4250371" y="11105141"/>
                  </a:cubicBezTo>
                  <a:cubicBezTo>
                    <a:pt x="3788401" y="11097072"/>
                    <a:pt x="3856661" y="11131896"/>
                    <a:pt x="3855758" y="11025911"/>
                  </a:cubicBezTo>
                  <a:close/>
                  <a:moveTo>
                    <a:pt x="3863245" y="11568177"/>
                  </a:moveTo>
                  <a:cubicBezTo>
                    <a:pt x="3855068" y="11045739"/>
                    <a:pt x="3835819" y="11127225"/>
                    <a:pt x="3931612" y="11127862"/>
                  </a:cubicBezTo>
                  <a:cubicBezTo>
                    <a:pt x="4334269" y="11131126"/>
                    <a:pt x="4274611" y="11105433"/>
                    <a:pt x="4276204" y="11206295"/>
                  </a:cubicBezTo>
                  <a:cubicBezTo>
                    <a:pt x="4283399" y="11666093"/>
                    <a:pt x="4305382" y="11610089"/>
                    <a:pt x="4250371" y="11609637"/>
                  </a:cubicBezTo>
                  <a:cubicBezTo>
                    <a:pt x="3804596" y="11606028"/>
                    <a:pt x="3864201" y="11628191"/>
                    <a:pt x="3863245" y="11568177"/>
                  </a:cubicBezTo>
                  <a:close/>
                  <a:moveTo>
                    <a:pt x="4292506" y="12112408"/>
                  </a:moveTo>
                  <a:cubicBezTo>
                    <a:pt x="4292479" y="12127034"/>
                    <a:pt x="4332171" y="12115169"/>
                    <a:pt x="3931612" y="12118938"/>
                  </a:cubicBezTo>
                  <a:cubicBezTo>
                    <a:pt x="3847979" y="12119734"/>
                    <a:pt x="3873202" y="12192806"/>
                    <a:pt x="3864308" y="11634136"/>
                  </a:cubicBezTo>
                  <a:cubicBezTo>
                    <a:pt x="4042325" y="11633791"/>
                    <a:pt x="4038263" y="11632915"/>
                    <a:pt x="4286346" y="11634588"/>
                  </a:cubicBezTo>
                  <a:cubicBezTo>
                    <a:pt x="4291152" y="11931016"/>
                    <a:pt x="4292798" y="11968945"/>
                    <a:pt x="4292506" y="12112408"/>
                  </a:cubicBezTo>
                  <a:close/>
                  <a:moveTo>
                    <a:pt x="4409485" y="10622834"/>
                  </a:moveTo>
                  <a:cubicBezTo>
                    <a:pt x="4570564" y="10622834"/>
                    <a:pt x="4564935" y="10620658"/>
                    <a:pt x="4709155" y="10620446"/>
                  </a:cubicBezTo>
                  <a:cubicBezTo>
                    <a:pt x="4713456" y="10895693"/>
                    <a:pt x="4713429" y="10914697"/>
                    <a:pt x="4716987" y="11025805"/>
                  </a:cubicBezTo>
                  <a:cubicBezTo>
                    <a:pt x="4719961" y="11120642"/>
                    <a:pt x="4803221" y="11112360"/>
                    <a:pt x="4296887" y="11105858"/>
                  </a:cubicBezTo>
                  <a:cubicBezTo>
                    <a:pt x="4294391" y="10532775"/>
                    <a:pt x="4253026" y="10622834"/>
                    <a:pt x="4409485" y="10622834"/>
                  </a:cubicBezTo>
                  <a:close/>
                  <a:moveTo>
                    <a:pt x="4307002" y="11568125"/>
                  </a:moveTo>
                  <a:cubicBezTo>
                    <a:pt x="4298931" y="11050808"/>
                    <a:pt x="4259212" y="11131126"/>
                    <a:pt x="4409485" y="11131126"/>
                  </a:cubicBezTo>
                  <a:cubicBezTo>
                    <a:pt x="4566475" y="11131126"/>
                    <a:pt x="4566555" y="11129481"/>
                    <a:pt x="4719854" y="11129427"/>
                  </a:cubicBezTo>
                  <a:cubicBezTo>
                    <a:pt x="4722005" y="11225087"/>
                    <a:pt x="4723067" y="11338796"/>
                    <a:pt x="4727262" y="11610673"/>
                  </a:cubicBezTo>
                  <a:cubicBezTo>
                    <a:pt x="4240892" y="11610646"/>
                    <a:pt x="4307878" y="11624740"/>
                    <a:pt x="4307002" y="11568125"/>
                  </a:cubicBezTo>
                  <a:close/>
                  <a:moveTo>
                    <a:pt x="4728005" y="12116337"/>
                  </a:moveTo>
                  <a:cubicBezTo>
                    <a:pt x="4524500" y="12116337"/>
                    <a:pt x="4314250" y="12129342"/>
                    <a:pt x="4314277" y="12112488"/>
                  </a:cubicBezTo>
                  <a:cubicBezTo>
                    <a:pt x="4315445" y="11550713"/>
                    <a:pt x="4266248" y="11634985"/>
                    <a:pt x="4409485" y="11634985"/>
                  </a:cubicBezTo>
                  <a:cubicBezTo>
                    <a:pt x="4547386" y="11634985"/>
                    <a:pt x="4577467" y="11635304"/>
                    <a:pt x="4727660" y="11635304"/>
                  </a:cubicBezTo>
                  <a:cubicBezTo>
                    <a:pt x="4735466" y="12157026"/>
                    <a:pt x="4736421" y="12116337"/>
                    <a:pt x="4728005" y="12116337"/>
                  </a:cubicBezTo>
                  <a:close/>
                  <a:moveTo>
                    <a:pt x="4730899" y="10620419"/>
                  </a:moveTo>
                  <a:cubicBezTo>
                    <a:pt x="4887305" y="10620472"/>
                    <a:pt x="4887836" y="10623843"/>
                    <a:pt x="5046526" y="10623843"/>
                  </a:cubicBezTo>
                  <a:cubicBezTo>
                    <a:pt x="5192710" y="10623843"/>
                    <a:pt x="5141813" y="10554567"/>
                    <a:pt x="5160266" y="11025300"/>
                  </a:cubicBezTo>
                  <a:cubicBezTo>
                    <a:pt x="5164115" y="11123403"/>
                    <a:pt x="5243155" y="11104265"/>
                    <a:pt x="4741095" y="11104743"/>
                  </a:cubicBezTo>
                  <a:cubicBezTo>
                    <a:pt x="4736368" y="10915919"/>
                    <a:pt x="4738439" y="11103257"/>
                    <a:pt x="4730899" y="10620419"/>
                  </a:cubicBezTo>
                  <a:close/>
                  <a:moveTo>
                    <a:pt x="4748369" y="11568177"/>
                  </a:moveTo>
                  <a:cubicBezTo>
                    <a:pt x="4745581" y="11389519"/>
                    <a:pt x="4745900" y="11386520"/>
                    <a:pt x="4743086" y="11205818"/>
                  </a:cubicBezTo>
                  <a:cubicBezTo>
                    <a:pt x="4741599" y="11111724"/>
                    <a:pt x="4658285" y="11124544"/>
                    <a:pt x="5163637" y="11127225"/>
                  </a:cubicBezTo>
                  <a:cubicBezTo>
                    <a:pt x="5166240" y="11231457"/>
                    <a:pt x="5166558" y="11331709"/>
                    <a:pt x="5170620" y="11611070"/>
                  </a:cubicBezTo>
                  <a:cubicBezTo>
                    <a:pt x="4678118" y="11619750"/>
                    <a:pt x="4749166" y="11617653"/>
                    <a:pt x="4748369" y="11568177"/>
                  </a:cubicBezTo>
                  <a:close/>
                  <a:moveTo>
                    <a:pt x="4755352" y="12116337"/>
                  </a:moveTo>
                  <a:cubicBezTo>
                    <a:pt x="4755352" y="12029383"/>
                    <a:pt x="4750732" y="11722629"/>
                    <a:pt x="4749404" y="11635304"/>
                  </a:cubicBezTo>
                  <a:cubicBezTo>
                    <a:pt x="4878066" y="11635411"/>
                    <a:pt x="5034286" y="11638091"/>
                    <a:pt x="5170939" y="11635729"/>
                  </a:cubicBezTo>
                  <a:cubicBezTo>
                    <a:pt x="5173169" y="11797639"/>
                    <a:pt x="5172664" y="11865456"/>
                    <a:pt x="5177789" y="12112727"/>
                  </a:cubicBezTo>
                  <a:cubicBezTo>
                    <a:pt x="5178028" y="12122760"/>
                    <a:pt x="5211667" y="12117000"/>
                    <a:pt x="4755352" y="12116337"/>
                  </a:cubicBezTo>
                  <a:close/>
                  <a:moveTo>
                    <a:pt x="5181957" y="11024239"/>
                  </a:moveTo>
                  <a:cubicBezTo>
                    <a:pt x="5163744" y="10560645"/>
                    <a:pt x="5172797" y="10623525"/>
                    <a:pt x="5205719" y="10623260"/>
                  </a:cubicBezTo>
                  <a:cubicBezTo>
                    <a:pt x="5659379" y="10620207"/>
                    <a:pt x="5598101" y="10606803"/>
                    <a:pt x="5598500" y="10662409"/>
                  </a:cubicBezTo>
                  <a:cubicBezTo>
                    <a:pt x="5599402" y="10787027"/>
                    <a:pt x="5600172" y="10817711"/>
                    <a:pt x="5604766" y="11106389"/>
                  </a:cubicBezTo>
                  <a:cubicBezTo>
                    <a:pt x="5111971" y="11101452"/>
                    <a:pt x="5186072" y="11129030"/>
                    <a:pt x="5181957" y="11024239"/>
                  </a:cubicBezTo>
                  <a:close/>
                  <a:moveTo>
                    <a:pt x="5191701" y="11568125"/>
                  </a:moveTo>
                  <a:cubicBezTo>
                    <a:pt x="5183948" y="11072972"/>
                    <a:pt x="5178718" y="11127304"/>
                    <a:pt x="5205586" y="11127490"/>
                  </a:cubicBezTo>
                  <a:cubicBezTo>
                    <a:pt x="5680805" y="11130675"/>
                    <a:pt x="5604819" y="11110184"/>
                    <a:pt x="5606359" y="11206242"/>
                  </a:cubicBezTo>
                  <a:cubicBezTo>
                    <a:pt x="5609173" y="11385830"/>
                    <a:pt x="5607075" y="11382406"/>
                    <a:pt x="5609996" y="11568603"/>
                  </a:cubicBezTo>
                  <a:cubicBezTo>
                    <a:pt x="5610845" y="11622272"/>
                    <a:pt x="5655901" y="11608841"/>
                    <a:pt x="5364780" y="11608788"/>
                  </a:cubicBezTo>
                  <a:cubicBezTo>
                    <a:pt x="5159442" y="11608788"/>
                    <a:pt x="5192604" y="11625377"/>
                    <a:pt x="5191701" y="11568125"/>
                  </a:cubicBezTo>
                  <a:close/>
                  <a:moveTo>
                    <a:pt x="5199586" y="12112143"/>
                  </a:moveTo>
                  <a:cubicBezTo>
                    <a:pt x="5188462" y="11577468"/>
                    <a:pt x="5190426" y="11635384"/>
                    <a:pt x="5205825" y="11635091"/>
                  </a:cubicBezTo>
                  <a:cubicBezTo>
                    <a:pt x="5316114" y="11632862"/>
                    <a:pt x="5335416" y="11633420"/>
                    <a:pt x="5611031" y="11633473"/>
                  </a:cubicBezTo>
                  <a:cubicBezTo>
                    <a:pt x="5611084" y="11636472"/>
                    <a:pt x="5616899" y="11989383"/>
                    <a:pt x="5619660" y="12117106"/>
                  </a:cubicBezTo>
                  <a:cubicBezTo>
                    <a:pt x="5216498" y="12118699"/>
                    <a:pt x="5199878" y="12124989"/>
                    <a:pt x="5199586" y="12112143"/>
                  </a:cubicBezTo>
                  <a:close/>
                  <a:moveTo>
                    <a:pt x="5618173" y="10480858"/>
                  </a:moveTo>
                  <a:cubicBezTo>
                    <a:pt x="5611297" y="10040914"/>
                    <a:pt x="5581800" y="10114092"/>
                    <a:pt x="5683194" y="10114092"/>
                  </a:cubicBezTo>
                  <a:cubicBezTo>
                    <a:pt x="5685185" y="10114092"/>
                    <a:pt x="6031211" y="10114251"/>
                    <a:pt x="6031291" y="10118922"/>
                  </a:cubicBezTo>
                  <a:cubicBezTo>
                    <a:pt x="6039867" y="10666126"/>
                    <a:pt x="6058133" y="10594169"/>
                    <a:pt x="6001768" y="10594169"/>
                  </a:cubicBezTo>
                  <a:cubicBezTo>
                    <a:pt x="5541391" y="10594169"/>
                    <a:pt x="5620563" y="10633266"/>
                    <a:pt x="5618173" y="10480858"/>
                  </a:cubicBezTo>
                  <a:close/>
                  <a:moveTo>
                    <a:pt x="5619926" y="10621481"/>
                  </a:moveTo>
                  <a:cubicBezTo>
                    <a:pt x="5916489" y="10620605"/>
                    <a:pt x="5863681" y="10618348"/>
                    <a:pt x="6040557" y="10618880"/>
                  </a:cubicBezTo>
                  <a:cubicBezTo>
                    <a:pt x="6041247" y="10696703"/>
                    <a:pt x="6041593" y="10692403"/>
                    <a:pt x="6044646" y="11105061"/>
                  </a:cubicBezTo>
                  <a:cubicBezTo>
                    <a:pt x="5840556" y="11105009"/>
                    <a:pt x="5767278" y="11107556"/>
                    <a:pt x="5626510" y="11106574"/>
                  </a:cubicBezTo>
                  <a:cubicBezTo>
                    <a:pt x="5619766" y="10682077"/>
                    <a:pt x="5621359" y="10788726"/>
                    <a:pt x="5619926" y="10621481"/>
                  </a:cubicBezTo>
                  <a:close/>
                  <a:moveTo>
                    <a:pt x="5631740" y="11568177"/>
                  </a:moveTo>
                  <a:cubicBezTo>
                    <a:pt x="5623776" y="11059700"/>
                    <a:pt x="5613952" y="11131392"/>
                    <a:pt x="5683194" y="11131392"/>
                  </a:cubicBezTo>
                  <a:cubicBezTo>
                    <a:pt x="6110782" y="11131392"/>
                    <a:pt x="6044327" y="11106415"/>
                    <a:pt x="6045867" y="11206295"/>
                  </a:cubicBezTo>
                  <a:cubicBezTo>
                    <a:pt x="6053195" y="11674932"/>
                    <a:pt x="6078364" y="11611203"/>
                    <a:pt x="6001741" y="11611203"/>
                  </a:cubicBezTo>
                  <a:cubicBezTo>
                    <a:pt x="5572879" y="11611203"/>
                    <a:pt x="5632563" y="11618264"/>
                    <a:pt x="5631740" y="11568177"/>
                  </a:cubicBezTo>
                  <a:close/>
                  <a:moveTo>
                    <a:pt x="6001741" y="12119654"/>
                  </a:moveTo>
                  <a:cubicBezTo>
                    <a:pt x="5599562" y="12119654"/>
                    <a:pt x="5641457" y="12117451"/>
                    <a:pt x="5641325" y="12110815"/>
                  </a:cubicBezTo>
                  <a:cubicBezTo>
                    <a:pt x="5628501" y="11557163"/>
                    <a:pt x="5617483" y="11633473"/>
                    <a:pt x="5683194" y="11633473"/>
                  </a:cubicBezTo>
                  <a:cubicBezTo>
                    <a:pt x="5842255" y="11633473"/>
                    <a:pt x="5842335" y="11635835"/>
                    <a:pt x="6001741" y="11635835"/>
                  </a:cubicBezTo>
                  <a:cubicBezTo>
                    <a:pt x="6069258" y="11635835"/>
                    <a:pt x="6055850" y="11613380"/>
                    <a:pt x="6056540" y="11749783"/>
                  </a:cubicBezTo>
                  <a:cubicBezTo>
                    <a:pt x="6058372" y="12191001"/>
                    <a:pt x="6089887" y="12119654"/>
                    <a:pt x="6001741" y="12119654"/>
                  </a:cubicBezTo>
                  <a:close/>
                  <a:moveTo>
                    <a:pt x="6060576" y="10480858"/>
                  </a:moveTo>
                  <a:cubicBezTo>
                    <a:pt x="6057735" y="10299492"/>
                    <a:pt x="6055850" y="10299200"/>
                    <a:pt x="6053009" y="10118497"/>
                  </a:cubicBezTo>
                  <a:cubicBezTo>
                    <a:pt x="6052956" y="10115976"/>
                    <a:pt x="6250249" y="10111092"/>
                    <a:pt x="6471808" y="10114065"/>
                  </a:cubicBezTo>
                  <a:cubicBezTo>
                    <a:pt x="6471835" y="10116241"/>
                    <a:pt x="6478553" y="10532722"/>
                    <a:pt x="6479880" y="10596265"/>
                  </a:cubicBezTo>
                  <a:cubicBezTo>
                    <a:pt x="5975509" y="10596451"/>
                    <a:pt x="6062885" y="10624454"/>
                    <a:pt x="6060576" y="10480858"/>
                  </a:cubicBezTo>
                  <a:close/>
                  <a:moveTo>
                    <a:pt x="6160882" y="10619888"/>
                  </a:moveTo>
                  <a:cubicBezTo>
                    <a:pt x="6254576" y="10621136"/>
                    <a:pt x="6277064" y="10620976"/>
                    <a:pt x="6480410" y="10620897"/>
                  </a:cubicBezTo>
                  <a:cubicBezTo>
                    <a:pt x="6492411" y="11156820"/>
                    <a:pt x="6491853" y="11104345"/>
                    <a:pt x="6479481" y="11104451"/>
                  </a:cubicBezTo>
                  <a:cubicBezTo>
                    <a:pt x="6360113" y="11105406"/>
                    <a:pt x="6353050" y="11105167"/>
                    <a:pt x="6066417" y="11105061"/>
                  </a:cubicBezTo>
                  <a:cubicBezTo>
                    <a:pt x="6062434" y="10534766"/>
                    <a:pt x="6032247" y="10618136"/>
                    <a:pt x="6160882" y="10619888"/>
                  </a:cubicBezTo>
                  <a:close/>
                  <a:moveTo>
                    <a:pt x="6076452" y="11568125"/>
                  </a:moveTo>
                  <a:cubicBezTo>
                    <a:pt x="6073585" y="11384449"/>
                    <a:pt x="6070426" y="11385538"/>
                    <a:pt x="6067612" y="11205870"/>
                  </a:cubicBezTo>
                  <a:cubicBezTo>
                    <a:pt x="6065912" y="11097232"/>
                    <a:pt x="5996643" y="11132905"/>
                    <a:pt x="6489225" y="11129082"/>
                  </a:cubicBezTo>
                  <a:cubicBezTo>
                    <a:pt x="6493367" y="11403693"/>
                    <a:pt x="6492279" y="11448178"/>
                    <a:pt x="6495385" y="11613645"/>
                  </a:cubicBezTo>
                  <a:cubicBezTo>
                    <a:pt x="6009361" y="11613858"/>
                    <a:pt x="6077329" y="11625085"/>
                    <a:pt x="6076452" y="11568125"/>
                  </a:cubicBezTo>
                  <a:close/>
                  <a:moveTo>
                    <a:pt x="6479641" y="12118964"/>
                  </a:moveTo>
                  <a:cubicBezTo>
                    <a:pt x="6047885" y="12116629"/>
                    <a:pt x="6083940" y="12125202"/>
                    <a:pt x="6083648" y="12112222"/>
                  </a:cubicBezTo>
                  <a:cubicBezTo>
                    <a:pt x="6070611" y="11542882"/>
                    <a:pt x="6057841" y="11635490"/>
                    <a:pt x="6160908" y="11637136"/>
                  </a:cubicBezTo>
                  <a:cubicBezTo>
                    <a:pt x="6252744" y="11638622"/>
                    <a:pt x="6277701" y="11638383"/>
                    <a:pt x="6495916" y="11638277"/>
                  </a:cubicBezTo>
                  <a:cubicBezTo>
                    <a:pt x="6507332" y="12175102"/>
                    <a:pt x="6518058" y="12119150"/>
                    <a:pt x="6479641" y="12118964"/>
                  </a:cubicBezTo>
                  <a:close/>
                  <a:moveTo>
                    <a:pt x="6502182" y="10620870"/>
                  </a:moveTo>
                  <a:cubicBezTo>
                    <a:pt x="6987143" y="10620658"/>
                    <a:pt x="6923026" y="10603910"/>
                    <a:pt x="6924432" y="10662675"/>
                  </a:cubicBezTo>
                  <a:cubicBezTo>
                    <a:pt x="6928017" y="10818534"/>
                    <a:pt x="6927592" y="10839237"/>
                    <a:pt x="6931097" y="11022408"/>
                  </a:cubicBezTo>
                  <a:cubicBezTo>
                    <a:pt x="6933221" y="11131843"/>
                    <a:pt x="7007136" y="11100629"/>
                    <a:pt x="6510598" y="11104186"/>
                  </a:cubicBezTo>
                  <a:cubicBezTo>
                    <a:pt x="6504731" y="10715575"/>
                    <a:pt x="6506137" y="10799635"/>
                    <a:pt x="6502182" y="10620870"/>
                  </a:cubicBezTo>
                  <a:close/>
                  <a:moveTo>
                    <a:pt x="6512138" y="11205870"/>
                  </a:moveTo>
                  <a:cubicBezTo>
                    <a:pt x="6510598" y="11104583"/>
                    <a:pt x="6435222" y="11128074"/>
                    <a:pt x="6933035" y="11127782"/>
                  </a:cubicBezTo>
                  <a:cubicBezTo>
                    <a:pt x="6933433" y="11150529"/>
                    <a:pt x="6939991" y="11553234"/>
                    <a:pt x="6940230" y="11568576"/>
                  </a:cubicBezTo>
                  <a:cubicBezTo>
                    <a:pt x="6941026" y="11618954"/>
                    <a:pt x="7009977" y="11613380"/>
                    <a:pt x="6517156" y="11613645"/>
                  </a:cubicBezTo>
                  <a:cubicBezTo>
                    <a:pt x="6514182" y="11460946"/>
                    <a:pt x="6514740" y="11372664"/>
                    <a:pt x="6512138" y="11205870"/>
                  </a:cubicBezTo>
                  <a:close/>
                  <a:moveTo>
                    <a:pt x="6527484" y="12119203"/>
                  </a:moveTo>
                  <a:cubicBezTo>
                    <a:pt x="6523741" y="11751800"/>
                    <a:pt x="6521324" y="11807726"/>
                    <a:pt x="6517634" y="11638250"/>
                  </a:cubicBezTo>
                  <a:cubicBezTo>
                    <a:pt x="6782178" y="11638118"/>
                    <a:pt x="6832384" y="11633658"/>
                    <a:pt x="6941159" y="11633393"/>
                  </a:cubicBezTo>
                  <a:cubicBezTo>
                    <a:pt x="6943336" y="11800983"/>
                    <a:pt x="6939061" y="11510209"/>
                    <a:pt x="6947079" y="12115726"/>
                  </a:cubicBezTo>
                  <a:cubicBezTo>
                    <a:pt x="6947079" y="12117637"/>
                    <a:pt x="6640136" y="12119734"/>
                    <a:pt x="6527484" y="12119203"/>
                  </a:cubicBezTo>
                  <a:close/>
                  <a:moveTo>
                    <a:pt x="6957461" y="10620685"/>
                  </a:moveTo>
                  <a:cubicBezTo>
                    <a:pt x="7427210" y="10620685"/>
                    <a:pt x="7364923" y="10599849"/>
                    <a:pt x="7365693" y="10662463"/>
                  </a:cubicBezTo>
                  <a:cubicBezTo>
                    <a:pt x="7372224" y="11185115"/>
                    <a:pt x="7406235" y="11105300"/>
                    <a:pt x="7275981" y="11105300"/>
                  </a:cubicBezTo>
                  <a:cubicBezTo>
                    <a:pt x="7122496" y="11105300"/>
                    <a:pt x="7117239" y="11103097"/>
                    <a:pt x="6957461" y="11103097"/>
                  </a:cubicBezTo>
                  <a:cubicBezTo>
                    <a:pt x="6953717" y="11103097"/>
                    <a:pt x="6937416" y="10620711"/>
                    <a:pt x="6957461" y="10620685"/>
                  </a:cubicBezTo>
                  <a:close/>
                  <a:moveTo>
                    <a:pt x="6961947" y="11568125"/>
                  </a:moveTo>
                  <a:cubicBezTo>
                    <a:pt x="6952920" y="11014604"/>
                    <a:pt x="6955363" y="11161013"/>
                    <a:pt x="6954779" y="11127756"/>
                  </a:cubicBezTo>
                  <a:cubicBezTo>
                    <a:pt x="7131311" y="11127756"/>
                    <a:pt x="7110043" y="11130595"/>
                    <a:pt x="7375012" y="11129826"/>
                  </a:cubicBezTo>
                  <a:cubicBezTo>
                    <a:pt x="7375066" y="11131896"/>
                    <a:pt x="7383057" y="11564674"/>
                    <a:pt x="7383721" y="11613167"/>
                  </a:cubicBezTo>
                  <a:cubicBezTo>
                    <a:pt x="7255405" y="11614893"/>
                    <a:pt x="7175064" y="11613141"/>
                    <a:pt x="7116973" y="11611230"/>
                  </a:cubicBezTo>
                  <a:cubicBezTo>
                    <a:pt x="6934495" y="11605523"/>
                    <a:pt x="6962824" y="11624448"/>
                    <a:pt x="6961947" y="11568125"/>
                  </a:cubicBezTo>
                  <a:close/>
                  <a:moveTo>
                    <a:pt x="6968877" y="12116655"/>
                  </a:moveTo>
                  <a:cubicBezTo>
                    <a:pt x="6962983" y="11711906"/>
                    <a:pt x="6964550" y="11757533"/>
                    <a:pt x="6962903" y="11633393"/>
                  </a:cubicBezTo>
                  <a:cubicBezTo>
                    <a:pt x="7116362" y="11633526"/>
                    <a:pt x="7117345" y="11638463"/>
                    <a:pt x="7275981" y="11638463"/>
                  </a:cubicBezTo>
                  <a:cubicBezTo>
                    <a:pt x="7419776" y="11638463"/>
                    <a:pt x="7381199" y="11546731"/>
                    <a:pt x="7389828" y="12117744"/>
                  </a:cubicBezTo>
                  <a:cubicBezTo>
                    <a:pt x="7096822" y="12117823"/>
                    <a:pt x="7125761" y="12116708"/>
                    <a:pt x="6968877" y="12116655"/>
                  </a:cubicBezTo>
                  <a:close/>
                  <a:moveTo>
                    <a:pt x="7394102" y="11024425"/>
                  </a:moveTo>
                  <a:cubicBezTo>
                    <a:pt x="7380323" y="10553850"/>
                    <a:pt x="7375092" y="10619198"/>
                    <a:pt x="7435175" y="10619994"/>
                  </a:cubicBezTo>
                  <a:cubicBezTo>
                    <a:pt x="7556429" y="10621799"/>
                    <a:pt x="7593705" y="10620578"/>
                    <a:pt x="7754146" y="10621666"/>
                  </a:cubicBezTo>
                  <a:cubicBezTo>
                    <a:pt x="7831459" y="10622198"/>
                    <a:pt x="7810140" y="10547241"/>
                    <a:pt x="7815689" y="11105354"/>
                  </a:cubicBezTo>
                  <a:cubicBezTo>
                    <a:pt x="7324620" y="11103469"/>
                    <a:pt x="7397262" y="11133277"/>
                    <a:pt x="7394102" y="11024425"/>
                  </a:cubicBezTo>
                  <a:close/>
                  <a:moveTo>
                    <a:pt x="7404828" y="11568125"/>
                  </a:moveTo>
                  <a:cubicBezTo>
                    <a:pt x="7396917" y="11062991"/>
                    <a:pt x="7380774" y="11129879"/>
                    <a:pt x="7435361" y="11129587"/>
                  </a:cubicBezTo>
                  <a:cubicBezTo>
                    <a:pt x="7888144" y="11127782"/>
                    <a:pt x="7815530" y="11111379"/>
                    <a:pt x="7817043" y="11206295"/>
                  </a:cubicBezTo>
                  <a:cubicBezTo>
                    <a:pt x="7824478" y="11680533"/>
                    <a:pt x="7847841" y="11610168"/>
                    <a:pt x="7754146" y="11610540"/>
                  </a:cubicBezTo>
                  <a:cubicBezTo>
                    <a:pt x="7344029" y="11611654"/>
                    <a:pt x="7405731" y="11626651"/>
                    <a:pt x="7404828" y="11568125"/>
                  </a:cubicBezTo>
                  <a:close/>
                  <a:moveTo>
                    <a:pt x="7831540" y="12112408"/>
                  </a:moveTo>
                  <a:cubicBezTo>
                    <a:pt x="7831540" y="12118486"/>
                    <a:pt x="7867223" y="12117557"/>
                    <a:pt x="7411572" y="12117717"/>
                  </a:cubicBezTo>
                  <a:cubicBezTo>
                    <a:pt x="7403394" y="11576751"/>
                    <a:pt x="7395297" y="11637693"/>
                    <a:pt x="7435494" y="11636950"/>
                  </a:cubicBezTo>
                  <a:cubicBezTo>
                    <a:pt x="7555765" y="11634694"/>
                    <a:pt x="7584067" y="11635862"/>
                    <a:pt x="7754226" y="11635172"/>
                  </a:cubicBezTo>
                  <a:cubicBezTo>
                    <a:pt x="7840407" y="11634959"/>
                    <a:pt x="7833291" y="11557163"/>
                    <a:pt x="7831540" y="12112408"/>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23" name="Google Shape;1223;p15"/>
          <p:cNvSpPr txBox="1"/>
          <p:nvPr/>
        </p:nvSpPr>
        <p:spPr>
          <a:xfrm>
            <a:off x="2480262" y="2045754"/>
            <a:ext cx="8587144" cy="3185487"/>
          </a:xfrm>
          <a:prstGeom prst="rect">
            <a:avLst/>
          </a:prstGeom>
          <a:noFill/>
          <a:ln>
            <a:noFill/>
          </a:ln>
        </p:spPr>
        <p:txBody>
          <a:bodyPr spcFirstLastPara="1" wrap="square" lIns="0" tIns="0" rIns="0" bIns="0" anchor="t" anchorCtr="0">
            <a:spAutoFit/>
          </a:bodyPr>
          <a:lstStyle/>
          <a:p>
            <a:pPr>
              <a:lnSpc>
                <a:spcPct val="150000"/>
              </a:lnSpc>
              <a:buClr>
                <a:srgbClr val="FF0000"/>
              </a:buClr>
            </a:pPr>
            <a:r>
              <a:rPr lang="zh-TW" altLang="zh-TW" sz="2400" b="1" dirty="0" smtClean="0">
                <a:solidFill>
                  <a:srgbClr val="0070C0"/>
                </a:solidFill>
              </a:rPr>
              <a:t>以</a:t>
            </a:r>
            <a:r>
              <a:rPr lang="zh-TW" altLang="zh-TW" sz="2400" b="1" dirty="0">
                <a:solidFill>
                  <a:srgbClr val="0070C0"/>
                </a:solidFill>
              </a:rPr>
              <a:t>自編的</a:t>
            </a:r>
            <a:r>
              <a:rPr lang="zh-TW" altLang="zh-TW" sz="2400" b="1" dirty="0">
                <a:solidFill>
                  <a:srgbClr val="002060"/>
                </a:solidFill>
              </a:rPr>
              <a:t>「中彰投地區特殊教育教師參與教師專業學習社群專業成長與教學效能關係之研究調查問卷」</a:t>
            </a:r>
            <a:r>
              <a:rPr lang="zh-TW" altLang="zh-TW" sz="2400" b="1" dirty="0">
                <a:solidFill>
                  <a:srgbClr val="0070C0"/>
                </a:solidFill>
              </a:rPr>
              <a:t>為工具</a:t>
            </a:r>
            <a:r>
              <a:rPr lang="zh-TW" altLang="zh-TW" sz="2400" b="1" dirty="0" smtClean="0">
                <a:solidFill>
                  <a:srgbClr val="0070C0"/>
                </a:solidFill>
              </a:rPr>
              <a:t>，</a:t>
            </a:r>
            <a:r>
              <a:rPr lang="zh-TW" altLang="en-US" sz="2400" b="1" dirty="0" smtClean="0">
                <a:solidFill>
                  <a:srgbClr val="0070C0"/>
                </a:solidFill>
              </a:rPr>
              <a:t>進行˙</a:t>
            </a:r>
            <a:r>
              <a:rPr lang="zh-TW" altLang="zh-TW" sz="2400" b="1" dirty="0" smtClean="0">
                <a:solidFill>
                  <a:srgbClr val="0070C0"/>
                </a:solidFill>
              </a:rPr>
              <a:t>問卷調查研究，共</a:t>
            </a:r>
            <a:r>
              <a:rPr lang="zh-TW" altLang="zh-TW" sz="2400" b="1" dirty="0">
                <a:solidFill>
                  <a:srgbClr val="0070C0"/>
                </a:solidFill>
              </a:rPr>
              <a:t>發出</a:t>
            </a:r>
            <a:r>
              <a:rPr lang="en-US" altLang="zh-TW" sz="2400" b="1" dirty="0">
                <a:solidFill>
                  <a:srgbClr val="0070C0"/>
                </a:solidFill>
              </a:rPr>
              <a:t>180</a:t>
            </a:r>
            <a:r>
              <a:rPr lang="zh-TW" altLang="zh-TW" sz="2400" b="1" dirty="0">
                <a:solidFill>
                  <a:srgbClr val="0070C0"/>
                </a:solidFill>
              </a:rPr>
              <a:t>份問卷，得到有效樣本</a:t>
            </a:r>
            <a:r>
              <a:rPr lang="en-US" altLang="zh-TW" sz="2400" b="1" dirty="0">
                <a:solidFill>
                  <a:srgbClr val="0070C0"/>
                </a:solidFill>
              </a:rPr>
              <a:t>180</a:t>
            </a:r>
            <a:r>
              <a:rPr lang="zh-TW" altLang="zh-TW" sz="2400" b="1" dirty="0">
                <a:solidFill>
                  <a:srgbClr val="0070C0"/>
                </a:solidFill>
              </a:rPr>
              <a:t>份，</a:t>
            </a:r>
            <a:r>
              <a:rPr lang="zh-TW" altLang="zh-TW" sz="2400" b="1" dirty="0">
                <a:solidFill>
                  <a:srgbClr val="002060"/>
                </a:solidFill>
              </a:rPr>
              <a:t>有效回收率為</a:t>
            </a:r>
            <a:r>
              <a:rPr lang="en-US" altLang="zh-TW" sz="2400" b="1" dirty="0">
                <a:solidFill>
                  <a:srgbClr val="002060"/>
                </a:solidFill>
              </a:rPr>
              <a:t>100%</a:t>
            </a:r>
            <a:r>
              <a:rPr lang="zh-TW" altLang="zh-TW" sz="2400" b="1" dirty="0">
                <a:solidFill>
                  <a:srgbClr val="002060"/>
                </a:solidFill>
              </a:rPr>
              <a:t>。</a:t>
            </a:r>
            <a:r>
              <a:rPr lang="zh-TW" altLang="zh-TW" sz="2400" b="1" dirty="0">
                <a:solidFill>
                  <a:srgbClr val="0070C0"/>
                </a:solidFill>
              </a:rPr>
              <a:t>資料經由次數分配、百分比、平均數、標準差、</a:t>
            </a:r>
            <a:r>
              <a:rPr lang="en-US" altLang="zh-TW" sz="2400" b="1" i="1" dirty="0">
                <a:solidFill>
                  <a:srgbClr val="0070C0"/>
                </a:solidFill>
              </a:rPr>
              <a:t>t</a:t>
            </a:r>
            <a:r>
              <a:rPr lang="zh-TW" altLang="zh-TW" sz="2400" b="1" dirty="0">
                <a:solidFill>
                  <a:srgbClr val="0070C0"/>
                </a:solidFill>
              </a:rPr>
              <a:t>考驗及單因子變異數分析統計分析後</a:t>
            </a:r>
            <a:r>
              <a:rPr lang="zh-TW" altLang="zh-TW" sz="2400" b="1" dirty="0" smtClean="0">
                <a:solidFill>
                  <a:srgbClr val="0070C0"/>
                </a:solidFill>
              </a:rPr>
              <a:t>，研究發現如下</a:t>
            </a:r>
            <a:r>
              <a:rPr lang="zh-TW" altLang="zh-TW" sz="2400" b="1" dirty="0">
                <a:solidFill>
                  <a:srgbClr val="0070C0"/>
                </a:solidFill>
              </a:rPr>
              <a:t>：</a:t>
            </a:r>
          </a:p>
          <a:p>
            <a:pPr lvl="0">
              <a:lnSpc>
                <a:spcPct val="150000"/>
              </a:lnSpc>
              <a:buClr>
                <a:srgbClr val="FF0000"/>
              </a:buClr>
            </a:pPr>
            <a:endParaRPr lang="zh-TW" altLang="zh-TW" dirty="0"/>
          </a:p>
        </p:txBody>
      </p:sp>
      <p:grpSp>
        <p:nvGrpSpPr>
          <p:cNvPr id="1226" name="Google Shape;1226;p15"/>
          <p:cNvGrpSpPr/>
          <p:nvPr/>
        </p:nvGrpSpPr>
        <p:grpSpPr>
          <a:xfrm>
            <a:off x="966787" y="68474"/>
            <a:ext cx="612632" cy="1041366"/>
            <a:chOff x="739440" y="-134204"/>
            <a:chExt cx="3027369" cy="3038769"/>
          </a:xfrm>
        </p:grpSpPr>
        <p:sp>
          <p:nvSpPr>
            <p:cNvPr id="1227" name="Google Shape;1227;p15"/>
            <p:cNvSpPr/>
            <p:nvPr/>
          </p:nvSpPr>
          <p:spPr>
            <a:xfrm>
              <a:off x="739444" y="-134204"/>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8" name="Google Shape;1228;p15"/>
            <p:cNvSpPr/>
            <p:nvPr/>
          </p:nvSpPr>
          <p:spPr>
            <a:xfrm>
              <a:off x="739440" y="423800"/>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9" name="Google Shape;1229;p15"/>
            <p:cNvSpPr/>
            <p:nvPr/>
          </p:nvSpPr>
          <p:spPr>
            <a:xfrm>
              <a:off x="1978166" y="1227804"/>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30" name="Google Shape;1230;p15"/>
            <p:cNvSpPr/>
            <p:nvPr/>
          </p:nvSpPr>
          <p:spPr>
            <a:xfrm>
              <a:off x="1576727" y="-13419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 name="矩形 1"/>
          <p:cNvSpPr/>
          <p:nvPr/>
        </p:nvSpPr>
        <p:spPr>
          <a:xfrm>
            <a:off x="356850" y="1745672"/>
            <a:ext cx="1180407" cy="3785652"/>
          </a:xfrm>
          <a:prstGeom prst="rect">
            <a:avLst/>
          </a:prstGeom>
        </p:spPr>
        <p:txBody>
          <a:bodyPr wrap="square">
            <a:spAutoFit/>
          </a:bodyPr>
          <a:lstStyle/>
          <a:p>
            <a:pPr algn="ctr"/>
            <a:r>
              <a:rPr lang="zh-TW" altLang="zh-TW" sz="2400" dirty="0">
                <a:solidFill>
                  <a:srgbClr val="002060"/>
                </a:solidFill>
              </a:rPr>
              <a:t>特殊教育教師參與教師專業學習社群之專業成長與教學效能</a:t>
            </a:r>
            <a:r>
              <a:rPr lang="zh-TW" altLang="en-US" sz="2400" dirty="0">
                <a:solidFill>
                  <a:srgbClr val="002060"/>
                </a:solidFill>
              </a:rPr>
              <a:t>探究</a:t>
            </a:r>
            <a:endParaRPr lang="zh-CN" altLang="en-US" sz="2400" b="1" dirty="0">
              <a:solidFill>
                <a:srgbClr val="002060"/>
              </a:solidFill>
              <a:latin typeface="標楷體" panose="03000509000000000000" pitchFamily="65" charset="-120"/>
              <a:ea typeface="標楷體" panose="03000509000000000000" pitchFamily="65" charset="-120"/>
              <a:cs typeface="+mn-ea"/>
              <a:sym typeface="+mn-lt"/>
            </a:endParaRPr>
          </a:p>
        </p:txBody>
      </p:sp>
    </p:spTree>
    <p:extLst>
      <p:ext uri="{BB962C8B-B14F-4D97-AF65-F5344CB8AC3E}">
        <p14:creationId xmlns:p14="http://schemas.microsoft.com/office/powerpoint/2010/main" val="4245717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grpSp>
        <p:nvGrpSpPr>
          <p:cNvPr id="1219" name="Google Shape;1219;p15"/>
          <p:cNvGrpSpPr/>
          <p:nvPr/>
        </p:nvGrpSpPr>
        <p:grpSpPr>
          <a:xfrm>
            <a:off x="49319" y="1109833"/>
            <a:ext cx="1834936" cy="5062404"/>
            <a:chOff x="1460200" y="443269"/>
            <a:chExt cx="8733214" cy="13271323"/>
          </a:xfrm>
        </p:grpSpPr>
        <p:sp>
          <p:nvSpPr>
            <p:cNvPr id="1220" name="Google Shape;1220;p15"/>
            <p:cNvSpPr/>
            <p:nvPr/>
          </p:nvSpPr>
          <p:spPr>
            <a:xfrm>
              <a:off x="1460200" y="443269"/>
              <a:ext cx="8733214" cy="13271323"/>
            </a:xfrm>
            <a:custGeom>
              <a:avLst/>
              <a:gdLst/>
              <a:ahLst/>
              <a:cxnLst/>
              <a:rect l="l" t="t" r="r" b="b"/>
              <a:pathLst>
                <a:path w="8733214" h="13271323" extrusionOk="0">
                  <a:moveTo>
                    <a:pt x="8729291" y="13173593"/>
                  </a:moveTo>
                  <a:cubicBezTo>
                    <a:pt x="8732158" y="13222246"/>
                    <a:pt x="9157330" y="13201516"/>
                    <a:pt x="248003" y="13271324"/>
                  </a:cubicBezTo>
                  <a:cubicBezTo>
                    <a:pt x="88757" y="13271324"/>
                    <a:pt x="57507" y="1976761"/>
                    <a:pt x="0" y="251090"/>
                  </a:cubicBezTo>
                  <a:cubicBezTo>
                    <a:pt x="0" y="127136"/>
                    <a:pt x="1396848" y="169153"/>
                    <a:pt x="1859827" y="146379"/>
                  </a:cubicBezTo>
                  <a:cubicBezTo>
                    <a:pt x="4990495" y="-7568"/>
                    <a:pt x="6566609" y="-66068"/>
                    <a:pt x="8499261" y="99850"/>
                  </a:cubicBezTo>
                  <a:cubicBezTo>
                    <a:pt x="8635941" y="111582"/>
                    <a:pt x="8362371" y="5023990"/>
                    <a:pt x="8729291" y="1317359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1" name="Google Shape;1221;p15"/>
            <p:cNvSpPr/>
            <p:nvPr/>
          </p:nvSpPr>
          <p:spPr>
            <a:xfrm>
              <a:off x="1829324" y="852972"/>
              <a:ext cx="7983634" cy="12451881"/>
            </a:xfrm>
            <a:custGeom>
              <a:avLst/>
              <a:gdLst/>
              <a:ahLst/>
              <a:cxnLst/>
              <a:rect l="l" t="t" r="r" b="b"/>
              <a:pathLst>
                <a:path w="7983634" h="12451881" extrusionOk="0">
                  <a:moveTo>
                    <a:pt x="0" y="175453"/>
                  </a:moveTo>
                  <a:cubicBezTo>
                    <a:pt x="312414" y="148140"/>
                    <a:pt x="633403" y="152865"/>
                    <a:pt x="992784" y="153528"/>
                  </a:cubicBezTo>
                  <a:cubicBezTo>
                    <a:pt x="2223801" y="153528"/>
                    <a:pt x="5100093" y="-129045"/>
                    <a:pt x="7807476" y="72520"/>
                  </a:cubicBezTo>
                  <a:cubicBezTo>
                    <a:pt x="7886435" y="5574999"/>
                    <a:pt x="7658238" y="5251523"/>
                    <a:pt x="7983635" y="12391046"/>
                  </a:cubicBezTo>
                  <a:cubicBezTo>
                    <a:pt x="4366464" y="12420269"/>
                    <a:pt x="4625380" y="12416606"/>
                    <a:pt x="196974" y="12451881"/>
                  </a:cubicBezTo>
                  <a:cubicBezTo>
                    <a:pt x="19488" y="7103750"/>
                    <a:pt x="56976" y="2417935"/>
                    <a:pt x="0" y="17545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2" name="Google Shape;1222;p15"/>
            <p:cNvSpPr/>
            <p:nvPr/>
          </p:nvSpPr>
          <p:spPr>
            <a:xfrm>
              <a:off x="1833775" y="848532"/>
              <a:ext cx="7967891" cy="12456510"/>
            </a:xfrm>
            <a:custGeom>
              <a:avLst/>
              <a:gdLst/>
              <a:ahLst/>
              <a:cxnLst/>
              <a:rect l="l" t="t" r="r" b="b"/>
              <a:pathLst>
                <a:path w="7967891" h="12456510" extrusionOk="0">
                  <a:moveTo>
                    <a:pt x="7913658" y="12141499"/>
                  </a:moveTo>
                  <a:cubicBezTo>
                    <a:pt x="7978361" y="12141499"/>
                    <a:pt x="7967821" y="12147816"/>
                    <a:pt x="7966413" y="12116814"/>
                  </a:cubicBezTo>
                  <a:cubicBezTo>
                    <a:pt x="7920535" y="12116867"/>
                    <a:pt x="7904021" y="12116814"/>
                    <a:pt x="7853311" y="12116894"/>
                  </a:cubicBezTo>
                  <a:cubicBezTo>
                    <a:pt x="7855726" y="11548270"/>
                    <a:pt x="7805547" y="11634640"/>
                    <a:pt x="7944244" y="11634959"/>
                  </a:cubicBezTo>
                  <a:cubicBezTo>
                    <a:pt x="7942864" y="11605072"/>
                    <a:pt x="7950377" y="11610274"/>
                    <a:pt x="7913658" y="11610274"/>
                  </a:cubicBezTo>
                  <a:cubicBezTo>
                    <a:pt x="7829176" y="11610274"/>
                    <a:pt x="7846275" y="11685709"/>
                    <a:pt x="7838761" y="11205844"/>
                  </a:cubicBezTo>
                  <a:cubicBezTo>
                    <a:pt x="7837354" y="11114776"/>
                    <a:pt x="7818211" y="11130144"/>
                    <a:pt x="7913658" y="11130144"/>
                  </a:cubicBezTo>
                  <a:cubicBezTo>
                    <a:pt x="7926775" y="11130144"/>
                    <a:pt x="7924252" y="11135108"/>
                    <a:pt x="7923217" y="11105512"/>
                  </a:cubicBezTo>
                  <a:cubicBezTo>
                    <a:pt x="7809184" y="11105512"/>
                    <a:pt x="7839903" y="11153847"/>
                    <a:pt x="7835017" y="10843271"/>
                  </a:cubicBezTo>
                  <a:cubicBezTo>
                    <a:pt x="7830717" y="10578933"/>
                    <a:pt x="7806078" y="10622144"/>
                    <a:pt x="7907446" y="10622171"/>
                  </a:cubicBezTo>
                  <a:cubicBezTo>
                    <a:pt x="7906437" y="10589232"/>
                    <a:pt x="7920323" y="10597699"/>
                    <a:pt x="7831008" y="10597407"/>
                  </a:cubicBezTo>
                  <a:cubicBezTo>
                    <a:pt x="7825805" y="10278523"/>
                    <a:pt x="7829521" y="10493864"/>
                    <a:pt x="7824716" y="10115631"/>
                  </a:cubicBezTo>
                  <a:cubicBezTo>
                    <a:pt x="7904817" y="10115445"/>
                    <a:pt x="7892791" y="10123753"/>
                    <a:pt x="7891861" y="10090893"/>
                  </a:cubicBezTo>
                  <a:cubicBezTo>
                    <a:pt x="7811600" y="10090920"/>
                    <a:pt x="7817309" y="10172141"/>
                    <a:pt x="7815052" y="9607074"/>
                  </a:cubicBezTo>
                  <a:cubicBezTo>
                    <a:pt x="7891250" y="9607923"/>
                    <a:pt x="7878719" y="9613656"/>
                    <a:pt x="7877896" y="9582840"/>
                  </a:cubicBezTo>
                  <a:cubicBezTo>
                    <a:pt x="7805494" y="9582602"/>
                    <a:pt x="7814973" y="9584592"/>
                    <a:pt x="7814946" y="9575090"/>
                  </a:cubicBezTo>
                  <a:cubicBezTo>
                    <a:pt x="7814601" y="9461381"/>
                    <a:pt x="7814096" y="9447526"/>
                    <a:pt x="7808627" y="9100587"/>
                  </a:cubicBezTo>
                  <a:cubicBezTo>
                    <a:pt x="7876090" y="9101303"/>
                    <a:pt x="7864992" y="9107090"/>
                    <a:pt x="7864143" y="9076327"/>
                  </a:cubicBezTo>
                  <a:cubicBezTo>
                    <a:pt x="7785820" y="9076009"/>
                    <a:pt x="7809184" y="9137481"/>
                    <a:pt x="7801830" y="8669269"/>
                  </a:cubicBezTo>
                  <a:cubicBezTo>
                    <a:pt x="7800396" y="8578280"/>
                    <a:pt x="7787758" y="8594047"/>
                    <a:pt x="7850656" y="8594737"/>
                  </a:cubicBezTo>
                  <a:cubicBezTo>
                    <a:pt x="7849753" y="8563257"/>
                    <a:pt x="7859868" y="8570663"/>
                    <a:pt x="7800317" y="8569177"/>
                  </a:cubicBezTo>
                  <a:cubicBezTo>
                    <a:pt x="7794104" y="8147387"/>
                    <a:pt x="7795963" y="8252522"/>
                    <a:pt x="7789670" y="8084454"/>
                  </a:cubicBezTo>
                  <a:cubicBezTo>
                    <a:pt x="7844390" y="8084136"/>
                    <a:pt x="7835416" y="8090745"/>
                    <a:pt x="7834407" y="8059610"/>
                  </a:cubicBezTo>
                  <a:cubicBezTo>
                    <a:pt x="7778041" y="8059797"/>
                    <a:pt x="7788316" y="8082915"/>
                    <a:pt x="7786139" y="7944628"/>
                  </a:cubicBezTo>
                  <a:cubicBezTo>
                    <a:pt x="7779289" y="7505798"/>
                    <a:pt x="7767130" y="7577464"/>
                    <a:pt x="7817866" y="7576747"/>
                  </a:cubicBezTo>
                  <a:cubicBezTo>
                    <a:pt x="7816724" y="7545851"/>
                    <a:pt x="7824079" y="7551823"/>
                    <a:pt x="7781095" y="7552646"/>
                  </a:cubicBezTo>
                  <a:cubicBezTo>
                    <a:pt x="7772333" y="7010618"/>
                    <a:pt x="7759961" y="7072224"/>
                    <a:pt x="7800635" y="7072118"/>
                  </a:cubicBezTo>
                  <a:cubicBezTo>
                    <a:pt x="7799839" y="7041089"/>
                    <a:pt x="7806105" y="7047407"/>
                    <a:pt x="7772333" y="7047486"/>
                  </a:cubicBezTo>
                  <a:cubicBezTo>
                    <a:pt x="7763545" y="6502964"/>
                    <a:pt x="7755049" y="6564623"/>
                    <a:pt x="7792352" y="6564303"/>
                  </a:cubicBezTo>
                  <a:cubicBezTo>
                    <a:pt x="7792087" y="6534682"/>
                    <a:pt x="7799016" y="6539540"/>
                    <a:pt x="7765032" y="6539885"/>
                  </a:cubicBezTo>
                  <a:cubicBezTo>
                    <a:pt x="7761395" y="6295002"/>
                    <a:pt x="7765563" y="6269839"/>
                    <a:pt x="7760757" y="6057631"/>
                  </a:cubicBezTo>
                  <a:cubicBezTo>
                    <a:pt x="7797502" y="6057631"/>
                    <a:pt x="7791290" y="6064001"/>
                    <a:pt x="7791449" y="6032973"/>
                  </a:cubicBezTo>
                  <a:cubicBezTo>
                    <a:pt x="7750403" y="6033000"/>
                    <a:pt x="7759111" y="6103072"/>
                    <a:pt x="7750004" y="5589737"/>
                  </a:cubicBezTo>
                  <a:cubicBezTo>
                    <a:pt x="7749155" y="5542438"/>
                    <a:pt x="7747694" y="5548649"/>
                    <a:pt x="7754067" y="5548702"/>
                  </a:cubicBezTo>
                  <a:cubicBezTo>
                    <a:pt x="7804087" y="5549180"/>
                    <a:pt x="7795591" y="5555444"/>
                    <a:pt x="7795989" y="5524415"/>
                  </a:cubicBezTo>
                  <a:cubicBezTo>
                    <a:pt x="7737579" y="5523991"/>
                    <a:pt x="7744483" y="5570228"/>
                    <a:pt x="7745943" y="5227218"/>
                  </a:cubicBezTo>
                  <a:cubicBezTo>
                    <a:pt x="7746633" y="5006037"/>
                    <a:pt x="7727411" y="5042428"/>
                    <a:pt x="7803317" y="5040862"/>
                  </a:cubicBezTo>
                  <a:cubicBezTo>
                    <a:pt x="7803821" y="5009966"/>
                    <a:pt x="7813671" y="5015726"/>
                    <a:pt x="7753881" y="5017451"/>
                  </a:cubicBezTo>
                  <a:cubicBezTo>
                    <a:pt x="7739677" y="5017849"/>
                    <a:pt x="7745465" y="5074465"/>
                    <a:pt x="7733968" y="4534640"/>
                  </a:cubicBezTo>
                  <a:cubicBezTo>
                    <a:pt x="7756191" y="4534242"/>
                    <a:pt x="7782104" y="4533738"/>
                    <a:pt x="7811361" y="4533393"/>
                  </a:cubicBezTo>
                  <a:cubicBezTo>
                    <a:pt x="7811813" y="4502523"/>
                    <a:pt x="7823256" y="4508336"/>
                    <a:pt x="7753987" y="4509637"/>
                  </a:cubicBezTo>
                  <a:cubicBezTo>
                    <a:pt x="7729721" y="4510062"/>
                    <a:pt x="7733491" y="4512291"/>
                    <a:pt x="7733304" y="4502948"/>
                  </a:cubicBezTo>
                  <a:cubicBezTo>
                    <a:pt x="7721570" y="3967609"/>
                    <a:pt x="7717719" y="4028073"/>
                    <a:pt x="7754094" y="4028445"/>
                  </a:cubicBezTo>
                  <a:cubicBezTo>
                    <a:pt x="7830238" y="4029374"/>
                    <a:pt x="7817362" y="4035267"/>
                    <a:pt x="7817601" y="4004397"/>
                  </a:cubicBezTo>
                  <a:cubicBezTo>
                    <a:pt x="7781440" y="4004132"/>
                    <a:pt x="7747907" y="4003707"/>
                    <a:pt x="7725605" y="4003469"/>
                  </a:cubicBezTo>
                  <a:cubicBezTo>
                    <a:pt x="7724702" y="3943774"/>
                    <a:pt x="7719180" y="3522409"/>
                    <a:pt x="7719154" y="3520551"/>
                  </a:cubicBezTo>
                  <a:cubicBezTo>
                    <a:pt x="7764315" y="3520392"/>
                    <a:pt x="7786803" y="3520259"/>
                    <a:pt x="7818795" y="3520180"/>
                  </a:cubicBezTo>
                  <a:cubicBezTo>
                    <a:pt x="7818689" y="3489125"/>
                    <a:pt x="7831912" y="3495415"/>
                    <a:pt x="7754120" y="3495734"/>
                  </a:cubicBezTo>
                  <a:cubicBezTo>
                    <a:pt x="7702400" y="3495946"/>
                    <a:pt x="7723853" y="3563869"/>
                    <a:pt x="7713206" y="3054356"/>
                  </a:cubicBezTo>
                  <a:cubicBezTo>
                    <a:pt x="7712171" y="3004456"/>
                    <a:pt x="7701577" y="3012445"/>
                    <a:pt x="7753987" y="3013427"/>
                  </a:cubicBezTo>
                  <a:cubicBezTo>
                    <a:pt x="7825061" y="3014755"/>
                    <a:pt x="7813300" y="3020620"/>
                    <a:pt x="7812689" y="2989725"/>
                  </a:cubicBezTo>
                  <a:cubicBezTo>
                    <a:pt x="7773050" y="2989247"/>
                    <a:pt x="7749871" y="2988610"/>
                    <a:pt x="7711878" y="2988053"/>
                  </a:cubicBezTo>
                  <a:cubicBezTo>
                    <a:pt x="7703223" y="2533828"/>
                    <a:pt x="7703117" y="2515514"/>
                    <a:pt x="7702958" y="2504552"/>
                  </a:cubicBezTo>
                  <a:cubicBezTo>
                    <a:pt x="7737579" y="2505109"/>
                    <a:pt x="7764846" y="2505879"/>
                    <a:pt x="7799149" y="2506436"/>
                  </a:cubicBezTo>
                  <a:cubicBezTo>
                    <a:pt x="7798007" y="2475249"/>
                    <a:pt x="7807990" y="2482017"/>
                    <a:pt x="7754385" y="2480849"/>
                  </a:cubicBezTo>
                  <a:cubicBezTo>
                    <a:pt x="7682806" y="2479310"/>
                    <a:pt x="7704896" y="2555036"/>
                    <a:pt x="7695816" y="1997507"/>
                  </a:cubicBezTo>
                  <a:cubicBezTo>
                    <a:pt x="7733729" y="1998224"/>
                    <a:pt x="7757014" y="1999073"/>
                    <a:pt x="7789458" y="1999843"/>
                  </a:cubicBezTo>
                  <a:cubicBezTo>
                    <a:pt x="7789272" y="1968735"/>
                    <a:pt x="7796308" y="1975397"/>
                    <a:pt x="7754465" y="1974256"/>
                  </a:cubicBezTo>
                  <a:cubicBezTo>
                    <a:pt x="7671284" y="1971867"/>
                    <a:pt x="7696559" y="2046532"/>
                    <a:pt x="7685276" y="1490145"/>
                  </a:cubicBezTo>
                  <a:cubicBezTo>
                    <a:pt x="7727676" y="1490861"/>
                    <a:pt x="7749341" y="1491817"/>
                    <a:pt x="7791104" y="1492825"/>
                  </a:cubicBezTo>
                  <a:cubicBezTo>
                    <a:pt x="7791476" y="1461691"/>
                    <a:pt x="7798485" y="1468459"/>
                    <a:pt x="7754465" y="1467132"/>
                  </a:cubicBezTo>
                  <a:cubicBezTo>
                    <a:pt x="7670886" y="1464743"/>
                    <a:pt x="7684904" y="1476342"/>
                    <a:pt x="7684107" y="1425088"/>
                  </a:cubicBezTo>
                  <a:cubicBezTo>
                    <a:pt x="7675904" y="897261"/>
                    <a:pt x="7661275" y="983631"/>
                    <a:pt x="7754226" y="983392"/>
                  </a:cubicBezTo>
                  <a:cubicBezTo>
                    <a:pt x="7807591" y="983233"/>
                    <a:pt x="7798617" y="989683"/>
                    <a:pt x="7799095" y="958628"/>
                  </a:cubicBezTo>
                  <a:cubicBezTo>
                    <a:pt x="7756430" y="958707"/>
                    <a:pt x="7730676" y="958840"/>
                    <a:pt x="7678797" y="958893"/>
                  </a:cubicBezTo>
                  <a:cubicBezTo>
                    <a:pt x="7674974" y="767468"/>
                    <a:pt x="7672797" y="758018"/>
                    <a:pt x="7671974" y="476958"/>
                  </a:cubicBezTo>
                  <a:cubicBezTo>
                    <a:pt x="7729162" y="477277"/>
                    <a:pt x="7750642" y="477834"/>
                    <a:pt x="7804352" y="478312"/>
                  </a:cubicBezTo>
                  <a:cubicBezTo>
                    <a:pt x="7804512" y="447151"/>
                    <a:pt x="7814521" y="453840"/>
                    <a:pt x="7754359" y="453070"/>
                  </a:cubicBezTo>
                  <a:cubicBezTo>
                    <a:pt x="7645503" y="451769"/>
                    <a:pt x="7673594" y="522505"/>
                    <a:pt x="7666027" y="68015"/>
                  </a:cubicBezTo>
                  <a:cubicBezTo>
                    <a:pt x="7631592" y="65627"/>
                    <a:pt x="7647601" y="17903"/>
                    <a:pt x="7650123" y="452167"/>
                  </a:cubicBezTo>
                  <a:cubicBezTo>
                    <a:pt x="7606608" y="452008"/>
                    <a:pt x="7289575" y="450708"/>
                    <a:pt x="7226598" y="450920"/>
                  </a:cubicBezTo>
                  <a:cubicBezTo>
                    <a:pt x="7216403" y="-4234"/>
                    <a:pt x="7238864" y="41473"/>
                    <a:pt x="7201323" y="39535"/>
                  </a:cubicBezTo>
                  <a:cubicBezTo>
                    <a:pt x="7206128" y="526832"/>
                    <a:pt x="7231669" y="450336"/>
                    <a:pt x="7116575" y="451955"/>
                  </a:cubicBezTo>
                  <a:cubicBezTo>
                    <a:pt x="6997525" y="453627"/>
                    <a:pt x="6995135" y="452778"/>
                    <a:pt x="6798214" y="453282"/>
                  </a:cubicBezTo>
                  <a:cubicBezTo>
                    <a:pt x="6782549" y="453309"/>
                    <a:pt x="6786399" y="470641"/>
                    <a:pt x="6784329" y="338352"/>
                  </a:cubicBezTo>
                  <a:cubicBezTo>
                    <a:pt x="6778886" y="-21991"/>
                    <a:pt x="6788656" y="20425"/>
                    <a:pt x="6757752" y="19310"/>
                  </a:cubicBezTo>
                  <a:cubicBezTo>
                    <a:pt x="6761655" y="277888"/>
                    <a:pt x="6762903" y="366620"/>
                    <a:pt x="6764548" y="453362"/>
                  </a:cubicBezTo>
                  <a:cubicBezTo>
                    <a:pt x="6665491" y="453548"/>
                    <a:pt x="6641463" y="453468"/>
                    <a:pt x="6343572" y="453256"/>
                  </a:cubicBezTo>
                  <a:cubicBezTo>
                    <a:pt x="6332740" y="-42508"/>
                    <a:pt x="6349625" y="7923"/>
                    <a:pt x="6315057" y="7206"/>
                  </a:cubicBezTo>
                  <a:cubicBezTo>
                    <a:pt x="6322412" y="489327"/>
                    <a:pt x="6322226" y="453229"/>
                    <a:pt x="6320341" y="453229"/>
                  </a:cubicBezTo>
                  <a:cubicBezTo>
                    <a:pt x="6159607" y="453229"/>
                    <a:pt x="6161359" y="450840"/>
                    <a:pt x="6001794" y="450840"/>
                  </a:cubicBezTo>
                  <a:cubicBezTo>
                    <a:pt x="5868566" y="450840"/>
                    <a:pt x="5903771" y="537475"/>
                    <a:pt x="5895647" y="1977"/>
                  </a:cubicBezTo>
                  <a:cubicBezTo>
                    <a:pt x="5866070" y="1792"/>
                    <a:pt x="5871726" y="-54877"/>
                    <a:pt x="5879930" y="451928"/>
                  </a:cubicBezTo>
                  <a:cubicBezTo>
                    <a:pt x="5656193" y="456494"/>
                    <a:pt x="5674114" y="454662"/>
                    <a:pt x="5459271" y="452990"/>
                  </a:cubicBezTo>
                  <a:cubicBezTo>
                    <a:pt x="5448970" y="-52143"/>
                    <a:pt x="5460971" y="1977"/>
                    <a:pt x="5428925" y="2269"/>
                  </a:cubicBezTo>
                  <a:cubicBezTo>
                    <a:pt x="5437660" y="529539"/>
                    <a:pt x="5464263" y="452672"/>
                    <a:pt x="5364807" y="452672"/>
                  </a:cubicBezTo>
                  <a:cubicBezTo>
                    <a:pt x="4953946" y="452672"/>
                    <a:pt x="5017241" y="488849"/>
                    <a:pt x="5014878" y="338299"/>
                  </a:cubicBezTo>
                  <a:cubicBezTo>
                    <a:pt x="5012117" y="160915"/>
                    <a:pt x="5011134" y="166993"/>
                    <a:pt x="5008506" y="9011"/>
                  </a:cubicBezTo>
                  <a:cubicBezTo>
                    <a:pt x="4977389" y="9701"/>
                    <a:pt x="4985540" y="-46649"/>
                    <a:pt x="4995098" y="453866"/>
                  </a:cubicBezTo>
                  <a:cubicBezTo>
                    <a:pt x="4888208" y="453335"/>
                    <a:pt x="4768733" y="448451"/>
                    <a:pt x="4574361" y="452619"/>
                  </a:cubicBezTo>
                  <a:cubicBezTo>
                    <a:pt x="4573086" y="306023"/>
                    <a:pt x="4568705" y="118659"/>
                    <a:pt x="4567086" y="20610"/>
                  </a:cubicBezTo>
                  <a:cubicBezTo>
                    <a:pt x="4531509" y="21699"/>
                    <a:pt x="4548713" y="-26821"/>
                    <a:pt x="4552616" y="453070"/>
                  </a:cubicBezTo>
                  <a:cubicBezTo>
                    <a:pt x="4362970" y="456998"/>
                    <a:pt x="4268186" y="452247"/>
                    <a:pt x="4129197" y="451769"/>
                  </a:cubicBezTo>
                  <a:cubicBezTo>
                    <a:pt x="4124126" y="225705"/>
                    <a:pt x="4126409" y="187749"/>
                    <a:pt x="4124551" y="35103"/>
                  </a:cubicBezTo>
                  <a:cubicBezTo>
                    <a:pt x="4095106" y="36111"/>
                    <a:pt x="4103204" y="14160"/>
                    <a:pt x="4103656" y="157438"/>
                  </a:cubicBezTo>
                  <a:cubicBezTo>
                    <a:pt x="4103974" y="259468"/>
                    <a:pt x="4105461" y="362029"/>
                    <a:pt x="4107452" y="451743"/>
                  </a:cubicBezTo>
                  <a:cubicBezTo>
                    <a:pt x="4088071" y="451716"/>
                    <a:pt x="3785454" y="451557"/>
                    <a:pt x="3772444" y="451530"/>
                  </a:cubicBezTo>
                  <a:cubicBezTo>
                    <a:pt x="3658332" y="451530"/>
                    <a:pt x="3688281" y="521337"/>
                    <a:pt x="3684060" y="51108"/>
                  </a:cubicBezTo>
                  <a:cubicBezTo>
                    <a:pt x="3654695" y="52223"/>
                    <a:pt x="3662846" y="32953"/>
                    <a:pt x="3662581" y="157358"/>
                  </a:cubicBezTo>
                  <a:cubicBezTo>
                    <a:pt x="3662368" y="256920"/>
                    <a:pt x="3663669" y="354942"/>
                    <a:pt x="3665979" y="451875"/>
                  </a:cubicBezTo>
                  <a:cubicBezTo>
                    <a:pt x="3255755" y="455007"/>
                    <a:pt x="3656660" y="451690"/>
                    <a:pt x="3246436" y="454344"/>
                  </a:cubicBezTo>
                  <a:cubicBezTo>
                    <a:pt x="3245560" y="370469"/>
                    <a:pt x="3244100" y="290390"/>
                    <a:pt x="3240489" y="68653"/>
                  </a:cubicBezTo>
                  <a:cubicBezTo>
                    <a:pt x="3210063" y="69900"/>
                    <a:pt x="3218107" y="29502"/>
                    <a:pt x="3223152" y="338697"/>
                  </a:cubicBezTo>
                  <a:cubicBezTo>
                    <a:pt x="3225488" y="486965"/>
                    <a:pt x="3308484" y="455034"/>
                    <a:pt x="2817043" y="455034"/>
                  </a:cubicBezTo>
                  <a:cubicBezTo>
                    <a:pt x="2799122" y="455034"/>
                    <a:pt x="2808468" y="498989"/>
                    <a:pt x="2797051" y="87445"/>
                  </a:cubicBezTo>
                  <a:cubicBezTo>
                    <a:pt x="2761209" y="88984"/>
                    <a:pt x="2780617" y="34864"/>
                    <a:pt x="2783484" y="454954"/>
                  </a:cubicBezTo>
                  <a:cubicBezTo>
                    <a:pt x="2648106" y="454264"/>
                    <a:pt x="2559668" y="446434"/>
                    <a:pt x="2360118" y="451822"/>
                  </a:cubicBezTo>
                  <a:cubicBezTo>
                    <a:pt x="2358445" y="373521"/>
                    <a:pt x="2358392" y="345174"/>
                    <a:pt x="2353985" y="107272"/>
                  </a:cubicBezTo>
                  <a:cubicBezTo>
                    <a:pt x="2325390" y="108599"/>
                    <a:pt x="2329957" y="54532"/>
                    <a:pt x="2338347" y="452433"/>
                  </a:cubicBezTo>
                  <a:cubicBezTo>
                    <a:pt x="2234643" y="455432"/>
                    <a:pt x="2126319" y="455034"/>
                    <a:pt x="2021154" y="453733"/>
                  </a:cubicBezTo>
                  <a:cubicBezTo>
                    <a:pt x="1887475" y="452220"/>
                    <a:pt x="1915804" y="515551"/>
                    <a:pt x="1914131" y="127843"/>
                  </a:cubicBezTo>
                  <a:cubicBezTo>
                    <a:pt x="1888032" y="129090"/>
                    <a:pt x="1888032" y="78420"/>
                    <a:pt x="1896263" y="452831"/>
                  </a:cubicBezTo>
                  <a:cubicBezTo>
                    <a:pt x="1873032" y="452778"/>
                    <a:pt x="1886519" y="452804"/>
                    <a:pt x="1543467" y="452725"/>
                  </a:cubicBezTo>
                  <a:cubicBezTo>
                    <a:pt x="1451816" y="452725"/>
                    <a:pt x="1474623" y="506739"/>
                    <a:pt x="1469552" y="149077"/>
                  </a:cubicBezTo>
                  <a:cubicBezTo>
                    <a:pt x="1437931" y="150484"/>
                    <a:pt x="1446373" y="104140"/>
                    <a:pt x="1452427" y="452486"/>
                  </a:cubicBezTo>
                  <a:cubicBezTo>
                    <a:pt x="1339324" y="451822"/>
                    <a:pt x="1323261" y="450283"/>
                    <a:pt x="1032539" y="451769"/>
                  </a:cubicBezTo>
                  <a:cubicBezTo>
                    <a:pt x="1030415" y="378060"/>
                    <a:pt x="1028662" y="270801"/>
                    <a:pt x="1028769" y="157703"/>
                  </a:cubicBezTo>
                  <a:cubicBezTo>
                    <a:pt x="1001236" y="157756"/>
                    <a:pt x="1005086" y="130497"/>
                    <a:pt x="1008352" y="338724"/>
                  </a:cubicBezTo>
                  <a:cubicBezTo>
                    <a:pt x="1010555" y="480940"/>
                    <a:pt x="1032592" y="452035"/>
                    <a:pt x="906718" y="452035"/>
                  </a:cubicBezTo>
                  <a:cubicBezTo>
                    <a:pt x="748985" y="452035"/>
                    <a:pt x="747843" y="454423"/>
                    <a:pt x="591597" y="454450"/>
                  </a:cubicBezTo>
                  <a:cubicBezTo>
                    <a:pt x="589074" y="325161"/>
                    <a:pt x="589366" y="295008"/>
                    <a:pt x="585941" y="157624"/>
                  </a:cubicBezTo>
                  <a:cubicBezTo>
                    <a:pt x="555860" y="157756"/>
                    <a:pt x="563374" y="119429"/>
                    <a:pt x="569826" y="454423"/>
                  </a:cubicBezTo>
                  <a:cubicBezTo>
                    <a:pt x="567914" y="454423"/>
                    <a:pt x="149353" y="451424"/>
                    <a:pt x="147442" y="451398"/>
                  </a:cubicBezTo>
                  <a:cubicBezTo>
                    <a:pt x="145318" y="378591"/>
                    <a:pt x="144070" y="284922"/>
                    <a:pt x="142504" y="169515"/>
                  </a:cubicBezTo>
                  <a:cubicBezTo>
                    <a:pt x="113564" y="171187"/>
                    <a:pt x="120228" y="146529"/>
                    <a:pt x="123255" y="338697"/>
                  </a:cubicBezTo>
                  <a:cubicBezTo>
                    <a:pt x="125273" y="467960"/>
                    <a:pt x="131140" y="451185"/>
                    <a:pt x="111121" y="450867"/>
                  </a:cubicBezTo>
                  <a:cubicBezTo>
                    <a:pt x="-19239" y="448929"/>
                    <a:pt x="833" y="442108"/>
                    <a:pt x="1470" y="474490"/>
                  </a:cubicBezTo>
                  <a:cubicBezTo>
                    <a:pt x="57729" y="474702"/>
                    <a:pt x="88740" y="475259"/>
                    <a:pt x="126441" y="475790"/>
                  </a:cubicBezTo>
                  <a:cubicBezTo>
                    <a:pt x="135654" y="758655"/>
                    <a:pt x="133317" y="771794"/>
                    <a:pt x="135229" y="960698"/>
                  </a:cubicBezTo>
                  <a:cubicBezTo>
                    <a:pt x="96466" y="961070"/>
                    <a:pt x="65296" y="961468"/>
                    <a:pt x="9302" y="961654"/>
                  </a:cubicBezTo>
                  <a:cubicBezTo>
                    <a:pt x="9700" y="993903"/>
                    <a:pt x="-9203" y="986869"/>
                    <a:pt x="111068" y="985595"/>
                  </a:cubicBezTo>
                  <a:cubicBezTo>
                    <a:pt x="146619" y="985250"/>
                    <a:pt x="133264" y="918363"/>
                    <a:pt x="141309" y="1425380"/>
                  </a:cubicBezTo>
                  <a:cubicBezTo>
                    <a:pt x="142158" y="1479368"/>
                    <a:pt x="165841" y="1465884"/>
                    <a:pt x="14081" y="1465805"/>
                  </a:cubicBezTo>
                  <a:cubicBezTo>
                    <a:pt x="14294" y="1498665"/>
                    <a:pt x="-8964" y="1490436"/>
                    <a:pt x="142397" y="1490516"/>
                  </a:cubicBezTo>
                  <a:cubicBezTo>
                    <a:pt x="144548" y="1611046"/>
                    <a:pt x="149725" y="1782167"/>
                    <a:pt x="150017" y="1973884"/>
                  </a:cubicBezTo>
                  <a:cubicBezTo>
                    <a:pt x="105705" y="1974070"/>
                    <a:pt x="71403" y="1974362"/>
                    <a:pt x="16630" y="1974495"/>
                  </a:cubicBezTo>
                  <a:cubicBezTo>
                    <a:pt x="16736" y="2006665"/>
                    <a:pt x="-1052" y="1999392"/>
                    <a:pt x="111015" y="1998781"/>
                  </a:cubicBezTo>
                  <a:cubicBezTo>
                    <a:pt x="165788" y="1998489"/>
                    <a:pt x="148530" y="1923692"/>
                    <a:pt x="157478" y="2480796"/>
                  </a:cubicBezTo>
                  <a:cubicBezTo>
                    <a:pt x="109475" y="2481035"/>
                    <a:pt x="74482" y="2481406"/>
                    <a:pt x="18170" y="2481592"/>
                  </a:cubicBezTo>
                  <a:cubicBezTo>
                    <a:pt x="18250" y="2514319"/>
                    <a:pt x="1443" y="2506516"/>
                    <a:pt x="111015" y="2505799"/>
                  </a:cubicBezTo>
                  <a:cubicBezTo>
                    <a:pt x="177204" y="2505348"/>
                    <a:pt x="157796" y="2448653"/>
                    <a:pt x="164460" y="2873680"/>
                  </a:cubicBezTo>
                  <a:cubicBezTo>
                    <a:pt x="166584" y="3009154"/>
                    <a:pt x="181479" y="2985982"/>
                    <a:pt x="110776" y="2987309"/>
                  </a:cubicBezTo>
                  <a:cubicBezTo>
                    <a:pt x="3196" y="2989327"/>
                    <a:pt x="19789" y="2980090"/>
                    <a:pt x="19949" y="3013268"/>
                  </a:cubicBezTo>
                  <a:cubicBezTo>
                    <a:pt x="85235" y="3012790"/>
                    <a:pt x="112502" y="3011782"/>
                    <a:pt x="167381" y="3011065"/>
                  </a:cubicBezTo>
                  <a:cubicBezTo>
                    <a:pt x="173673" y="3232165"/>
                    <a:pt x="171443" y="3130905"/>
                    <a:pt x="176461" y="3494274"/>
                  </a:cubicBezTo>
                  <a:cubicBezTo>
                    <a:pt x="123759" y="3495044"/>
                    <a:pt x="88448" y="3496610"/>
                    <a:pt x="23294" y="3497300"/>
                  </a:cubicBezTo>
                  <a:cubicBezTo>
                    <a:pt x="23560" y="3527612"/>
                    <a:pt x="5745" y="3522993"/>
                    <a:pt x="111175" y="3520313"/>
                  </a:cubicBezTo>
                  <a:cubicBezTo>
                    <a:pt x="200621" y="3518136"/>
                    <a:pt x="176514" y="3444507"/>
                    <a:pt x="184373" y="4001690"/>
                  </a:cubicBezTo>
                  <a:cubicBezTo>
                    <a:pt x="119086" y="4001371"/>
                    <a:pt x="99705" y="4000841"/>
                    <a:pt x="29719" y="4000575"/>
                  </a:cubicBezTo>
                  <a:cubicBezTo>
                    <a:pt x="30224" y="4033196"/>
                    <a:pt x="15064" y="4024915"/>
                    <a:pt x="110829" y="4025844"/>
                  </a:cubicBezTo>
                  <a:cubicBezTo>
                    <a:pt x="203542" y="4026693"/>
                    <a:pt x="184771" y="4003230"/>
                    <a:pt x="185780" y="4141012"/>
                  </a:cubicBezTo>
                  <a:cubicBezTo>
                    <a:pt x="189019" y="4584009"/>
                    <a:pt x="225844" y="4509982"/>
                    <a:pt x="110936" y="4510274"/>
                  </a:cubicBezTo>
                  <a:cubicBezTo>
                    <a:pt x="27356" y="4510407"/>
                    <a:pt x="40021" y="4502205"/>
                    <a:pt x="40844" y="4535038"/>
                  </a:cubicBezTo>
                  <a:cubicBezTo>
                    <a:pt x="83217" y="4534985"/>
                    <a:pt x="121821" y="4534879"/>
                    <a:pt x="191993" y="4534799"/>
                  </a:cubicBezTo>
                  <a:cubicBezTo>
                    <a:pt x="204577" y="5114279"/>
                    <a:pt x="216127" y="5018698"/>
                    <a:pt x="111042" y="5017716"/>
                  </a:cubicBezTo>
                  <a:cubicBezTo>
                    <a:pt x="42384" y="5017079"/>
                    <a:pt x="53667" y="5010948"/>
                    <a:pt x="54570" y="5041897"/>
                  </a:cubicBezTo>
                  <a:cubicBezTo>
                    <a:pt x="108201" y="5042242"/>
                    <a:pt x="136928" y="5042746"/>
                    <a:pt x="197382" y="5042985"/>
                  </a:cubicBezTo>
                  <a:cubicBezTo>
                    <a:pt x="197409" y="5043994"/>
                    <a:pt x="203170" y="5280356"/>
                    <a:pt x="208029" y="5526274"/>
                  </a:cubicBezTo>
                  <a:cubicBezTo>
                    <a:pt x="143725" y="5525769"/>
                    <a:pt x="116086" y="5524601"/>
                    <a:pt x="66040" y="5523752"/>
                  </a:cubicBezTo>
                  <a:cubicBezTo>
                    <a:pt x="66597" y="5554940"/>
                    <a:pt x="57464" y="5548171"/>
                    <a:pt x="110723" y="5549366"/>
                  </a:cubicBezTo>
                  <a:cubicBezTo>
                    <a:pt x="235588" y="5552232"/>
                    <a:pt x="207949" y="5462147"/>
                    <a:pt x="216976" y="6033875"/>
                  </a:cubicBezTo>
                  <a:cubicBezTo>
                    <a:pt x="155433" y="6033743"/>
                    <a:pt x="131671" y="6033424"/>
                    <a:pt x="73288" y="6033106"/>
                  </a:cubicBezTo>
                  <a:cubicBezTo>
                    <a:pt x="73633" y="6064214"/>
                    <a:pt x="66066" y="6057737"/>
                    <a:pt x="110856" y="6058029"/>
                  </a:cubicBezTo>
                  <a:cubicBezTo>
                    <a:pt x="258500" y="6059038"/>
                    <a:pt x="211348" y="5984347"/>
                    <a:pt x="219578" y="6495611"/>
                  </a:cubicBezTo>
                  <a:cubicBezTo>
                    <a:pt x="220428" y="6550979"/>
                    <a:pt x="246872" y="6537124"/>
                    <a:pt x="77403" y="6537178"/>
                  </a:cubicBezTo>
                  <a:cubicBezTo>
                    <a:pt x="77589" y="6570037"/>
                    <a:pt x="51623" y="6561809"/>
                    <a:pt x="220614" y="6561782"/>
                  </a:cubicBezTo>
                  <a:cubicBezTo>
                    <a:pt x="220667" y="6564357"/>
                    <a:pt x="226348" y="6919550"/>
                    <a:pt x="229402" y="7048734"/>
                  </a:cubicBezTo>
                  <a:cubicBezTo>
                    <a:pt x="158248" y="7048362"/>
                    <a:pt x="121556" y="7047008"/>
                    <a:pt x="79394" y="7046106"/>
                  </a:cubicBezTo>
                  <a:cubicBezTo>
                    <a:pt x="79474" y="7075754"/>
                    <a:pt x="49233" y="7072490"/>
                    <a:pt x="229986" y="7073392"/>
                  </a:cubicBezTo>
                  <a:cubicBezTo>
                    <a:pt x="230039" y="7075754"/>
                    <a:pt x="239464" y="7552354"/>
                    <a:pt x="239491" y="7554291"/>
                  </a:cubicBezTo>
                  <a:cubicBezTo>
                    <a:pt x="161327" y="7554424"/>
                    <a:pt x="126574" y="7555008"/>
                    <a:pt x="80509" y="7555433"/>
                  </a:cubicBezTo>
                  <a:cubicBezTo>
                    <a:pt x="80562" y="7586435"/>
                    <a:pt x="74350" y="7580171"/>
                    <a:pt x="111068" y="7579773"/>
                  </a:cubicBezTo>
                  <a:cubicBezTo>
                    <a:pt x="254013" y="7578233"/>
                    <a:pt x="239889" y="7577835"/>
                    <a:pt x="239969" y="7582507"/>
                  </a:cubicBezTo>
                  <a:cubicBezTo>
                    <a:pt x="242570" y="7748239"/>
                    <a:pt x="247535" y="7916731"/>
                    <a:pt x="248119" y="8059584"/>
                  </a:cubicBezTo>
                  <a:cubicBezTo>
                    <a:pt x="49154" y="8059770"/>
                    <a:pt x="81784" y="8054647"/>
                    <a:pt x="81890" y="8085357"/>
                  </a:cubicBezTo>
                  <a:cubicBezTo>
                    <a:pt x="129414" y="8084932"/>
                    <a:pt x="163823" y="8084322"/>
                    <a:pt x="248199" y="8084215"/>
                  </a:cubicBezTo>
                  <a:cubicBezTo>
                    <a:pt x="248597" y="8387254"/>
                    <a:pt x="252394" y="8424758"/>
                    <a:pt x="255713" y="8565195"/>
                  </a:cubicBezTo>
                  <a:cubicBezTo>
                    <a:pt x="170726" y="8565275"/>
                    <a:pt x="135707" y="8566044"/>
                    <a:pt x="84651" y="8566735"/>
                  </a:cubicBezTo>
                  <a:cubicBezTo>
                    <a:pt x="84890" y="8596356"/>
                    <a:pt x="78173" y="8591498"/>
                    <a:pt x="111095" y="8591021"/>
                  </a:cubicBezTo>
                  <a:cubicBezTo>
                    <a:pt x="300795" y="8588207"/>
                    <a:pt x="252022" y="8500989"/>
                    <a:pt x="260306" y="9032080"/>
                  </a:cubicBezTo>
                  <a:cubicBezTo>
                    <a:pt x="261209" y="9090102"/>
                    <a:pt x="289590" y="9075610"/>
                    <a:pt x="110909" y="9076115"/>
                  </a:cubicBezTo>
                  <a:cubicBezTo>
                    <a:pt x="85660" y="9076167"/>
                    <a:pt x="89988" y="9069824"/>
                    <a:pt x="90439" y="9100852"/>
                  </a:cubicBezTo>
                  <a:cubicBezTo>
                    <a:pt x="134937" y="9100773"/>
                    <a:pt x="166266" y="9100587"/>
                    <a:pt x="261341" y="9100587"/>
                  </a:cubicBezTo>
                  <a:cubicBezTo>
                    <a:pt x="262695" y="9198423"/>
                    <a:pt x="264129" y="9383717"/>
                    <a:pt x="268589" y="9579894"/>
                  </a:cubicBezTo>
                  <a:cubicBezTo>
                    <a:pt x="185249" y="9579921"/>
                    <a:pt x="152300" y="9580717"/>
                    <a:pt x="99493" y="9581779"/>
                  </a:cubicBezTo>
                  <a:cubicBezTo>
                    <a:pt x="100316" y="9616550"/>
                    <a:pt x="73420" y="9604552"/>
                    <a:pt x="269094" y="9604526"/>
                  </a:cubicBezTo>
                  <a:cubicBezTo>
                    <a:pt x="269147" y="9606517"/>
                    <a:pt x="278546" y="10088478"/>
                    <a:pt x="278599" y="10090681"/>
                  </a:cubicBezTo>
                  <a:cubicBezTo>
                    <a:pt x="208002" y="10090761"/>
                    <a:pt x="168496" y="10090123"/>
                    <a:pt x="113936" y="10088876"/>
                  </a:cubicBezTo>
                  <a:cubicBezTo>
                    <a:pt x="114945" y="10119532"/>
                    <a:pt x="87757" y="10115339"/>
                    <a:pt x="270182" y="10115339"/>
                  </a:cubicBezTo>
                  <a:cubicBezTo>
                    <a:pt x="280617" y="10115339"/>
                    <a:pt x="278997" y="10114251"/>
                    <a:pt x="279050" y="10118763"/>
                  </a:cubicBezTo>
                  <a:cubicBezTo>
                    <a:pt x="287334" y="10656199"/>
                    <a:pt x="292272" y="10598389"/>
                    <a:pt x="270182" y="10598389"/>
                  </a:cubicBezTo>
                  <a:cubicBezTo>
                    <a:pt x="106900" y="10598389"/>
                    <a:pt x="130609" y="10591381"/>
                    <a:pt x="131671" y="10623206"/>
                  </a:cubicBezTo>
                  <a:cubicBezTo>
                    <a:pt x="172797" y="10623100"/>
                    <a:pt x="209834" y="10623047"/>
                    <a:pt x="286856" y="10623047"/>
                  </a:cubicBezTo>
                  <a:cubicBezTo>
                    <a:pt x="294635" y="10960829"/>
                    <a:pt x="292458" y="10963828"/>
                    <a:pt x="293759" y="11101824"/>
                  </a:cubicBezTo>
                  <a:cubicBezTo>
                    <a:pt x="230703" y="11101637"/>
                    <a:pt x="184984" y="11102089"/>
                    <a:pt x="147601" y="11102752"/>
                  </a:cubicBezTo>
                  <a:cubicBezTo>
                    <a:pt x="148690" y="11135187"/>
                    <a:pt x="127131" y="11126429"/>
                    <a:pt x="270209" y="11126429"/>
                  </a:cubicBezTo>
                  <a:cubicBezTo>
                    <a:pt x="302919" y="11126429"/>
                    <a:pt x="293414" y="11070822"/>
                    <a:pt x="301193" y="11568470"/>
                  </a:cubicBezTo>
                  <a:cubicBezTo>
                    <a:pt x="302042" y="11621130"/>
                    <a:pt x="310114" y="11612132"/>
                    <a:pt x="270209" y="11612132"/>
                  </a:cubicBezTo>
                  <a:cubicBezTo>
                    <a:pt x="143459" y="11612132"/>
                    <a:pt x="164195" y="11602524"/>
                    <a:pt x="165310" y="11636101"/>
                  </a:cubicBezTo>
                  <a:cubicBezTo>
                    <a:pt x="210179" y="11636764"/>
                    <a:pt x="257014" y="11636870"/>
                    <a:pt x="302334" y="11636737"/>
                  </a:cubicBezTo>
                  <a:cubicBezTo>
                    <a:pt x="311494" y="12195142"/>
                    <a:pt x="324530" y="12120610"/>
                    <a:pt x="270209" y="12120610"/>
                  </a:cubicBezTo>
                  <a:cubicBezTo>
                    <a:pt x="164699" y="12120610"/>
                    <a:pt x="181134" y="12112594"/>
                    <a:pt x="182196" y="12145295"/>
                  </a:cubicBezTo>
                  <a:cubicBezTo>
                    <a:pt x="226879" y="12145215"/>
                    <a:pt x="266041" y="12145241"/>
                    <a:pt x="308892" y="12145241"/>
                  </a:cubicBezTo>
                  <a:cubicBezTo>
                    <a:pt x="309237" y="12231824"/>
                    <a:pt x="311043" y="12337278"/>
                    <a:pt x="313114" y="12455233"/>
                  </a:cubicBezTo>
                  <a:cubicBezTo>
                    <a:pt x="346806" y="12454968"/>
                    <a:pt x="332070" y="12495127"/>
                    <a:pt x="330637" y="12145241"/>
                  </a:cubicBezTo>
                  <a:lnTo>
                    <a:pt x="750923" y="12145268"/>
                  </a:lnTo>
                  <a:cubicBezTo>
                    <a:pt x="752728" y="12273682"/>
                    <a:pt x="753870" y="12361193"/>
                    <a:pt x="757030" y="12451703"/>
                  </a:cubicBezTo>
                  <a:cubicBezTo>
                    <a:pt x="788890" y="12451438"/>
                    <a:pt x="777500" y="12493216"/>
                    <a:pt x="772694" y="12145268"/>
                  </a:cubicBezTo>
                  <a:cubicBezTo>
                    <a:pt x="1130668" y="12145295"/>
                    <a:pt x="1033468" y="12142110"/>
                    <a:pt x="1194733" y="12141526"/>
                  </a:cubicBezTo>
                  <a:cubicBezTo>
                    <a:pt x="1197547" y="12258340"/>
                    <a:pt x="1197839" y="12322096"/>
                    <a:pt x="1200494" y="12448199"/>
                  </a:cubicBezTo>
                  <a:cubicBezTo>
                    <a:pt x="1229619" y="12447960"/>
                    <a:pt x="1222265" y="12472353"/>
                    <a:pt x="1219451" y="12293508"/>
                  </a:cubicBezTo>
                  <a:cubicBezTo>
                    <a:pt x="1216769" y="12123556"/>
                    <a:pt x="1213105" y="12141472"/>
                    <a:pt x="1225132" y="12141472"/>
                  </a:cubicBezTo>
                  <a:cubicBezTo>
                    <a:pt x="1379866" y="12141472"/>
                    <a:pt x="1382972" y="12144100"/>
                    <a:pt x="1543414" y="12144100"/>
                  </a:cubicBezTo>
                  <a:cubicBezTo>
                    <a:pt x="1662358" y="12144127"/>
                    <a:pt x="1635436" y="12113975"/>
                    <a:pt x="1638250" y="12293986"/>
                  </a:cubicBezTo>
                  <a:cubicBezTo>
                    <a:pt x="1640958" y="12467655"/>
                    <a:pt x="1635728" y="12444829"/>
                    <a:pt x="1663606" y="12444590"/>
                  </a:cubicBezTo>
                  <a:cubicBezTo>
                    <a:pt x="1660393" y="12350576"/>
                    <a:pt x="1658694" y="12230735"/>
                    <a:pt x="1658667" y="12144127"/>
                  </a:cubicBezTo>
                  <a:cubicBezTo>
                    <a:pt x="1835915" y="12144180"/>
                    <a:pt x="1919574" y="12144419"/>
                    <a:pt x="2021128" y="12143596"/>
                  </a:cubicBezTo>
                  <a:cubicBezTo>
                    <a:pt x="2093105" y="12143012"/>
                    <a:pt x="2077652" y="12113152"/>
                    <a:pt x="2080467" y="12293960"/>
                  </a:cubicBezTo>
                  <a:cubicBezTo>
                    <a:pt x="2083122" y="12463674"/>
                    <a:pt x="2075794" y="12441351"/>
                    <a:pt x="2104681" y="12441139"/>
                  </a:cubicBezTo>
                  <a:cubicBezTo>
                    <a:pt x="2102822" y="12336269"/>
                    <a:pt x="2101176" y="12230284"/>
                    <a:pt x="2099981" y="12143091"/>
                  </a:cubicBezTo>
                  <a:cubicBezTo>
                    <a:pt x="2226890" y="12142614"/>
                    <a:pt x="2328736" y="12143410"/>
                    <a:pt x="2522471" y="12143330"/>
                  </a:cubicBezTo>
                  <a:cubicBezTo>
                    <a:pt x="2522869" y="12235672"/>
                    <a:pt x="2524861" y="12355645"/>
                    <a:pt x="2526852" y="12437875"/>
                  </a:cubicBezTo>
                  <a:cubicBezTo>
                    <a:pt x="2560730" y="12437636"/>
                    <a:pt x="2545570" y="12476043"/>
                    <a:pt x="2544242" y="12143278"/>
                  </a:cubicBezTo>
                  <a:cubicBezTo>
                    <a:pt x="2546207" y="12143278"/>
                    <a:pt x="2961475" y="12141446"/>
                    <a:pt x="2963599" y="12141420"/>
                  </a:cubicBezTo>
                  <a:cubicBezTo>
                    <a:pt x="2966334" y="12286741"/>
                    <a:pt x="2966520" y="12332208"/>
                    <a:pt x="2968856" y="12434424"/>
                  </a:cubicBezTo>
                  <a:cubicBezTo>
                    <a:pt x="2999150" y="12434212"/>
                    <a:pt x="2991530" y="12476521"/>
                    <a:pt x="2985397" y="12141287"/>
                  </a:cubicBezTo>
                  <a:cubicBezTo>
                    <a:pt x="3281987" y="12139270"/>
                    <a:pt x="3257720" y="12143145"/>
                    <a:pt x="3408497" y="12143861"/>
                  </a:cubicBezTo>
                  <a:cubicBezTo>
                    <a:pt x="3411471" y="12234585"/>
                    <a:pt x="3413117" y="12345772"/>
                    <a:pt x="3413542" y="12431000"/>
                  </a:cubicBezTo>
                  <a:cubicBezTo>
                    <a:pt x="3441817" y="12430788"/>
                    <a:pt x="3436295" y="12453641"/>
                    <a:pt x="3433800" y="12293508"/>
                  </a:cubicBezTo>
                  <a:cubicBezTo>
                    <a:pt x="3431091" y="12121220"/>
                    <a:pt x="3421321" y="12143994"/>
                    <a:pt x="3453977" y="12143994"/>
                  </a:cubicBezTo>
                  <a:cubicBezTo>
                    <a:pt x="3740160" y="12144233"/>
                    <a:pt x="3788879" y="12144366"/>
                    <a:pt x="3850714" y="12144100"/>
                  </a:cubicBezTo>
                  <a:cubicBezTo>
                    <a:pt x="3852626" y="12264365"/>
                    <a:pt x="3854059" y="12345161"/>
                    <a:pt x="3854829" y="12427629"/>
                  </a:cubicBezTo>
                  <a:cubicBezTo>
                    <a:pt x="3883105" y="12427417"/>
                    <a:pt x="3877290" y="12450005"/>
                    <a:pt x="3874848" y="12293508"/>
                  </a:cubicBezTo>
                  <a:cubicBezTo>
                    <a:pt x="3872060" y="12118062"/>
                    <a:pt x="3852679" y="12144259"/>
                    <a:pt x="3931824" y="12143517"/>
                  </a:cubicBezTo>
                  <a:cubicBezTo>
                    <a:pt x="4083876" y="12142083"/>
                    <a:pt x="4170853" y="12142720"/>
                    <a:pt x="4250132" y="12143888"/>
                  </a:cubicBezTo>
                  <a:cubicBezTo>
                    <a:pt x="4305568" y="12144711"/>
                    <a:pt x="4290966" y="12116363"/>
                    <a:pt x="4293754" y="12293986"/>
                  </a:cubicBezTo>
                  <a:cubicBezTo>
                    <a:pt x="4296143" y="12446607"/>
                    <a:pt x="4290249" y="12424284"/>
                    <a:pt x="4318127" y="12424072"/>
                  </a:cubicBezTo>
                  <a:cubicBezTo>
                    <a:pt x="4316162" y="12348691"/>
                    <a:pt x="4314197" y="12235088"/>
                    <a:pt x="4314250" y="12144684"/>
                  </a:cubicBezTo>
                  <a:cubicBezTo>
                    <a:pt x="4559864" y="12146887"/>
                    <a:pt x="4541385" y="12140836"/>
                    <a:pt x="4733687" y="12140836"/>
                  </a:cubicBezTo>
                  <a:cubicBezTo>
                    <a:pt x="4734059" y="12229886"/>
                    <a:pt x="4735917" y="12344683"/>
                    <a:pt x="4737696" y="12420860"/>
                  </a:cubicBezTo>
                  <a:cubicBezTo>
                    <a:pt x="4770990" y="12420595"/>
                    <a:pt x="4756759" y="12459427"/>
                    <a:pt x="4755458" y="12140862"/>
                  </a:cubicBezTo>
                  <a:cubicBezTo>
                    <a:pt x="4796770" y="12140915"/>
                    <a:pt x="4624142" y="12140172"/>
                    <a:pt x="5178452" y="12142852"/>
                  </a:cubicBezTo>
                  <a:cubicBezTo>
                    <a:pt x="5180045" y="12221233"/>
                    <a:pt x="5182037" y="12337517"/>
                    <a:pt x="5182621" y="12417463"/>
                  </a:cubicBezTo>
                  <a:cubicBezTo>
                    <a:pt x="5211056" y="12417251"/>
                    <a:pt x="5205135" y="12438750"/>
                    <a:pt x="5202878" y="12293535"/>
                  </a:cubicBezTo>
                  <a:cubicBezTo>
                    <a:pt x="5200277" y="12126263"/>
                    <a:pt x="5197754" y="12142959"/>
                    <a:pt x="5205613" y="12142985"/>
                  </a:cubicBezTo>
                  <a:cubicBezTo>
                    <a:pt x="5705735" y="12145666"/>
                    <a:pt x="5619899" y="12096509"/>
                    <a:pt x="5623058" y="12293960"/>
                  </a:cubicBezTo>
                  <a:cubicBezTo>
                    <a:pt x="5625236" y="12434132"/>
                    <a:pt x="5618412" y="12414118"/>
                    <a:pt x="5646900" y="12413906"/>
                  </a:cubicBezTo>
                  <a:cubicBezTo>
                    <a:pt x="5644644" y="12297491"/>
                    <a:pt x="5644458" y="12254810"/>
                    <a:pt x="5642015" y="12141552"/>
                  </a:cubicBezTo>
                  <a:cubicBezTo>
                    <a:pt x="5842468" y="12141048"/>
                    <a:pt x="5832618" y="12144631"/>
                    <a:pt x="6062567" y="12144100"/>
                  </a:cubicBezTo>
                  <a:cubicBezTo>
                    <a:pt x="6065169" y="12261684"/>
                    <a:pt x="6065222" y="12303648"/>
                    <a:pt x="6067426" y="12410668"/>
                  </a:cubicBezTo>
                  <a:cubicBezTo>
                    <a:pt x="6096126" y="12410456"/>
                    <a:pt x="6089303" y="12430098"/>
                    <a:pt x="6087099" y="12293535"/>
                  </a:cubicBezTo>
                  <a:cubicBezTo>
                    <a:pt x="6084311" y="12114027"/>
                    <a:pt x="6064001" y="12144286"/>
                    <a:pt x="6161094" y="12143649"/>
                  </a:cubicBezTo>
                  <a:cubicBezTo>
                    <a:pt x="6255293" y="12143012"/>
                    <a:pt x="6332288" y="12142746"/>
                    <a:pt x="6479561" y="12143543"/>
                  </a:cubicBezTo>
                  <a:cubicBezTo>
                    <a:pt x="6515111" y="12143729"/>
                    <a:pt x="6505182" y="12116921"/>
                    <a:pt x="6507996" y="12293986"/>
                  </a:cubicBezTo>
                  <a:cubicBezTo>
                    <a:pt x="6510200" y="12429938"/>
                    <a:pt x="6502580" y="12407350"/>
                    <a:pt x="6531572" y="12407138"/>
                  </a:cubicBezTo>
                  <a:cubicBezTo>
                    <a:pt x="6530059" y="12314186"/>
                    <a:pt x="6528652" y="12233417"/>
                    <a:pt x="6527723" y="12143782"/>
                  </a:cubicBezTo>
                  <a:cubicBezTo>
                    <a:pt x="6834348" y="12144976"/>
                    <a:pt x="6750769" y="12141366"/>
                    <a:pt x="6947399" y="12141207"/>
                  </a:cubicBezTo>
                  <a:cubicBezTo>
                    <a:pt x="6951328" y="12444723"/>
                    <a:pt x="6943097" y="12403953"/>
                    <a:pt x="6973365" y="12403714"/>
                  </a:cubicBezTo>
                  <a:cubicBezTo>
                    <a:pt x="6971691" y="12325997"/>
                    <a:pt x="6970205" y="12219853"/>
                    <a:pt x="6969196" y="12141207"/>
                  </a:cubicBezTo>
                  <a:cubicBezTo>
                    <a:pt x="7108424" y="12141260"/>
                    <a:pt x="7081422" y="12142401"/>
                    <a:pt x="7390199" y="12142295"/>
                  </a:cubicBezTo>
                  <a:cubicBezTo>
                    <a:pt x="7394713" y="12440157"/>
                    <a:pt x="7385154" y="12400369"/>
                    <a:pt x="7416058" y="12400104"/>
                  </a:cubicBezTo>
                  <a:cubicBezTo>
                    <a:pt x="7414546" y="12320450"/>
                    <a:pt x="7413590" y="12252235"/>
                    <a:pt x="7411943" y="12142268"/>
                  </a:cubicBezTo>
                  <a:cubicBezTo>
                    <a:pt x="7620627" y="12142189"/>
                    <a:pt x="7668443" y="12142295"/>
                    <a:pt x="7754226" y="12141844"/>
                  </a:cubicBezTo>
                  <a:cubicBezTo>
                    <a:pt x="7852939" y="12141313"/>
                    <a:pt x="7829814" y="12111028"/>
                    <a:pt x="7832655" y="12294040"/>
                  </a:cubicBezTo>
                  <a:cubicBezTo>
                    <a:pt x="7834540" y="12415393"/>
                    <a:pt x="7827664" y="12396627"/>
                    <a:pt x="7856284" y="12396388"/>
                  </a:cubicBezTo>
                  <a:cubicBezTo>
                    <a:pt x="7849885" y="12101393"/>
                    <a:pt x="7835389" y="12141499"/>
                    <a:pt x="7913658" y="12141499"/>
                  </a:cubicBezTo>
                  <a:close/>
                  <a:moveTo>
                    <a:pt x="7803052" y="10118869"/>
                  </a:moveTo>
                  <a:cubicBezTo>
                    <a:pt x="7811521" y="10673239"/>
                    <a:pt x="7827477" y="10597513"/>
                    <a:pt x="7754252" y="10597009"/>
                  </a:cubicBezTo>
                  <a:cubicBezTo>
                    <a:pt x="7311638" y="10594009"/>
                    <a:pt x="7387173" y="10626391"/>
                    <a:pt x="7384915" y="10480911"/>
                  </a:cubicBezTo>
                  <a:cubicBezTo>
                    <a:pt x="7378040" y="10040754"/>
                    <a:pt x="7358604" y="10113189"/>
                    <a:pt x="7435149" y="10114649"/>
                  </a:cubicBezTo>
                  <a:cubicBezTo>
                    <a:pt x="7706993" y="10119771"/>
                    <a:pt x="7802919" y="10111384"/>
                    <a:pt x="7803052" y="10118869"/>
                  </a:cubicBezTo>
                  <a:close/>
                  <a:moveTo>
                    <a:pt x="7802574" y="10091026"/>
                  </a:moveTo>
                  <a:cubicBezTo>
                    <a:pt x="7440166" y="10091902"/>
                    <a:pt x="7573713" y="10091584"/>
                    <a:pt x="7379658" y="10089089"/>
                  </a:cubicBezTo>
                  <a:cubicBezTo>
                    <a:pt x="7377694" y="9949899"/>
                    <a:pt x="7379128" y="9774585"/>
                    <a:pt x="7372835" y="9604632"/>
                  </a:cubicBezTo>
                  <a:cubicBezTo>
                    <a:pt x="7741137" y="9604817"/>
                    <a:pt x="7633530" y="9604526"/>
                    <a:pt x="7793281" y="9606835"/>
                  </a:cubicBezTo>
                  <a:cubicBezTo>
                    <a:pt x="7794316" y="9839454"/>
                    <a:pt x="7799892" y="9937052"/>
                    <a:pt x="7802574" y="10091026"/>
                  </a:cubicBezTo>
                  <a:close/>
                  <a:moveTo>
                    <a:pt x="7793202" y="9582124"/>
                  </a:moveTo>
                  <a:cubicBezTo>
                    <a:pt x="7354410" y="9575541"/>
                    <a:pt x="7372145" y="9586344"/>
                    <a:pt x="7371720" y="9574612"/>
                  </a:cubicBezTo>
                  <a:cubicBezTo>
                    <a:pt x="7366835" y="9450525"/>
                    <a:pt x="7365508" y="9340957"/>
                    <a:pt x="7364950" y="9212942"/>
                  </a:cubicBezTo>
                  <a:cubicBezTo>
                    <a:pt x="7364366" y="9075982"/>
                    <a:pt x="7345197" y="9099021"/>
                    <a:pt x="7435307" y="9098782"/>
                  </a:cubicBezTo>
                  <a:cubicBezTo>
                    <a:pt x="7563066" y="9098436"/>
                    <a:pt x="7652885" y="9098224"/>
                    <a:pt x="7754040" y="9099843"/>
                  </a:cubicBezTo>
                  <a:cubicBezTo>
                    <a:pt x="7797343" y="9100560"/>
                    <a:pt x="7790971" y="9032638"/>
                    <a:pt x="7793202" y="9582124"/>
                  </a:cubicBezTo>
                  <a:close/>
                  <a:moveTo>
                    <a:pt x="3399762" y="10118445"/>
                  </a:moveTo>
                  <a:cubicBezTo>
                    <a:pt x="3399630" y="10111013"/>
                    <a:pt x="3350937" y="10109341"/>
                    <a:pt x="3819783" y="10112048"/>
                  </a:cubicBezTo>
                  <a:cubicBezTo>
                    <a:pt x="3822996" y="10297926"/>
                    <a:pt x="3820128" y="10380261"/>
                    <a:pt x="3825651" y="10596876"/>
                  </a:cubicBezTo>
                  <a:cubicBezTo>
                    <a:pt x="3589250" y="10597088"/>
                    <a:pt x="3535008" y="10600273"/>
                    <a:pt x="3403426" y="10599079"/>
                  </a:cubicBezTo>
                  <a:cubicBezTo>
                    <a:pt x="3397506" y="10267190"/>
                    <a:pt x="3402922" y="10321124"/>
                    <a:pt x="3399762" y="10118445"/>
                  </a:cubicBezTo>
                  <a:close/>
                  <a:moveTo>
                    <a:pt x="735471" y="9608056"/>
                  </a:moveTo>
                  <a:cubicBezTo>
                    <a:pt x="1165873" y="9608056"/>
                    <a:pt x="971182" y="9606835"/>
                    <a:pt x="1154987" y="9605507"/>
                  </a:cubicBezTo>
                  <a:cubicBezTo>
                    <a:pt x="1155359" y="9709183"/>
                    <a:pt x="1156952" y="9757199"/>
                    <a:pt x="1159023" y="9937742"/>
                  </a:cubicBezTo>
                  <a:cubicBezTo>
                    <a:pt x="1161333" y="10138988"/>
                    <a:pt x="1246452" y="10085027"/>
                    <a:pt x="747578" y="10087734"/>
                  </a:cubicBezTo>
                  <a:cubicBezTo>
                    <a:pt x="728940" y="10087840"/>
                    <a:pt x="749410" y="10071278"/>
                    <a:pt x="735471" y="9608056"/>
                  </a:cubicBezTo>
                  <a:close/>
                  <a:moveTo>
                    <a:pt x="712532" y="8084535"/>
                  </a:moveTo>
                  <a:cubicBezTo>
                    <a:pt x="894532" y="8087242"/>
                    <a:pt x="843583" y="8086737"/>
                    <a:pt x="1130030" y="8085835"/>
                  </a:cubicBezTo>
                  <a:cubicBezTo>
                    <a:pt x="1140411" y="8586482"/>
                    <a:pt x="1126924" y="8000288"/>
                    <a:pt x="1140411" y="8565938"/>
                  </a:cubicBezTo>
                  <a:cubicBezTo>
                    <a:pt x="989342" y="8567928"/>
                    <a:pt x="1081895" y="8570610"/>
                    <a:pt x="717523" y="8568858"/>
                  </a:cubicBezTo>
                  <a:cubicBezTo>
                    <a:pt x="716567" y="8385448"/>
                    <a:pt x="720523" y="8523231"/>
                    <a:pt x="712532" y="8084535"/>
                  </a:cubicBezTo>
                  <a:close/>
                  <a:moveTo>
                    <a:pt x="682716" y="6133039"/>
                  </a:moveTo>
                  <a:cubicBezTo>
                    <a:pt x="681123" y="6030266"/>
                    <a:pt x="613208" y="6059436"/>
                    <a:pt x="1065992" y="6056384"/>
                  </a:cubicBezTo>
                  <a:cubicBezTo>
                    <a:pt x="1116171" y="6056065"/>
                    <a:pt x="1096923" y="5990239"/>
                    <a:pt x="1104834" y="6495797"/>
                  </a:cubicBezTo>
                  <a:cubicBezTo>
                    <a:pt x="1105684" y="6548404"/>
                    <a:pt x="1163669" y="6541982"/>
                    <a:pt x="747684" y="6537523"/>
                  </a:cubicBezTo>
                  <a:cubicBezTo>
                    <a:pt x="659458" y="6536540"/>
                    <a:pt x="690044" y="6601464"/>
                    <a:pt x="682716" y="6133039"/>
                  </a:cubicBezTo>
                  <a:close/>
                  <a:moveTo>
                    <a:pt x="641484" y="3597711"/>
                  </a:moveTo>
                  <a:cubicBezTo>
                    <a:pt x="639971" y="3500883"/>
                    <a:pt x="562418" y="3517446"/>
                    <a:pt x="1060708" y="3521427"/>
                  </a:cubicBezTo>
                  <a:cubicBezTo>
                    <a:pt x="1069417" y="4039168"/>
                    <a:pt x="1068541" y="4003999"/>
                    <a:pt x="1066151" y="4003946"/>
                  </a:cubicBezTo>
                  <a:cubicBezTo>
                    <a:pt x="585703" y="3994258"/>
                    <a:pt x="645334" y="4033355"/>
                    <a:pt x="644166" y="3959859"/>
                  </a:cubicBezTo>
                  <a:cubicBezTo>
                    <a:pt x="641378" y="3775786"/>
                    <a:pt x="644351" y="3776821"/>
                    <a:pt x="641484" y="3597711"/>
                  </a:cubicBezTo>
                  <a:close/>
                  <a:moveTo>
                    <a:pt x="1046079" y="2505746"/>
                  </a:moveTo>
                  <a:cubicBezTo>
                    <a:pt x="1046637" y="2540384"/>
                    <a:pt x="1052770" y="2987017"/>
                    <a:pt x="1052770" y="2988902"/>
                  </a:cubicBezTo>
                  <a:cubicBezTo>
                    <a:pt x="549993" y="2979798"/>
                    <a:pt x="633652" y="3029141"/>
                    <a:pt x="631236" y="2873388"/>
                  </a:cubicBezTo>
                  <a:cubicBezTo>
                    <a:pt x="628395" y="2691837"/>
                    <a:pt x="625581" y="2692314"/>
                    <a:pt x="622740" y="2511506"/>
                  </a:cubicBezTo>
                  <a:cubicBezTo>
                    <a:pt x="622501" y="2496828"/>
                    <a:pt x="600703" y="2508931"/>
                    <a:pt x="1046079" y="2505746"/>
                  </a:cubicBezTo>
                  <a:close/>
                  <a:moveTo>
                    <a:pt x="622235" y="2479840"/>
                  </a:moveTo>
                  <a:cubicBezTo>
                    <a:pt x="618492" y="2245203"/>
                    <a:pt x="615253" y="2124275"/>
                    <a:pt x="615438" y="2000135"/>
                  </a:cubicBezTo>
                  <a:cubicBezTo>
                    <a:pt x="773730" y="2000268"/>
                    <a:pt x="765419" y="2001621"/>
                    <a:pt x="1036097" y="2001117"/>
                  </a:cubicBezTo>
                  <a:cubicBezTo>
                    <a:pt x="1036495" y="2239842"/>
                    <a:pt x="1042548" y="2306172"/>
                    <a:pt x="1045681" y="2481061"/>
                  </a:cubicBezTo>
                  <a:cubicBezTo>
                    <a:pt x="818599" y="2482760"/>
                    <a:pt x="764915" y="2480106"/>
                    <a:pt x="622235" y="2479840"/>
                  </a:cubicBezTo>
                  <a:close/>
                  <a:moveTo>
                    <a:pt x="1053035" y="3013560"/>
                  </a:moveTo>
                  <a:cubicBezTo>
                    <a:pt x="1055637" y="3263061"/>
                    <a:pt x="1057230" y="3320181"/>
                    <a:pt x="1060284" y="3496796"/>
                  </a:cubicBezTo>
                  <a:cubicBezTo>
                    <a:pt x="955438" y="3495973"/>
                    <a:pt x="851468" y="3496079"/>
                    <a:pt x="747551" y="3496637"/>
                  </a:cubicBezTo>
                  <a:cubicBezTo>
                    <a:pt x="611244" y="3497380"/>
                    <a:pt x="639732" y="3581467"/>
                    <a:pt x="633678" y="3054516"/>
                  </a:cubicBezTo>
                  <a:cubicBezTo>
                    <a:pt x="633041" y="2998511"/>
                    <a:pt x="565790" y="3005066"/>
                    <a:pt x="1053035" y="3013560"/>
                  </a:cubicBezTo>
                  <a:close/>
                  <a:moveTo>
                    <a:pt x="4588193" y="2873840"/>
                  </a:moveTo>
                  <a:cubicBezTo>
                    <a:pt x="4590556" y="3024814"/>
                    <a:pt x="4660993" y="2982319"/>
                    <a:pt x="4250158" y="2987256"/>
                  </a:cubicBezTo>
                  <a:cubicBezTo>
                    <a:pt x="4151605" y="2988451"/>
                    <a:pt x="4172924" y="3010614"/>
                    <a:pt x="4170774" y="2873362"/>
                  </a:cubicBezTo>
                  <a:cubicBezTo>
                    <a:pt x="4167933" y="2692129"/>
                    <a:pt x="4164721" y="2691996"/>
                    <a:pt x="4161906" y="2511479"/>
                  </a:cubicBezTo>
                  <a:cubicBezTo>
                    <a:pt x="4161694" y="2497996"/>
                    <a:pt x="4135861" y="2510895"/>
                    <a:pt x="4568812" y="2506224"/>
                  </a:cubicBezTo>
                  <a:cubicBezTo>
                    <a:pt x="4599291" y="2505905"/>
                    <a:pt x="4581795" y="2465056"/>
                    <a:pt x="4588193" y="2873840"/>
                  </a:cubicBezTo>
                  <a:close/>
                  <a:moveTo>
                    <a:pt x="5032454" y="2987469"/>
                  </a:moveTo>
                  <a:cubicBezTo>
                    <a:pt x="4902731" y="2987416"/>
                    <a:pt x="5063411" y="2987283"/>
                    <a:pt x="4612168" y="2986566"/>
                  </a:cubicBezTo>
                  <a:cubicBezTo>
                    <a:pt x="4605796" y="2734093"/>
                    <a:pt x="4611238" y="2713840"/>
                    <a:pt x="4607946" y="2505826"/>
                  </a:cubicBezTo>
                  <a:cubicBezTo>
                    <a:pt x="4859056" y="2503463"/>
                    <a:pt x="5028763" y="2509462"/>
                    <a:pt x="5028790" y="2511798"/>
                  </a:cubicBezTo>
                  <a:cubicBezTo>
                    <a:pt x="5031923" y="2711372"/>
                    <a:pt x="5025578" y="2742135"/>
                    <a:pt x="5032454" y="2987469"/>
                  </a:cubicBezTo>
                  <a:close/>
                  <a:moveTo>
                    <a:pt x="6794630" y="2481486"/>
                  </a:moveTo>
                  <a:cubicBezTo>
                    <a:pt x="6287897" y="2481672"/>
                    <a:pt x="6375724" y="2509913"/>
                    <a:pt x="6374211" y="2330511"/>
                  </a:cubicBezTo>
                  <a:cubicBezTo>
                    <a:pt x="6373414" y="2222138"/>
                    <a:pt x="6371503" y="2100174"/>
                    <a:pt x="6369299" y="1999312"/>
                  </a:cubicBezTo>
                  <a:cubicBezTo>
                    <a:pt x="6484101" y="1998728"/>
                    <a:pt x="6612311" y="1993022"/>
                    <a:pt x="6789266" y="1998277"/>
                  </a:cubicBezTo>
                  <a:cubicBezTo>
                    <a:pt x="6796781" y="2194480"/>
                    <a:pt x="6792904" y="2347605"/>
                    <a:pt x="6794630" y="2481486"/>
                  </a:cubicBezTo>
                  <a:close/>
                  <a:moveTo>
                    <a:pt x="6807161" y="3235987"/>
                  </a:moveTo>
                  <a:cubicBezTo>
                    <a:pt x="6811728" y="3531991"/>
                    <a:pt x="6816613" y="3495707"/>
                    <a:pt x="6798002" y="3496132"/>
                  </a:cubicBezTo>
                  <a:cubicBezTo>
                    <a:pt x="6686996" y="3498521"/>
                    <a:pt x="6591894" y="3498547"/>
                    <a:pt x="6479774" y="3496132"/>
                  </a:cubicBezTo>
                  <a:cubicBezTo>
                    <a:pt x="6357484" y="3493504"/>
                    <a:pt x="6399486" y="3572549"/>
                    <a:pt x="6384326" y="3054277"/>
                  </a:cubicBezTo>
                  <a:cubicBezTo>
                    <a:pt x="6382972" y="3007933"/>
                    <a:pt x="6315190" y="3007216"/>
                    <a:pt x="6798081" y="3013082"/>
                  </a:cubicBezTo>
                  <a:cubicBezTo>
                    <a:pt x="6811409" y="3013242"/>
                    <a:pt x="6803258" y="2986566"/>
                    <a:pt x="6807161" y="3235987"/>
                  </a:cubicBezTo>
                  <a:close/>
                  <a:moveTo>
                    <a:pt x="7275981" y="8567212"/>
                  </a:moveTo>
                  <a:cubicBezTo>
                    <a:pt x="6842154" y="8567212"/>
                    <a:pt x="6911609" y="8587013"/>
                    <a:pt x="6910786" y="8488301"/>
                  </a:cubicBezTo>
                  <a:cubicBezTo>
                    <a:pt x="6906909" y="8023247"/>
                    <a:pt x="6887874" y="8087374"/>
                    <a:pt x="6957461" y="8087374"/>
                  </a:cubicBezTo>
                  <a:cubicBezTo>
                    <a:pt x="7379978" y="8087374"/>
                    <a:pt x="7327143" y="8061920"/>
                    <a:pt x="7327568" y="8126100"/>
                  </a:cubicBezTo>
                  <a:cubicBezTo>
                    <a:pt x="7330196" y="8633702"/>
                    <a:pt x="7361392" y="8567212"/>
                    <a:pt x="7275981" y="8567212"/>
                  </a:cubicBezTo>
                  <a:close/>
                  <a:moveTo>
                    <a:pt x="7333913" y="8591764"/>
                  </a:moveTo>
                  <a:cubicBezTo>
                    <a:pt x="7337895" y="8847423"/>
                    <a:pt x="7340311" y="8948046"/>
                    <a:pt x="7342011" y="9074309"/>
                  </a:cubicBezTo>
                  <a:cubicBezTo>
                    <a:pt x="7076379" y="9074602"/>
                    <a:pt x="7093291" y="9076406"/>
                    <a:pt x="6921008" y="9076009"/>
                  </a:cubicBezTo>
                  <a:cubicBezTo>
                    <a:pt x="6915220" y="8752931"/>
                    <a:pt x="6914503" y="8801690"/>
                    <a:pt x="6911822" y="8591525"/>
                  </a:cubicBezTo>
                  <a:cubicBezTo>
                    <a:pt x="7042633" y="8591233"/>
                    <a:pt x="7211306" y="8592188"/>
                    <a:pt x="7333913" y="8591764"/>
                  </a:cubicBezTo>
                  <a:close/>
                  <a:moveTo>
                    <a:pt x="7275981" y="8059239"/>
                  </a:moveTo>
                  <a:cubicBezTo>
                    <a:pt x="6830791" y="8059239"/>
                    <a:pt x="6907468" y="8101230"/>
                    <a:pt x="6905025" y="7944602"/>
                  </a:cubicBezTo>
                  <a:cubicBezTo>
                    <a:pt x="6898148" y="7505320"/>
                    <a:pt x="6876298" y="7578870"/>
                    <a:pt x="6957461" y="7578870"/>
                  </a:cubicBezTo>
                  <a:cubicBezTo>
                    <a:pt x="7348622" y="7578870"/>
                    <a:pt x="7318727" y="7572606"/>
                    <a:pt x="7318860" y="7582666"/>
                  </a:cubicBezTo>
                  <a:cubicBezTo>
                    <a:pt x="7327408" y="8133665"/>
                    <a:pt x="7347533" y="8059239"/>
                    <a:pt x="7275981" y="8059239"/>
                  </a:cubicBezTo>
                  <a:close/>
                  <a:moveTo>
                    <a:pt x="6895653" y="7400981"/>
                  </a:moveTo>
                  <a:cubicBezTo>
                    <a:pt x="6892997" y="7273868"/>
                    <a:pt x="6891219" y="7155409"/>
                    <a:pt x="6890396" y="7070313"/>
                  </a:cubicBezTo>
                  <a:cubicBezTo>
                    <a:pt x="6979842" y="7070260"/>
                    <a:pt x="6909857" y="7070260"/>
                    <a:pt x="7275981" y="7070393"/>
                  </a:cubicBezTo>
                  <a:cubicBezTo>
                    <a:pt x="7323532" y="7070393"/>
                    <a:pt x="7309089" y="6995728"/>
                    <a:pt x="7318408" y="7552620"/>
                  </a:cubicBezTo>
                  <a:cubicBezTo>
                    <a:pt x="6814834" y="7551080"/>
                    <a:pt x="6899901" y="7603661"/>
                    <a:pt x="6895653" y="7400981"/>
                  </a:cubicBezTo>
                  <a:close/>
                  <a:moveTo>
                    <a:pt x="7275981" y="7045734"/>
                  </a:moveTo>
                  <a:cubicBezTo>
                    <a:pt x="6907069" y="7045602"/>
                    <a:pt x="6978913" y="7045628"/>
                    <a:pt x="6890157" y="7045655"/>
                  </a:cubicBezTo>
                  <a:cubicBezTo>
                    <a:pt x="6888138" y="6803187"/>
                    <a:pt x="6883466" y="6658132"/>
                    <a:pt x="6881687" y="6565020"/>
                  </a:cubicBezTo>
                  <a:cubicBezTo>
                    <a:pt x="7193305" y="6564065"/>
                    <a:pt x="7126903" y="6560747"/>
                    <a:pt x="7301708" y="6561278"/>
                  </a:cubicBezTo>
                  <a:cubicBezTo>
                    <a:pt x="7312753" y="7103411"/>
                    <a:pt x="7326346" y="7045734"/>
                    <a:pt x="7275981" y="7045734"/>
                  </a:cubicBezTo>
                  <a:close/>
                  <a:moveTo>
                    <a:pt x="5579888" y="8085994"/>
                  </a:moveTo>
                  <a:cubicBezTo>
                    <a:pt x="6058585" y="8089498"/>
                    <a:pt x="5997068" y="8060991"/>
                    <a:pt x="5998900" y="8125755"/>
                  </a:cubicBezTo>
                  <a:cubicBezTo>
                    <a:pt x="6003971" y="8306086"/>
                    <a:pt x="6006971" y="8567557"/>
                    <a:pt x="6001741" y="8567557"/>
                  </a:cubicBezTo>
                  <a:cubicBezTo>
                    <a:pt x="5843503" y="8567557"/>
                    <a:pt x="5839388" y="8569813"/>
                    <a:pt x="5683194" y="8569813"/>
                  </a:cubicBezTo>
                  <a:cubicBezTo>
                    <a:pt x="5545825" y="8569840"/>
                    <a:pt x="5591889" y="8656953"/>
                    <a:pt x="5579888" y="8085994"/>
                  </a:cubicBezTo>
                  <a:close/>
                  <a:moveTo>
                    <a:pt x="3809562" y="8083738"/>
                  </a:moveTo>
                  <a:cubicBezTo>
                    <a:pt x="4296541" y="8085782"/>
                    <a:pt x="4228016" y="8074262"/>
                    <a:pt x="4229688" y="8126472"/>
                  </a:cubicBezTo>
                  <a:cubicBezTo>
                    <a:pt x="4232476" y="8215097"/>
                    <a:pt x="4234813" y="8309881"/>
                    <a:pt x="4235928" y="8488460"/>
                  </a:cubicBezTo>
                  <a:cubicBezTo>
                    <a:pt x="4236645" y="8602010"/>
                    <a:pt x="4301851" y="8568751"/>
                    <a:pt x="3815615" y="8565991"/>
                  </a:cubicBezTo>
                  <a:cubicBezTo>
                    <a:pt x="3814818" y="8424598"/>
                    <a:pt x="3817845" y="8443682"/>
                    <a:pt x="3809562" y="8083738"/>
                  </a:cubicBezTo>
                  <a:close/>
                  <a:moveTo>
                    <a:pt x="1147527" y="7582162"/>
                  </a:moveTo>
                  <a:cubicBezTo>
                    <a:pt x="1147474" y="7579268"/>
                    <a:pt x="1114180" y="7576269"/>
                    <a:pt x="1543467" y="7576269"/>
                  </a:cubicBezTo>
                  <a:cubicBezTo>
                    <a:pt x="1572061" y="7576269"/>
                    <a:pt x="1564494" y="7519707"/>
                    <a:pt x="1571158" y="7945053"/>
                  </a:cubicBezTo>
                  <a:cubicBezTo>
                    <a:pt x="1573495" y="8096399"/>
                    <a:pt x="1645764" y="8061044"/>
                    <a:pt x="1225186" y="8061044"/>
                  </a:cubicBezTo>
                  <a:cubicBezTo>
                    <a:pt x="1117074" y="8061044"/>
                    <a:pt x="1156156" y="8133930"/>
                    <a:pt x="1147527" y="7582162"/>
                  </a:cubicBezTo>
                  <a:close/>
                  <a:moveTo>
                    <a:pt x="1512642" y="4027357"/>
                  </a:moveTo>
                  <a:cubicBezTo>
                    <a:pt x="1513757" y="4159062"/>
                    <a:pt x="1516306" y="4504249"/>
                    <a:pt x="1516386" y="4510247"/>
                  </a:cubicBezTo>
                  <a:cubicBezTo>
                    <a:pt x="1172378" y="4510539"/>
                    <a:pt x="1154244" y="4510460"/>
                    <a:pt x="1096073" y="4511256"/>
                  </a:cubicBezTo>
                  <a:cubicBezTo>
                    <a:pt x="1088931" y="4144861"/>
                    <a:pt x="1092197" y="4202857"/>
                    <a:pt x="1090152" y="4029082"/>
                  </a:cubicBezTo>
                  <a:cubicBezTo>
                    <a:pt x="1271887" y="4032453"/>
                    <a:pt x="1395265" y="4027675"/>
                    <a:pt x="1512642" y="4027357"/>
                  </a:cubicBezTo>
                  <a:close/>
                  <a:moveTo>
                    <a:pt x="1089860" y="4004424"/>
                  </a:moveTo>
                  <a:cubicBezTo>
                    <a:pt x="1082134" y="3421839"/>
                    <a:pt x="1041194" y="3522144"/>
                    <a:pt x="1225212" y="3522144"/>
                  </a:cubicBezTo>
                  <a:cubicBezTo>
                    <a:pt x="1374981" y="3522144"/>
                    <a:pt x="1380131" y="3520551"/>
                    <a:pt x="1502341" y="3520233"/>
                  </a:cubicBezTo>
                  <a:cubicBezTo>
                    <a:pt x="1511554" y="3967344"/>
                    <a:pt x="1510863" y="3869853"/>
                    <a:pt x="1512377" y="4002752"/>
                  </a:cubicBezTo>
                  <a:cubicBezTo>
                    <a:pt x="1383344" y="4003044"/>
                    <a:pt x="1270135" y="4007795"/>
                    <a:pt x="1089860" y="4004424"/>
                  </a:cubicBezTo>
                  <a:close/>
                  <a:moveTo>
                    <a:pt x="1516731" y="4534879"/>
                  </a:moveTo>
                  <a:cubicBezTo>
                    <a:pt x="1521935" y="4903371"/>
                    <a:pt x="1522572" y="4814612"/>
                    <a:pt x="1526103" y="5015301"/>
                  </a:cubicBezTo>
                  <a:cubicBezTo>
                    <a:pt x="1524218" y="5015301"/>
                    <a:pt x="1134013" y="5017345"/>
                    <a:pt x="1106321" y="5017743"/>
                  </a:cubicBezTo>
                  <a:cubicBezTo>
                    <a:pt x="1104038" y="4882004"/>
                    <a:pt x="1106958" y="5076031"/>
                    <a:pt x="1096577" y="4535888"/>
                  </a:cubicBezTo>
                  <a:cubicBezTo>
                    <a:pt x="1164227" y="4535012"/>
                    <a:pt x="1176732" y="4535171"/>
                    <a:pt x="1516731" y="4534879"/>
                  </a:cubicBezTo>
                  <a:close/>
                  <a:moveTo>
                    <a:pt x="2392350" y="3960284"/>
                  </a:moveTo>
                  <a:cubicBezTo>
                    <a:pt x="2393093" y="4008273"/>
                    <a:pt x="2453255" y="4014802"/>
                    <a:pt x="2021340" y="4002991"/>
                  </a:cubicBezTo>
                  <a:cubicBezTo>
                    <a:pt x="1959505" y="4001212"/>
                    <a:pt x="1974559" y="4070940"/>
                    <a:pt x="1967152" y="3597764"/>
                  </a:cubicBezTo>
                  <a:cubicBezTo>
                    <a:pt x="1965558" y="3495230"/>
                    <a:pt x="1899661" y="3522914"/>
                    <a:pt x="2339488" y="3521162"/>
                  </a:cubicBezTo>
                  <a:cubicBezTo>
                    <a:pt x="2413510" y="3520950"/>
                    <a:pt x="2384491" y="3457433"/>
                    <a:pt x="2392350" y="3960284"/>
                  </a:cubicBezTo>
                  <a:close/>
                  <a:moveTo>
                    <a:pt x="3288305" y="4511203"/>
                  </a:moveTo>
                  <a:cubicBezTo>
                    <a:pt x="2869400" y="4503320"/>
                    <a:pt x="2868417" y="4524288"/>
                    <a:pt x="2867648" y="4503134"/>
                  </a:cubicBezTo>
                  <a:cubicBezTo>
                    <a:pt x="2863107" y="4380905"/>
                    <a:pt x="2861594" y="4263984"/>
                    <a:pt x="2860930" y="4141039"/>
                  </a:cubicBezTo>
                  <a:cubicBezTo>
                    <a:pt x="2860187" y="3994709"/>
                    <a:pt x="2776767" y="4026056"/>
                    <a:pt x="3281827" y="4025631"/>
                  </a:cubicBezTo>
                  <a:cubicBezTo>
                    <a:pt x="3283022" y="4160043"/>
                    <a:pt x="3278482" y="4276035"/>
                    <a:pt x="3288305" y="4511203"/>
                  </a:cubicBezTo>
                  <a:close/>
                  <a:moveTo>
                    <a:pt x="3729062" y="4512796"/>
                  </a:moveTo>
                  <a:cubicBezTo>
                    <a:pt x="3440490" y="4512902"/>
                    <a:pt x="3400585" y="4513300"/>
                    <a:pt x="3310103" y="4511627"/>
                  </a:cubicBezTo>
                  <a:cubicBezTo>
                    <a:pt x="3300226" y="4275822"/>
                    <a:pt x="3304714" y="4153089"/>
                    <a:pt x="3303572" y="4025631"/>
                  </a:cubicBezTo>
                  <a:cubicBezTo>
                    <a:pt x="3812163" y="4025207"/>
                    <a:pt x="3725664" y="4001239"/>
                    <a:pt x="3724920" y="4141012"/>
                  </a:cubicBezTo>
                  <a:cubicBezTo>
                    <a:pt x="3724442" y="4232850"/>
                    <a:pt x="3724707" y="4261490"/>
                    <a:pt x="3729062" y="4512796"/>
                  </a:cubicBezTo>
                  <a:close/>
                  <a:moveTo>
                    <a:pt x="6798134" y="6540814"/>
                  </a:moveTo>
                  <a:cubicBezTo>
                    <a:pt x="6380901" y="6543627"/>
                    <a:pt x="6437771" y="6552890"/>
                    <a:pt x="6436869" y="6495319"/>
                  </a:cubicBezTo>
                  <a:cubicBezTo>
                    <a:pt x="6428930" y="5988673"/>
                    <a:pt x="6414620" y="6057870"/>
                    <a:pt x="6479826" y="6056065"/>
                  </a:cubicBezTo>
                  <a:cubicBezTo>
                    <a:pt x="6577929" y="6053517"/>
                    <a:pt x="6671544" y="6052907"/>
                    <a:pt x="6797949" y="6055800"/>
                  </a:cubicBezTo>
                  <a:cubicBezTo>
                    <a:pt x="6865943" y="6057366"/>
                    <a:pt x="6852455" y="6041361"/>
                    <a:pt x="6853890" y="6133437"/>
                  </a:cubicBezTo>
                  <a:cubicBezTo>
                    <a:pt x="6861350" y="6610992"/>
                    <a:pt x="6879244" y="6540282"/>
                    <a:pt x="6798134" y="6540814"/>
                  </a:cubicBezTo>
                  <a:close/>
                  <a:moveTo>
                    <a:pt x="6859943" y="6565126"/>
                  </a:moveTo>
                  <a:cubicBezTo>
                    <a:pt x="6862677" y="6712810"/>
                    <a:pt x="6865439" y="6746493"/>
                    <a:pt x="6868412" y="7045708"/>
                  </a:cubicBezTo>
                  <a:cubicBezTo>
                    <a:pt x="6399407" y="7045947"/>
                    <a:pt x="6447197" y="7050432"/>
                    <a:pt x="6447064" y="7038860"/>
                  </a:cubicBezTo>
                  <a:cubicBezTo>
                    <a:pt x="6441382" y="6494576"/>
                    <a:pt x="6417036" y="6564941"/>
                    <a:pt x="6479481" y="6565445"/>
                  </a:cubicBezTo>
                  <a:cubicBezTo>
                    <a:pt x="6652852" y="6566799"/>
                    <a:pt x="6796010" y="6565392"/>
                    <a:pt x="6859943" y="6565126"/>
                  </a:cubicBezTo>
                  <a:close/>
                  <a:moveTo>
                    <a:pt x="5555330" y="6563906"/>
                  </a:moveTo>
                  <a:cubicBezTo>
                    <a:pt x="6055823" y="6563481"/>
                    <a:pt x="5974527" y="6534311"/>
                    <a:pt x="5978244" y="6677004"/>
                  </a:cubicBezTo>
                  <a:cubicBezTo>
                    <a:pt x="5981483" y="6805470"/>
                    <a:pt x="5983634" y="6918621"/>
                    <a:pt x="5982731" y="7039258"/>
                  </a:cubicBezTo>
                  <a:cubicBezTo>
                    <a:pt x="5982625" y="7051680"/>
                    <a:pt x="6028291" y="7047911"/>
                    <a:pt x="5560029" y="7048176"/>
                  </a:cubicBezTo>
                  <a:cubicBezTo>
                    <a:pt x="5552250" y="6540947"/>
                    <a:pt x="5557613" y="6782909"/>
                    <a:pt x="5555330" y="6563906"/>
                  </a:cubicBezTo>
                  <a:close/>
                  <a:moveTo>
                    <a:pt x="4227803" y="6563746"/>
                  </a:moveTo>
                  <a:cubicBezTo>
                    <a:pt x="4451646" y="6566905"/>
                    <a:pt x="4542155" y="6564277"/>
                    <a:pt x="4648939" y="6563693"/>
                  </a:cubicBezTo>
                  <a:cubicBezTo>
                    <a:pt x="4655550" y="7018634"/>
                    <a:pt x="4655763" y="7045389"/>
                    <a:pt x="4655789" y="7048627"/>
                  </a:cubicBezTo>
                  <a:cubicBezTo>
                    <a:pt x="4184899" y="7048548"/>
                    <a:pt x="4233299" y="7053485"/>
                    <a:pt x="4232928" y="7038674"/>
                  </a:cubicBezTo>
                  <a:cubicBezTo>
                    <a:pt x="4225626" y="6734708"/>
                    <a:pt x="4229157" y="6703812"/>
                    <a:pt x="4227803" y="6563746"/>
                  </a:cubicBezTo>
                  <a:close/>
                  <a:moveTo>
                    <a:pt x="2024022" y="7072197"/>
                  </a:moveTo>
                  <a:cubicBezTo>
                    <a:pt x="2292893" y="7075091"/>
                    <a:pt x="2306460" y="7070632"/>
                    <a:pt x="2441361" y="7069676"/>
                  </a:cubicBezTo>
                  <a:cubicBezTo>
                    <a:pt x="2449804" y="7523768"/>
                    <a:pt x="2449618" y="7382880"/>
                    <a:pt x="2452698" y="7555221"/>
                  </a:cubicBezTo>
                  <a:cubicBezTo>
                    <a:pt x="2257635" y="7554717"/>
                    <a:pt x="2431989" y="7553495"/>
                    <a:pt x="2028031" y="7553788"/>
                  </a:cubicBezTo>
                  <a:cubicBezTo>
                    <a:pt x="2025535" y="7359123"/>
                    <a:pt x="2031668" y="7390418"/>
                    <a:pt x="2024022" y="7072197"/>
                  </a:cubicBezTo>
                  <a:close/>
                  <a:moveTo>
                    <a:pt x="2415076" y="5409114"/>
                  </a:moveTo>
                  <a:cubicBezTo>
                    <a:pt x="2417280" y="5549658"/>
                    <a:pt x="2438122" y="5525822"/>
                    <a:pt x="2339329" y="5526592"/>
                  </a:cubicBezTo>
                  <a:cubicBezTo>
                    <a:pt x="2198057" y="5527733"/>
                    <a:pt x="2106911" y="5527362"/>
                    <a:pt x="2021154" y="5526433"/>
                  </a:cubicBezTo>
                  <a:cubicBezTo>
                    <a:pt x="1988976" y="5526088"/>
                    <a:pt x="2000976" y="5583951"/>
                    <a:pt x="1992294" y="5046329"/>
                  </a:cubicBezTo>
                  <a:cubicBezTo>
                    <a:pt x="1992268" y="5044445"/>
                    <a:pt x="1957886" y="5033403"/>
                    <a:pt x="2339197" y="5042640"/>
                  </a:cubicBezTo>
                  <a:cubicBezTo>
                    <a:pt x="2444414" y="5045161"/>
                    <a:pt x="2408227" y="4970152"/>
                    <a:pt x="2415076" y="5409114"/>
                  </a:cubicBezTo>
                  <a:close/>
                  <a:moveTo>
                    <a:pt x="2020968" y="5551065"/>
                  </a:moveTo>
                  <a:cubicBezTo>
                    <a:pt x="2479513" y="5556001"/>
                    <a:pt x="2417572" y="5531503"/>
                    <a:pt x="2419484" y="5589896"/>
                  </a:cubicBezTo>
                  <a:cubicBezTo>
                    <a:pt x="2423254" y="5702703"/>
                    <a:pt x="2423068" y="5717912"/>
                    <a:pt x="2428112" y="6033796"/>
                  </a:cubicBezTo>
                  <a:cubicBezTo>
                    <a:pt x="2065227" y="6033212"/>
                    <a:pt x="2090742" y="6032920"/>
                    <a:pt x="2006658" y="6031646"/>
                  </a:cubicBezTo>
                  <a:cubicBezTo>
                    <a:pt x="2000498" y="5490760"/>
                    <a:pt x="1989878" y="5550746"/>
                    <a:pt x="2020968" y="5551065"/>
                  </a:cubicBezTo>
                  <a:close/>
                  <a:moveTo>
                    <a:pt x="2020915" y="6056596"/>
                  </a:moveTo>
                  <a:cubicBezTo>
                    <a:pt x="2500143" y="6064320"/>
                    <a:pt x="2427953" y="6025515"/>
                    <a:pt x="2429679" y="6133464"/>
                  </a:cubicBezTo>
                  <a:cubicBezTo>
                    <a:pt x="2437299" y="6620255"/>
                    <a:pt x="2457902" y="6537655"/>
                    <a:pt x="2339435" y="6537496"/>
                  </a:cubicBezTo>
                  <a:cubicBezTo>
                    <a:pt x="1947080" y="6536407"/>
                    <a:pt x="2012658" y="6559871"/>
                    <a:pt x="2011623" y="6495346"/>
                  </a:cubicBezTo>
                  <a:cubicBezTo>
                    <a:pt x="2003897" y="6001892"/>
                    <a:pt x="2003286" y="6056304"/>
                    <a:pt x="2020915" y="6056596"/>
                  </a:cubicBezTo>
                  <a:close/>
                  <a:moveTo>
                    <a:pt x="2021314" y="6564012"/>
                  </a:moveTo>
                  <a:cubicBezTo>
                    <a:pt x="2117531" y="6561544"/>
                    <a:pt x="2146975" y="6561889"/>
                    <a:pt x="2339435" y="6562127"/>
                  </a:cubicBezTo>
                  <a:cubicBezTo>
                    <a:pt x="2464911" y="6562472"/>
                    <a:pt x="2430104" y="6470767"/>
                    <a:pt x="2440777" y="7039231"/>
                  </a:cubicBezTo>
                  <a:cubicBezTo>
                    <a:pt x="2440803" y="7041196"/>
                    <a:pt x="2489204" y="7052556"/>
                    <a:pt x="2023411" y="7047513"/>
                  </a:cubicBezTo>
                  <a:cubicBezTo>
                    <a:pt x="2023384" y="7045655"/>
                    <a:pt x="2010508" y="6564277"/>
                    <a:pt x="2021314" y="6564012"/>
                  </a:cubicBezTo>
                  <a:close/>
                  <a:moveTo>
                    <a:pt x="2817043" y="5524283"/>
                  </a:moveTo>
                  <a:cubicBezTo>
                    <a:pt x="2362667" y="5524283"/>
                    <a:pt x="2439317" y="5561682"/>
                    <a:pt x="2436821" y="5408663"/>
                  </a:cubicBezTo>
                  <a:cubicBezTo>
                    <a:pt x="2434060" y="5232181"/>
                    <a:pt x="2437803" y="5226527"/>
                    <a:pt x="2434989" y="5046303"/>
                  </a:cubicBezTo>
                  <a:cubicBezTo>
                    <a:pt x="2434962" y="5044418"/>
                    <a:pt x="2856337" y="5039083"/>
                    <a:pt x="2856443" y="5046674"/>
                  </a:cubicBezTo>
                  <a:cubicBezTo>
                    <a:pt x="2865125" y="5600726"/>
                    <a:pt x="2875719" y="5524283"/>
                    <a:pt x="2817043" y="5524283"/>
                  </a:cubicBezTo>
                  <a:close/>
                  <a:moveTo>
                    <a:pt x="2862099" y="5548994"/>
                  </a:moveTo>
                  <a:cubicBezTo>
                    <a:pt x="2870887" y="6106098"/>
                    <a:pt x="2887427" y="6030876"/>
                    <a:pt x="2817043" y="6030876"/>
                  </a:cubicBezTo>
                  <a:cubicBezTo>
                    <a:pt x="2657504" y="6030876"/>
                    <a:pt x="2657929" y="6033875"/>
                    <a:pt x="2498682" y="6033875"/>
                  </a:cubicBezTo>
                  <a:cubicBezTo>
                    <a:pt x="2424555" y="6033875"/>
                    <a:pt x="2457131" y="6107239"/>
                    <a:pt x="2440033" y="5550693"/>
                  </a:cubicBezTo>
                  <a:cubicBezTo>
                    <a:pt x="2783537" y="5549684"/>
                    <a:pt x="2680497" y="5548569"/>
                    <a:pt x="2862099" y="5548994"/>
                  </a:cubicBezTo>
                  <a:close/>
                  <a:moveTo>
                    <a:pt x="2498682" y="6058507"/>
                  </a:moveTo>
                  <a:cubicBezTo>
                    <a:pt x="2658195" y="6058507"/>
                    <a:pt x="2657796" y="6055508"/>
                    <a:pt x="2817043" y="6055508"/>
                  </a:cubicBezTo>
                  <a:cubicBezTo>
                    <a:pt x="2885277" y="6055508"/>
                    <a:pt x="2867249" y="5978667"/>
                    <a:pt x="2876807" y="6541398"/>
                  </a:cubicBezTo>
                  <a:cubicBezTo>
                    <a:pt x="2696798" y="6543176"/>
                    <a:pt x="2693692" y="6537787"/>
                    <a:pt x="2456680" y="6537655"/>
                  </a:cubicBezTo>
                  <a:cubicBezTo>
                    <a:pt x="2449220" y="5981985"/>
                    <a:pt x="2435414" y="6058507"/>
                    <a:pt x="2498682" y="6058507"/>
                  </a:cubicBezTo>
                  <a:close/>
                  <a:moveTo>
                    <a:pt x="2498682" y="6562313"/>
                  </a:moveTo>
                  <a:cubicBezTo>
                    <a:pt x="2656814" y="6562313"/>
                    <a:pt x="2655327" y="6566321"/>
                    <a:pt x="2817043" y="6566321"/>
                  </a:cubicBezTo>
                  <a:cubicBezTo>
                    <a:pt x="2895684" y="6566321"/>
                    <a:pt x="2879223" y="6489825"/>
                    <a:pt x="2885516" y="7039098"/>
                  </a:cubicBezTo>
                  <a:cubicBezTo>
                    <a:pt x="2885622" y="7048203"/>
                    <a:pt x="2462707" y="7047885"/>
                    <a:pt x="2462548" y="7038727"/>
                  </a:cubicBezTo>
                  <a:cubicBezTo>
                    <a:pt x="2452114" y="6486162"/>
                    <a:pt x="2445237" y="6562313"/>
                    <a:pt x="2498682" y="6562313"/>
                  </a:cubicBezTo>
                  <a:close/>
                  <a:moveTo>
                    <a:pt x="2878082" y="5040835"/>
                  </a:moveTo>
                  <a:cubicBezTo>
                    <a:pt x="2962351" y="5041552"/>
                    <a:pt x="3110580" y="5047869"/>
                    <a:pt x="3295368" y="5042348"/>
                  </a:cubicBezTo>
                  <a:cubicBezTo>
                    <a:pt x="3298368" y="5229314"/>
                    <a:pt x="3303465" y="5351703"/>
                    <a:pt x="3304289" y="5525557"/>
                  </a:cubicBezTo>
                  <a:cubicBezTo>
                    <a:pt x="2953669" y="5526327"/>
                    <a:pt x="3042612" y="5524893"/>
                    <a:pt x="2883445" y="5524389"/>
                  </a:cubicBezTo>
                  <a:cubicBezTo>
                    <a:pt x="2878772" y="5227483"/>
                    <a:pt x="2880843" y="5211133"/>
                    <a:pt x="2878082" y="5040835"/>
                  </a:cubicBezTo>
                  <a:close/>
                  <a:moveTo>
                    <a:pt x="2883843" y="5549047"/>
                  </a:moveTo>
                  <a:cubicBezTo>
                    <a:pt x="3038072" y="5549605"/>
                    <a:pt x="2969361" y="5550932"/>
                    <a:pt x="3304395" y="5550215"/>
                  </a:cubicBezTo>
                  <a:cubicBezTo>
                    <a:pt x="3305058" y="5883325"/>
                    <a:pt x="3309572" y="5898322"/>
                    <a:pt x="3313262" y="6032442"/>
                  </a:cubicBezTo>
                  <a:cubicBezTo>
                    <a:pt x="2955740" y="6033265"/>
                    <a:pt x="3037382" y="6031752"/>
                    <a:pt x="2890454" y="6031035"/>
                  </a:cubicBezTo>
                  <a:cubicBezTo>
                    <a:pt x="2887985" y="5829630"/>
                    <a:pt x="2891436" y="6029894"/>
                    <a:pt x="2883843" y="5549047"/>
                  </a:cubicBezTo>
                  <a:close/>
                  <a:moveTo>
                    <a:pt x="3315386" y="6133464"/>
                  </a:moveTo>
                  <a:cubicBezTo>
                    <a:pt x="3322528" y="6600906"/>
                    <a:pt x="3332777" y="6538823"/>
                    <a:pt x="3294890" y="6538265"/>
                  </a:cubicBezTo>
                  <a:cubicBezTo>
                    <a:pt x="2840540" y="6530940"/>
                    <a:pt x="2898923" y="6567064"/>
                    <a:pt x="2897808" y="6495293"/>
                  </a:cubicBezTo>
                  <a:cubicBezTo>
                    <a:pt x="2892445" y="6166031"/>
                    <a:pt x="2891649" y="6121758"/>
                    <a:pt x="2890772" y="6055693"/>
                  </a:cubicBezTo>
                  <a:cubicBezTo>
                    <a:pt x="3388611" y="6058188"/>
                    <a:pt x="3313740" y="6029523"/>
                    <a:pt x="3315386" y="6133464"/>
                  </a:cubicBezTo>
                  <a:close/>
                  <a:moveTo>
                    <a:pt x="3317112" y="5041737"/>
                  </a:moveTo>
                  <a:cubicBezTo>
                    <a:pt x="3488333" y="5037172"/>
                    <a:pt x="3737558" y="5043383"/>
                    <a:pt x="3737611" y="5046807"/>
                  </a:cubicBezTo>
                  <a:cubicBezTo>
                    <a:pt x="3739071" y="5140848"/>
                    <a:pt x="3741328" y="5262280"/>
                    <a:pt x="3745602" y="5526592"/>
                  </a:cubicBezTo>
                  <a:cubicBezTo>
                    <a:pt x="3580329" y="5526433"/>
                    <a:pt x="3610941" y="5524973"/>
                    <a:pt x="3326086" y="5525504"/>
                  </a:cubicBezTo>
                  <a:cubicBezTo>
                    <a:pt x="3325024" y="5321656"/>
                    <a:pt x="3319369" y="5208983"/>
                    <a:pt x="3317112" y="5041737"/>
                  </a:cubicBezTo>
                  <a:close/>
                  <a:moveTo>
                    <a:pt x="2976609" y="6564012"/>
                  </a:moveTo>
                  <a:cubicBezTo>
                    <a:pt x="3084906" y="6560747"/>
                    <a:pt x="3186354" y="6561278"/>
                    <a:pt x="3294598" y="6562897"/>
                  </a:cubicBezTo>
                  <a:cubicBezTo>
                    <a:pt x="3330759" y="6563481"/>
                    <a:pt x="3323378" y="6542857"/>
                    <a:pt x="3322104" y="6676526"/>
                  </a:cubicBezTo>
                  <a:cubicBezTo>
                    <a:pt x="3317590" y="7101792"/>
                    <a:pt x="3349344" y="7045947"/>
                    <a:pt x="3294837" y="7045416"/>
                  </a:cubicBezTo>
                  <a:cubicBezTo>
                    <a:pt x="2874126" y="7041488"/>
                    <a:pt x="2907366" y="7049450"/>
                    <a:pt x="2907234" y="7038780"/>
                  </a:cubicBezTo>
                  <a:cubicBezTo>
                    <a:pt x="2900862" y="6482287"/>
                    <a:pt x="2870727" y="6567064"/>
                    <a:pt x="2976609" y="6564012"/>
                  </a:cubicBezTo>
                  <a:close/>
                  <a:moveTo>
                    <a:pt x="3326192" y="5589923"/>
                  </a:moveTo>
                  <a:cubicBezTo>
                    <a:pt x="3326192" y="5532723"/>
                    <a:pt x="3262021" y="5550826"/>
                    <a:pt x="3746001" y="5551224"/>
                  </a:cubicBezTo>
                  <a:cubicBezTo>
                    <a:pt x="3750833" y="5850917"/>
                    <a:pt x="3750833" y="5855057"/>
                    <a:pt x="3752957" y="5952443"/>
                  </a:cubicBezTo>
                  <a:cubicBezTo>
                    <a:pt x="3755134" y="6051446"/>
                    <a:pt x="3834067" y="6031301"/>
                    <a:pt x="3335007" y="6032389"/>
                  </a:cubicBezTo>
                  <a:cubicBezTo>
                    <a:pt x="3332511" y="5941321"/>
                    <a:pt x="3326192" y="5837380"/>
                    <a:pt x="3326192" y="5589923"/>
                  </a:cubicBezTo>
                  <a:close/>
                  <a:moveTo>
                    <a:pt x="3453951" y="6056915"/>
                  </a:moveTo>
                  <a:cubicBezTo>
                    <a:pt x="3614870" y="6056915"/>
                    <a:pt x="3609268" y="6054525"/>
                    <a:pt x="3755054" y="6054313"/>
                  </a:cubicBezTo>
                  <a:cubicBezTo>
                    <a:pt x="3756143" y="6112893"/>
                    <a:pt x="3756355" y="6131499"/>
                    <a:pt x="3762011" y="6495718"/>
                  </a:cubicBezTo>
                  <a:cubicBezTo>
                    <a:pt x="3762966" y="6556633"/>
                    <a:pt x="3809562" y="6539194"/>
                    <a:pt x="3453951" y="6539486"/>
                  </a:cubicBezTo>
                  <a:cubicBezTo>
                    <a:pt x="3321573" y="6539486"/>
                    <a:pt x="3344140" y="6549572"/>
                    <a:pt x="3343290" y="6495240"/>
                  </a:cubicBezTo>
                  <a:cubicBezTo>
                    <a:pt x="3335113" y="5967598"/>
                    <a:pt x="3303041" y="6056915"/>
                    <a:pt x="3453951" y="6056915"/>
                  </a:cubicBezTo>
                  <a:close/>
                  <a:moveTo>
                    <a:pt x="3759276" y="5043569"/>
                  </a:moveTo>
                  <a:cubicBezTo>
                    <a:pt x="4214528" y="5044312"/>
                    <a:pt x="4179960" y="5040278"/>
                    <a:pt x="4180066" y="5046807"/>
                  </a:cubicBezTo>
                  <a:cubicBezTo>
                    <a:pt x="4188748" y="5601602"/>
                    <a:pt x="4229954" y="5523593"/>
                    <a:pt x="4090965" y="5523593"/>
                  </a:cubicBezTo>
                  <a:cubicBezTo>
                    <a:pt x="3931718" y="5523593"/>
                    <a:pt x="3931479" y="5526592"/>
                    <a:pt x="3772418" y="5526592"/>
                  </a:cubicBezTo>
                  <a:cubicBezTo>
                    <a:pt x="3765542" y="5526592"/>
                    <a:pt x="3767666" y="5580420"/>
                    <a:pt x="3759276" y="5043569"/>
                  </a:cubicBezTo>
                  <a:close/>
                  <a:moveTo>
                    <a:pt x="3343822" y="6676845"/>
                  </a:moveTo>
                  <a:cubicBezTo>
                    <a:pt x="3345388" y="6528842"/>
                    <a:pt x="3254932" y="6564303"/>
                    <a:pt x="3763205" y="6563879"/>
                  </a:cubicBezTo>
                  <a:cubicBezTo>
                    <a:pt x="3765595" y="6689240"/>
                    <a:pt x="3771542" y="6839922"/>
                    <a:pt x="3770719" y="7038886"/>
                  </a:cubicBezTo>
                  <a:cubicBezTo>
                    <a:pt x="3770719" y="7040771"/>
                    <a:pt x="3820527" y="7049026"/>
                    <a:pt x="3348574" y="7045867"/>
                  </a:cubicBezTo>
                  <a:cubicBezTo>
                    <a:pt x="3344963" y="6922364"/>
                    <a:pt x="3342627" y="6800931"/>
                    <a:pt x="3343822" y="6676845"/>
                  </a:cubicBezTo>
                  <a:close/>
                  <a:moveTo>
                    <a:pt x="3767745" y="5551224"/>
                  </a:moveTo>
                  <a:cubicBezTo>
                    <a:pt x="3876998" y="5551224"/>
                    <a:pt x="3919107" y="5548516"/>
                    <a:pt x="4190421" y="5548171"/>
                  </a:cubicBezTo>
                  <a:cubicBezTo>
                    <a:pt x="4189624" y="5863870"/>
                    <a:pt x="4194616" y="5895243"/>
                    <a:pt x="4198174" y="6032601"/>
                  </a:cubicBezTo>
                  <a:cubicBezTo>
                    <a:pt x="3696379" y="6031168"/>
                    <a:pt x="3776932" y="6051553"/>
                    <a:pt x="3774728" y="5951832"/>
                  </a:cubicBezTo>
                  <a:cubicBezTo>
                    <a:pt x="3772152" y="5833744"/>
                    <a:pt x="3772418" y="5841282"/>
                    <a:pt x="3767745" y="5551224"/>
                  </a:cubicBezTo>
                  <a:close/>
                  <a:moveTo>
                    <a:pt x="4198784" y="6057260"/>
                  </a:moveTo>
                  <a:cubicBezTo>
                    <a:pt x="4200431" y="6129270"/>
                    <a:pt x="4205767" y="6536726"/>
                    <a:pt x="4205794" y="6538770"/>
                  </a:cubicBezTo>
                  <a:cubicBezTo>
                    <a:pt x="3722822" y="6533302"/>
                    <a:pt x="3784870" y="6564118"/>
                    <a:pt x="3783781" y="6495293"/>
                  </a:cubicBezTo>
                  <a:cubicBezTo>
                    <a:pt x="3778684" y="6166721"/>
                    <a:pt x="3777967" y="6117379"/>
                    <a:pt x="3776825" y="6054287"/>
                  </a:cubicBezTo>
                  <a:cubicBezTo>
                    <a:pt x="3926434" y="6054340"/>
                    <a:pt x="3837784" y="6056277"/>
                    <a:pt x="4198784" y="6057260"/>
                  </a:cubicBezTo>
                  <a:close/>
                  <a:moveTo>
                    <a:pt x="4206033" y="6563455"/>
                  </a:moveTo>
                  <a:cubicBezTo>
                    <a:pt x="4207333" y="6700361"/>
                    <a:pt x="4203802" y="6742511"/>
                    <a:pt x="4211396" y="7048787"/>
                  </a:cubicBezTo>
                  <a:cubicBezTo>
                    <a:pt x="4021298" y="7049079"/>
                    <a:pt x="3792410" y="7045814"/>
                    <a:pt x="3792437" y="7039019"/>
                  </a:cubicBezTo>
                  <a:cubicBezTo>
                    <a:pt x="3793260" y="6841356"/>
                    <a:pt x="3787498" y="6695663"/>
                    <a:pt x="3784950" y="6563826"/>
                  </a:cubicBezTo>
                  <a:cubicBezTo>
                    <a:pt x="3939178" y="6563800"/>
                    <a:pt x="4072858" y="6561835"/>
                    <a:pt x="4206033" y="6563455"/>
                  </a:cubicBezTo>
                  <a:close/>
                  <a:moveTo>
                    <a:pt x="3792357" y="7068296"/>
                  </a:moveTo>
                  <a:cubicBezTo>
                    <a:pt x="3957657" y="7068853"/>
                    <a:pt x="3880636" y="7074029"/>
                    <a:pt x="4212006" y="7073472"/>
                  </a:cubicBezTo>
                  <a:cubicBezTo>
                    <a:pt x="4212272" y="7085389"/>
                    <a:pt x="4221113" y="7551850"/>
                    <a:pt x="4221166" y="7555008"/>
                  </a:cubicBezTo>
                  <a:cubicBezTo>
                    <a:pt x="3924443" y="7556415"/>
                    <a:pt x="3968516" y="7552593"/>
                    <a:pt x="3801464" y="7552168"/>
                  </a:cubicBezTo>
                  <a:cubicBezTo>
                    <a:pt x="3798755" y="7398035"/>
                    <a:pt x="3791853" y="7268162"/>
                    <a:pt x="3792357" y="7068296"/>
                  </a:cubicBezTo>
                  <a:close/>
                  <a:moveTo>
                    <a:pt x="4220529" y="6057339"/>
                  </a:moveTo>
                  <a:cubicBezTo>
                    <a:pt x="4560422" y="6058507"/>
                    <a:pt x="4505729" y="6056941"/>
                    <a:pt x="4638665" y="6055932"/>
                  </a:cubicBezTo>
                  <a:cubicBezTo>
                    <a:pt x="4640921" y="6276528"/>
                    <a:pt x="4645089" y="6304903"/>
                    <a:pt x="4648568" y="6539035"/>
                  </a:cubicBezTo>
                  <a:cubicBezTo>
                    <a:pt x="4523650" y="6539672"/>
                    <a:pt x="4462028" y="6542273"/>
                    <a:pt x="4227511" y="6539062"/>
                  </a:cubicBezTo>
                  <a:cubicBezTo>
                    <a:pt x="4227485" y="6536965"/>
                    <a:pt x="4222334" y="6137710"/>
                    <a:pt x="4220529" y="6057339"/>
                  </a:cubicBezTo>
                  <a:close/>
                  <a:moveTo>
                    <a:pt x="4653904" y="5589498"/>
                  </a:moveTo>
                  <a:cubicBezTo>
                    <a:pt x="4651913" y="5529724"/>
                    <a:pt x="4592308" y="5549578"/>
                    <a:pt x="5046499" y="5549578"/>
                  </a:cubicBezTo>
                  <a:cubicBezTo>
                    <a:pt x="5092032" y="5549578"/>
                    <a:pt x="5065695" y="5491052"/>
                    <a:pt x="5079660" y="5952549"/>
                  </a:cubicBezTo>
                  <a:cubicBezTo>
                    <a:pt x="5082474" y="6045740"/>
                    <a:pt x="5154239" y="6030982"/>
                    <a:pt x="4727979" y="6030982"/>
                  </a:cubicBezTo>
                  <a:cubicBezTo>
                    <a:pt x="4629425" y="6030982"/>
                    <a:pt x="4671135" y="6105700"/>
                    <a:pt x="4653904" y="5589498"/>
                  </a:cubicBezTo>
                  <a:close/>
                  <a:moveTo>
                    <a:pt x="4728005" y="6055614"/>
                  </a:moveTo>
                  <a:cubicBezTo>
                    <a:pt x="5145743" y="6055614"/>
                    <a:pt x="5082235" y="6030425"/>
                    <a:pt x="5083855" y="6133464"/>
                  </a:cubicBezTo>
                  <a:cubicBezTo>
                    <a:pt x="5091182" y="6600587"/>
                    <a:pt x="5101086" y="6537071"/>
                    <a:pt x="5046526" y="6537071"/>
                  </a:cubicBezTo>
                  <a:cubicBezTo>
                    <a:pt x="4611530" y="6537071"/>
                    <a:pt x="4670631" y="6555412"/>
                    <a:pt x="4669675" y="6495293"/>
                  </a:cubicBezTo>
                  <a:cubicBezTo>
                    <a:pt x="4661577" y="5982754"/>
                    <a:pt x="4633965" y="6055614"/>
                    <a:pt x="4728005" y="6055614"/>
                  </a:cubicBezTo>
                  <a:close/>
                  <a:moveTo>
                    <a:pt x="4728005" y="6563481"/>
                  </a:moveTo>
                  <a:cubicBezTo>
                    <a:pt x="4886110" y="6563481"/>
                    <a:pt x="4894527" y="6561702"/>
                    <a:pt x="5046526" y="6561702"/>
                  </a:cubicBezTo>
                  <a:cubicBezTo>
                    <a:pt x="5105759" y="6561702"/>
                    <a:pt x="5087943" y="6493435"/>
                    <a:pt x="5096068" y="7044540"/>
                  </a:cubicBezTo>
                  <a:cubicBezTo>
                    <a:pt x="4921396" y="7043451"/>
                    <a:pt x="4892482" y="7048654"/>
                    <a:pt x="4677587" y="7048627"/>
                  </a:cubicBezTo>
                  <a:cubicBezTo>
                    <a:pt x="4669993" y="6495824"/>
                    <a:pt x="4647612" y="6563481"/>
                    <a:pt x="4728005" y="6563481"/>
                  </a:cubicBezTo>
                  <a:close/>
                  <a:moveTo>
                    <a:pt x="5087333" y="5046303"/>
                  </a:moveTo>
                  <a:cubicBezTo>
                    <a:pt x="5087253" y="5040543"/>
                    <a:pt x="5510168" y="5039720"/>
                    <a:pt x="5510274" y="5046727"/>
                  </a:cubicBezTo>
                  <a:cubicBezTo>
                    <a:pt x="5513434" y="5248691"/>
                    <a:pt x="5509929" y="5176866"/>
                    <a:pt x="5515664" y="5523858"/>
                  </a:cubicBezTo>
                  <a:cubicBezTo>
                    <a:pt x="5320627" y="5520753"/>
                    <a:pt x="5210100" y="5524362"/>
                    <a:pt x="5096731" y="5524814"/>
                  </a:cubicBezTo>
                  <a:cubicBezTo>
                    <a:pt x="5096546" y="5345253"/>
                    <a:pt x="5090014" y="5217636"/>
                    <a:pt x="5087333" y="5046303"/>
                  </a:cubicBezTo>
                  <a:close/>
                  <a:moveTo>
                    <a:pt x="5096439" y="5590029"/>
                  </a:moveTo>
                  <a:cubicBezTo>
                    <a:pt x="5096784" y="5544216"/>
                    <a:pt x="5033383" y="5540766"/>
                    <a:pt x="5516035" y="5548596"/>
                  </a:cubicBezTo>
                  <a:cubicBezTo>
                    <a:pt x="5523629" y="5995415"/>
                    <a:pt x="5520522" y="5847758"/>
                    <a:pt x="5522700" y="6032256"/>
                  </a:cubicBezTo>
                  <a:cubicBezTo>
                    <a:pt x="5035826" y="6023683"/>
                    <a:pt x="5104749" y="6063125"/>
                    <a:pt x="5101378" y="5951752"/>
                  </a:cubicBezTo>
                  <a:cubicBezTo>
                    <a:pt x="5096678" y="5795920"/>
                    <a:pt x="5095829" y="5687998"/>
                    <a:pt x="5096439" y="5590029"/>
                  </a:cubicBezTo>
                  <a:close/>
                  <a:moveTo>
                    <a:pt x="5523018" y="6056888"/>
                  </a:moveTo>
                  <a:cubicBezTo>
                    <a:pt x="5526257" y="6304398"/>
                    <a:pt x="5530797" y="6336462"/>
                    <a:pt x="5533293" y="6539301"/>
                  </a:cubicBezTo>
                  <a:cubicBezTo>
                    <a:pt x="5365948" y="6539433"/>
                    <a:pt x="5312848" y="6539858"/>
                    <a:pt x="5205772" y="6538265"/>
                  </a:cubicBezTo>
                  <a:cubicBezTo>
                    <a:pt x="5082395" y="6536434"/>
                    <a:pt x="5113033" y="6611842"/>
                    <a:pt x="5105546" y="6133039"/>
                  </a:cubicBezTo>
                  <a:cubicBezTo>
                    <a:pt x="5104006" y="6033610"/>
                    <a:pt x="5024489" y="6048819"/>
                    <a:pt x="5523018" y="6056888"/>
                  </a:cubicBezTo>
                  <a:close/>
                  <a:moveTo>
                    <a:pt x="5533585" y="6563932"/>
                  </a:moveTo>
                  <a:cubicBezTo>
                    <a:pt x="5536399" y="6841860"/>
                    <a:pt x="5530027" y="6510873"/>
                    <a:pt x="5538311" y="7048176"/>
                  </a:cubicBezTo>
                  <a:cubicBezTo>
                    <a:pt x="5083297" y="7048415"/>
                    <a:pt x="5330371" y="7046849"/>
                    <a:pt x="5117839" y="7044726"/>
                  </a:cubicBezTo>
                  <a:cubicBezTo>
                    <a:pt x="5116538" y="6940413"/>
                    <a:pt x="5117202" y="6990711"/>
                    <a:pt x="5110617" y="6561862"/>
                  </a:cubicBezTo>
                  <a:cubicBezTo>
                    <a:pt x="5289166" y="6562817"/>
                    <a:pt x="5124184" y="6564277"/>
                    <a:pt x="5533585" y="6563932"/>
                  </a:cubicBezTo>
                  <a:close/>
                  <a:moveTo>
                    <a:pt x="5537833" y="5548941"/>
                  </a:moveTo>
                  <a:cubicBezTo>
                    <a:pt x="6017113" y="5556532"/>
                    <a:pt x="5957695" y="5522823"/>
                    <a:pt x="5958969" y="5590188"/>
                  </a:cubicBezTo>
                  <a:cubicBezTo>
                    <a:pt x="5961465" y="5722318"/>
                    <a:pt x="5963217" y="5824560"/>
                    <a:pt x="5964411" y="5952336"/>
                  </a:cubicBezTo>
                  <a:cubicBezTo>
                    <a:pt x="5965235" y="6041520"/>
                    <a:pt x="6050965" y="6040511"/>
                    <a:pt x="5544497" y="6032601"/>
                  </a:cubicBezTo>
                  <a:cubicBezTo>
                    <a:pt x="5542798" y="5887068"/>
                    <a:pt x="5544630" y="5939463"/>
                    <a:pt x="5537833" y="5548941"/>
                  </a:cubicBezTo>
                  <a:close/>
                  <a:moveTo>
                    <a:pt x="5538709" y="7072808"/>
                  </a:moveTo>
                  <a:cubicBezTo>
                    <a:pt x="5541311" y="7241513"/>
                    <a:pt x="5542055" y="7298315"/>
                    <a:pt x="5544417" y="7401619"/>
                  </a:cubicBezTo>
                  <a:cubicBezTo>
                    <a:pt x="5548904" y="7605572"/>
                    <a:pt x="5622182" y="7545082"/>
                    <a:pt x="5205454" y="7554027"/>
                  </a:cubicBezTo>
                  <a:cubicBezTo>
                    <a:pt x="5106130" y="7556044"/>
                    <a:pt x="5125644" y="7647430"/>
                    <a:pt x="5118157" y="7069357"/>
                  </a:cubicBezTo>
                  <a:cubicBezTo>
                    <a:pt x="5282024" y="7071029"/>
                    <a:pt x="5125299" y="7073020"/>
                    <a:pt x="5538709" y="7072808"/>
                  </a:cubicBezTo>
                  <a:close/>
                  <a:moveTo>
                    <a:pt x="5545878" y="6133092"/>
                  </a:moveTo>
                  <a:cubicBezTo>
                    <a:pt x="5544364" y="6036158"/>
                    <a:pt x="5463148" y="6056915"/>
                    <a:pt x="5965580" y="6054844"/>
                  </a:cubicBezTo>
                  <a:cubicBezTo>
                    <a:pt x="5968952" y="6303841"/>
                    <a:pt x="5970146" y="6247438"/>
                    <a:pt x="5975297" y="6541186"/>
                  </a:cubicBezTo>
                  <a:cubicBezTo>
                    <a:pt x="5487919" y="6540363"/>
                    <a:pt x="5555383" y="6555439"/>
                    <a:pt x="5554453" y="6495293"/>
                  </a:cubicBezTo>
                  <a:cubicBezTo>
                    <a:pt x="5551613" y="6314139"/>
                    <a:pt x="5548665" y="6309707"/>
                    <a:pt x="5545878" y="6133092"/>
                  </a:cubicBezTo>
                  <a:close/>
                  <a:moveTo>
                    <a:pt x="6001741" y="5523646"/>
                  </a:moveTo>
                  <a:cubicBezTo>
                    <a:pt x="5972244" y="5523646"/>
                    <a:pt x="5979678" y="5541164"/>
                    <a:pt x="5977607" y="5408636"/>
                  </a:cubicBezTo>
                  <a:cubicBezTo>
                    <a:pt x="5970917" y="4987670"/>
                    <a:pt x="5959819" y="5043065"/>
                    <a:pt x="6001741" y="5043065"/>
                  </a:cubicBezTo>
                  <a:cubicBezTo>
                    <a:pt x="6161306" y="5043065"/>
                    <a:pt x="6160377" y="5042215"/>
                    <a:pt x="6320288" y="5042215"/>
                  </a:cubicBezTo>
                  <a:cubicBezTo>
                    <a:pt x="6426381" y="5042215"/>
                    <a:pt x="6394070" y="4969966"/>
                    <a:pt x="6400946" y="5409035"/>
                  </a:cubicBezTo>
                  <a:cubicBezTo>
                    <a:pt x="6403363" y="5563460"/>
                    <a:pt x="6482880" y="5523646"/>
                    <a:pt x="6001741" y="5523646"/>
                  </a:cubicBezTo>
                  <a:close/>
                  <a:moveTo>
                    <a:pt x="6402354" y="5550348"/>
                  </a:moveTo>
                  <a:cubicBezTo>
                    <a:pt x="6402938" y="5806803"/>
                    <a:pt x="6405752" y="5866152"/>
                    <a:pt x="6409044" y="6033000"/>
                  </a:cubicBezTo>
                  <a:cubicBezTo>
                    <a:pt x="6238248" y="6035574"/>
                    <a:pt x="6163430" y="6030000"/>
                    <a:pt x="5987032" y="6030133"/>
                  </a:cubicBezTo>
                  <a:cubicBezTo>
                    <a:pt x="5985652" y="5915760"/>
                    <a:pt x="5986209" y="5879875"/>
                    <a:pt x="5979996" y="5548304"/>
                  </a:cubicBezTo>
                  <a:cubicBezTo>
                    <a:pt x="6166510" y="5548118"/>
                    <a:pt x="6113463" y="5550481"/>
                    <a:pt x="6402354" y="5550348"/>
                  </a:cubicBezTo>
                  <a:close/>
                  <a:moveTo>
                    <a:pt x="5982545" y="7072596"/>
                  </a:moveTo>
                  <a:cubicBezTo>
                    <a:pt x="5981536" y="7284061"/>
                    <a:pt x="5989395" y="7392116"/>
                    <a:pt x="5992316" y="7550788"/>
                  </a:cubicBezTo>
                  <a:cubicBezTo>
                    <a:pt x="5804103" y="7550948"/>
                    <a:pt x="5821865" y="7555937"/>
                    <a:pt x="5569135" y="7553707"/>
                  </a:cubicBezTo>
                  <a:cubicBezTo>
                    <a:pt x="5566135" y="7370696"/>
                    <a:pt x="5566374" y="7458552"/>
                    <a:pt x="5560427" y="7072808"/>
                  </a:cubicBezTo>
                  <a:lnTo>
                    <a:pt x="5982545" y="7072596"/>
                  </a:lnTo>
                  <a:close/>
                  <a:moveTo>
                    <a:pt x="5988466" y="6133092"/>
                  </a:moveTo>
                  <a:cubicBezTo>
                    <a:pt x="5986740" y="6023046"/>
                    <a:pt x="5921029" y="6058242"/>
                    <a:pt x="6320288" y="6058242"/>
                  </a:cubicBezTo>
                  <a:cubicBezTo>
                    <a:pt x="6436842" y="6058242"/>
                    <a:pt x="6407000" y="5976676"/>
                    <a:pt x="6415124" y="6495770"/>
                  </a:cubicBezTo>
                  <a:cubicBezTo>
                    <a:pt x="6416053" y="6555014"/>
                    <a:pt x="6481924" y="6541211"/>
                    <a:pt x="6001741" y="6541211"/>
                  </a:cubicBezTo>
                  <a:cubicBezTo>
                    <a:pt x="5997759" y="6541211"/>
                    <a:pt x="5995581" y="6588431"/>
                    <a:pt x="5988466" y="6133092"/>
                  </a:cubicBezTo>
                  <a:close/>
                  <a:moveTo>
                    <a:pt x="6001741" y="6565843"/>
                  </a:moveTo>
                  <a:cubicBezTo>
                    <a:pt x="6497668" y="6565843"/>
                    <a:pt x="6414912" y="6530223"/>
                    <a:pt x="6419054" y="6677057"/>
                  </a:cubicBezTo>
                  <a:cubicBezTo>
                    <a:pt x="6422611" y="6807966"/>
                    <a:pt x="6423912" y="6907368"/>
                    <a:pt x="6425293" y="7039098"/>
                  </a:cubicBezTo>
                  <a:cubicBezTo>
                    <a:pt x="6425426" y="7050989"/>
                    <a:pt x="6465622" y="7047937"/>
                    <a:pt x="6004475" y="7047937"/>
                  </a:cubicBezTo>
                  <a:cubicBezTo>
                    <a:pt x="6007263" y="6688418"/>
                    <a:pt x="5990271" y="6565843"/>
                    <a:pt x="6001741" y="6565843"/>
                  </a:cubicBezTo>
                  <a:close/>
                  <a:moveTo>
                    <a:pt x="6004316" y="7072596"/>
                  </a:moveTo>
                  <a:cubicBezTo>
                    <a:pt x="6019051" y="7072596"/>
                    <a:pt x="6367892" y="7072251"/>
                    <a:pt x="6425638" y="7071826"/>
                  </a:cubicBezTo>
                  <a:cubicBezTo>
                    <a:pt x="6428426" y="7328122"/>
                    <a:pt x="6431506" y="7387604"/>
                    <a:pt x="6434266" y="7553230"/>
                  </a:cubicBezTo>
                  <a:cubicBezTo>
                    <a:pt x="6188148" y="7555141"/>
                    <a:pt x="6190936" y="7550974"/>
                    <a:pt x="6014060" y="7550815"/>
                  </a:cubicBezTo>
                  <a:cubicBezTo>
                    <a:pt x="6010981" y="7382402"/>
                    <a:pt x="6003308" y="7280557"/>
                    <a:pt x="6004316" y="7072596"/>
                  </a:cubicBezTo>
                  <a:close/>
                  <a:moveTo>
                    <a:pt x="6798426" y="6031141"/>
                  </a:moveTo>
                  <a:cubicBezTo>
                    <a:pt x="6370228" y="6021374"/>
                    <a:pt x="6431745" y="6067930"/>
                    <a:pt x="6429090" y="5951805"/>
                  </a:cubicBezTo>
                  <a:cubicBezTo>
                    <a:pt x="6426302" y="5830718"/>
                    <a:pt x="6424178" y="5710055"/>
                    <a:pt x="6424178" y="5589923"/>
                  </a:cubicBezTo>
                  <a:cubicBezTo>
                    <a:pt x="6424178" y="5530521"/>
                    <a:pt x="6361945" y="5554462"/>
                    <a:pt x="6844464" y="5548092"/>
                  </a:cubicBezTo>
                  <a:cubicBezTo>
                    <a:pt x="6851447" y="6108248"/>
                    <a:pt x="6874094" y="6032867"/>
                    <a:pt x="6798426" y="6031141"/>
                  </a:cubicBezTo>
                  <a:close/>
                  <a:moveTo>
                    <a:pt x="6798055" y="5524177"/>
                  </a:moveTo>
                  <a:cubicBezTo>
                    <a:pt x="6701811" y="5525876"/>
                    <a:pt x="6691217" y="5525557"/>
                    <a:pt x="6424018" y="5525690"/>
                  </a:cubicBezTo>
                  <a:cubicBezTo>
                    <a:pt x="6423806" y="5487097"/>
                    <a:pt x="6418682" y="5093947"/>
                    <a:pt x="6417912" y="5042109"/>
                  </a:cubicBezTo>
                  <a:cubicBezTo>
                    <a:pt x="6420620" y="5042109"/>
                    <a:pt x="6721724" y="5041498"/>
                    <a:pt x="6836552" y="5040968"/>
                  </a:cubicBezTo>
                  <a:cubicBezTo>
                    <a:pt x="6845287" y="5598443"/>
                    <a:pt x="6862199" y="5523062"/>
                    <a:pt x="6798055" y="5524177"/>
                  </a:cubicBezTo>
                  <a:close/>
                  <a:moveTo>
                    <a:pt x="6798134" y="5016522"/>
                  </a:moveTo>
                  <a:cubicBezTo>
                    <a:pt x="6651817" y="5017318"/>
                    <a:pt x="6622374" y="5016655"/>
                    <a:pt x="6479535" y="5017212"/>
                  </a:cubicBezTo>
                  <a:cubicBezTo>
                    <a:pt x="6394575" y="5017557"/>
                    <a:pt x="6418443" y="5094584"/>
                    <a:pt x="6408619" y="4534879"/>
                  </a:cubicBezTo>
                  <a:cubicBezTo>
                    <a:pt x="6537600" y="4535383"/>
                    <a:pt x="6514103" y="4536233"/>
                    <a:pt x="6826941" y="4535569"/>
                  </a:cubicBezTo>
                  <a:cubicBezTo>
                    <a:pt x="6829808" y="5082507"/>
                    <a:pt x="6859650" y="5016177"/>
                    <a:pt x="6798134" y="5016522"/>
                  </a:cubicBezTo>
                  <a:close/>
                  <a:moveTo>
                    <a:pt x="6798187" y="4510964"/>
                  </a:moveTo>
                  <a:cubicBezTo>
                    <a:pt x="6362263" y="4512158"/>
                    <a:pt x="6408195" y="4511840"/>
                    <a:pt x="6408035" y="4502975"/>
                  </a:cubicBezTo>
                  <a:cubicBezTo>
                    <a:pt x="6398026" y="3939580"/>
                    <a:pt x="6373680" y="4024490"/>
                    <a:pt x="6479375" y="4026348"/>
                  </a:cubicBezTo>
                  <a:cubicBezTo>
                    <a:pt x="6879483" y="4033329"/>
                    <a:pt x="6822587" y="3988525"/>
                    <a:pt x="6823198" y="4141862"/>
                  </a:cubicBezTo>
                  <a:cubicBezTo>
                    <a:pt x="6824552" y="4567314"/>
                    <a:pt x="6843031" y="4510831"/>
                    <a:pt x="6798187" y="4510964"/>
                  </a:cubicBezTo>
                  <a:close/>
                  <a:moveTo>
                    <a:pt x="6798267" y="4003893"/>
                  </a:moveTo>
                  <a:cubicBezTo>
                    <a:pt x="6337413" y="3998930"/>
                    <a:pt x="6399247" y="4017748"/>
                    <a:pt x="6398345" y="3959806"/>
                  </a:cubicBezTo>
                  <a:cubicBezTo>
                    <a:pt x="6390247" y="3439463"/>
                    <a:pt x="6364520" y="3518348"/>
                    <a:pt x="6479375" y="3520844"/>
                  </a:cubicBezTo>
                  <a:cubicBezTo>
                    <a:pt x="6878687" y="3529417"/>
                    <a:pt x="6810985" y="3485064"/>
                    <a:pt x="6812711" y="3598188"/>
                  </a:cubicBezTo>
                  <a:cubicBezTo>
                    <a:pt x="6819825" y="4051750"/>
                    <a:pt x="6836446" y="4004265"/>
                    <a:pt x="6798267" y="4003893"/>
                  </a:cubicBezTo>
                  <a:close/>
                  <a:moveTo>
                    <a:pt x="6320314" y="5017557"/>
                  </a:moveTo>
                  <a:cubicBezTo>
                    <a:pt x="6160749" y="5017557"/>
                    <a:pt x="6161678" y="5018406"/>
                    <a:pt x="6001768" y="5018406"/>
                  </a:cubicBezTo>
                  <a:cubicBezTo>
                    <a:pt x="5959234" y="5018406"/>
                    <a:pt x="5972217" y="5068944"/>
                    <a:pt x="5966084" y="4684208"/>
                  </a:cubicBezTo>
                  <a:cubicBezTo>
                    <a:pt x="5963323" y="4507938"/>
                    <a:pt x="5952013" y="4534905"/>
                    <a:pt x="6001768" y="4534905"/>
                  </a:cubicBezTo>
                  <a:cubicBezTo>
                    <a:pt x="6326500" y="4534746"/>
                    <a:pt x="6334864" y="4534693"/>
                    <a:pt x="6386849" y="4534826"/>
                  </a:cubicBezTo>
                  <a:cubicBezTo>
                    <a:pt x="6396937" y="5101060"/>
                    <a:pt x="6421204" y="5017557"/>
                    <a:pt x="6320314" y="5017557"/>
                  </a:cubicBezTo>
                  <a:close/>
                  <a:moveTo>
                    <a:pt x="6320314" y="4510115"/>
                  </a:moveTo>
                  <a:cubicBezTo>
                    <a:pt x="5962261" y="4510301"/>
                    <a:pt x="6000891" y="4510301"/>
                    <a:pt x="5963881" y="4510247"/>
                  </a:cubicBezTo>
                  <a:cubicBezTo>
                    <a:pt x="5962978" y="4425152"/>
                    <a:pt x="5957509" y="4027596"/>
                    <a:pt x="5957482" y="4025684"/>
                  </a:cubicBezTo>
                  <a:cubicBezTo>
                    <a:pt x="5959420" y="4025684"/>
                    <a:pt x="6315880" y="4024782"/>
                    <a:pt x="6377689" y="4025100"/>
                  </a:cubicBezTo>
                  <a:cubicBezTo>
                    <a:pt x="6387432" y="4587832"/>
                    <a:pt x="6414806" y="4510115"/>
                    <a:pt x="6320314" y="4510115"/>
                  </a:cubicBezTo>
                  <a:close/>
                  <a:moveTo>
                    <a:pt x="5957774" y="5523699"/>
                  </a:moveTo>
                  <a:cubicBezTo>
                    <a:pt x="5843184" y="5523964"/>
                    <a:pt x="5709903" y="5527017"/>
                    <a:pt x="5537435" y="5524230"/>
                  </a:cubicBezTo>
                  <a:cubicBezTo>
                    <a:pt x="5531779" y="5192102"/>
                    <a:pt x="5535337" y="5258883"/>
                    <a:pt x="5532019" y="5046303"/>
                  </a:cubicBezTo>
                  <a:cubicBezTo>
                    <a:pt x="5531886" y="5038712"/>
                    <a:pt x="5500345" y="5041817"/>
                    <a:pt x="5950075" y="5042985"/>
                  </a:cubicBezTo>
                  <a:cubicBezTo>
                    <a:pt x="5956951" y="5477674"/>
                    <a:pt x="5956765" y="5467774"/>
                    <a:pt x="5957774" y="5523699"/>
                  </a:cubicBezTo>
                  <a:close/>
                  <a:moveTo>
                    <a:pt x="5531540" y="5017292"/>
                  </a:moveTo>
                  <a:cubicBezTo>
                    <a:pt x="5523496" y="4507036"/>
                    <a:pt x="5522036" y="4533260"/>
                    <a:pt x="5523921" y="4533260"/>
                  </a:cubicBezTo>
                  <a:cubicBezTo>
                    <a:pt x="5689646" y="4533950"/>
                    <a:pt x="5696761" y="4533101"/>
                    <a:pt x="5842388" y="4534269"/>
                  </a:cubicBezTo>
                  <a:cubicBezTo>
                    <a:pt x="5974687" y="4535330"/>
                    <a:pt x="5940570" y="4446784"/>
                    <a:pt x="5949650" y="5018327"/>
                  </a:cubicBezTo>
                  <a:cubicBezTo>
                    <a:pt x="5851309" y="5018035"/>
                    <a:pt x="5744126" y="5015885"/>
                    <a:pt x="5531540" y="5017292"/>
                  </a:cubicBezTo>
                  <a:close/>
                  <a:moveTo>
                    <a:pt x="5522461" y="4502922"/>
                  </a:moveTo>
                  <a:cubicBezTo>
                    <a:pt x="5510539" y="3985048"/>
                    <a:pt x="5518478" y="4027569"/>
                    <a:pt x="5523921" y="4027569"/>
                  </a:cubicBezTo>
                  <a:cubicBezTo>
                    <a:pt x="6019343" y="4029613"/>
                    <a:pt x="5935313" y="3986800"/>
                    <a:pt x="5937251" y="4141251"/>
                  </a:cubicBezTo>
                  <a:cubicBezTo>
                    <a:pt x="5939163" y="4308125"/>
                    <a:pt x="5940517" y="4342710"/>
                    <a:pt x="5942030" y="4503452"/>
                  </a:cubicBezTo>
                  <a:cubicBezTo>
                    <a:pt x="5942110" y="4513380"/>
                    <a:pt x="5522646" y="4511840"/>
                    <a:pt x="5522461" y="4502922"/>
                  </a:cubicBezTo>
                  <a:close/>
                  <a:moveTo>
                    <a:pt x="5842335" y="4002088"/>
                  </a:moveTo>
                  <a:cubicBezTo>
                    <a:pt x="5456590" y="4007795"/>
                    <a:pt x="5516673" y="4017509"/>
                    <a:pt x="5515744" y="3959779"/>
                  </a:cubicBezTo>
                  <a:cubicBezTo>
                    <a:pt x="5508203" y="3466484"/>
                    <a:pt x="5501141" y="3520233"/>
                    <a:pt x="5523921" y="3520366"/>
                  </a:cubicBezTo>
                  <a:cubicBezTo>
                    <a:pt x="6003865" y="3523577"/>
                    <a:pt x="5929233" y="3496291"/>
                    <a:pt x="5930826" y="3598162"/>
                  </a:cubicBezTo>
                  <a:cubicBezTo>
                    <a:pt x="5933534" y="3771194"/>
                    <a:pt x="5931914" y="3779422"/>
                    <a:pt x="5934755" y="3960257"/>
                  </a:cubicBezTo>
                  <a:cubicBezTo>
                    <a:pt x="5935552" y="4012227"/>
                    <a:pt x="5953951" y="4000416"/>
                    <a:pt x="5842335" y="4002088"/>
                  </a:cubicBezTo>
                  <a:close/>
                  <a:moveTo>
                    <a:pt x="5509796" y="5017424"/>
                  </a:moveTo>
                  <a:cubicBezTo>
                    <a:pt x="5425394" y="5017875"/>
                    <a:pt x="5432191" y="5017796"/>
                    <a:pt x="5086908" y="5017955"/>
                  </a:cubicBezTo>
                  <a:cubicBezTo>
                    <a:pt x="5084067" y="4819416"/>
                    <a:pt x="5087492" y="4885030"/>
                    <a:pt x="5081200" y="4536843"/>
                  </a:cubicBezTo>
                  <a:cubicBezTo>
                    <a:pt x="5252553" y="4536126"/>
                    <a:pt x="5175824" y="4531800"/>
                    <a:pt x="5501406" y="4533180"/>
                  </a:cubicBezTo>
                  <a:cubicBezTo>
                    <a:pt x="5502973" y="4602112"/>
                    <a:pt x="5509557" y="5002162"/>
                    <a:pt x="5509796" y="5017424"/>
                  </a:cubicBezTo>
                  <a:close/>
                  <a:moveTo>
                    <a:pt x="5080749" y="4512158"/>
                  </a:moveTo>
                  <a:cubicBezTo>
                    <a:pt x="5072252" y="4023322"/>
                    <a:pt x="5074058" y="4152558"/>
                    <a:pt x="5071854" y="4028684"/>
                  </a:cubicBezTo>
                  <a:cubicBezTo>
                    <a:pt x="5243739" y="4028498"/>
                    <a:pt x="5233251" y="4026375"/>
                    <a:pt x="5494928" y="4027463"/>
                  </a:cubicBezTo>
                  <a:cubicBezTo>
                    <a:pt x="5496229" y="4144967"/>
                    <a:pt x="5494397" y="4239751"/>
                    <a:pt x="5500743" y="4503585"/>
                  </a:cubicBezTo>
                  <a:cubicBezTo>
                    <a:pt x="5500822" y="4508549"/>
                    <a:pt x="5537780" y="4510194"/>
                    <a:pt x="5080749" y="4512158"/>
                  </a:cubicBezTo>
                  <a:close/>
                  <a:moveTo>
                    <a:pt x="5071403" y="4004052"/>
                  </a:moveTo>
                  <a:cubicBezTo>
                    <a:pt x="5067978" y="3800178"/>
                    <a:pt x="5069810" y="3803470"/>
                    <a:pt x="5065403" y="3520206"/>
                  </a:cubicBezTo>
                  <a:cubicBezTo>
                    <a:pt x="5562073" y="3520127"/>
                    <a:pt x="5486113" y="3493743"/>
                    <a:pt x="5487733" y="3598162"/>
                  </a:cubicBezTo>
                  <a:cubicBezTo>
                    <a:pt x="5490229" y="3758878"/>
                    <a:pt x="5490999" y="3773264"/>
                    <a:pt x="5493972" y="3960204"/>
                  </a:cubicBezTo>
                  <a:cubicBezTo>
                    <a:pt x="5494902" y="4017642"/>
                    <a:pt x="5562365" y="4003522"/>
                    <a:pt x="5071403" y="4004052"/>
                  </a:cubicBezTo>
                  <a:close/>
                  <a:moveTo>
                    <a:pt x="5065535" y="5042587"/>
                  </a:moveTo>
                  <a:cubicBezTo>
                    <a:pt x="5068217" y="5220582"/>
                    <a:pt x="5074828" y="5342705"/>
                    <a:pt x="5074961" y="5524893"/>
                  </a:cubicBezTo>
                  <a:cubicBezTo>
                    <a:pt x="4935387" y="5525159"/>
                    <a:pt x="4880137" y="5523248"/>
                    <a:pt x="4651860" y="5523248"/>
                  </a:cubicBezTo>
                  <a:cubicBezTo>
                    <a:pt x="4646444" y="5325054"/>
                    <a:pt x="4649205" y="5220635"/>
                    <a:pt x="4646285" y="5042481"/>
                  </a:cubicBezTo>
                  <a:cubicBezTo>
                    <a:pt x="4700685" y="5042826"/>
                    <a:pt x="4712181" y="5042746"/>
                    <a:pt x="5065535" y="5042587"/>
                  </a:cubicBezTo>
                  <a:close/>
                  <a:moveTo>
                    <a:pt x="4728005" y="5018088"/>
                  </a:moveTo>
                  <a:cubicBezTo>
                    <a:pt x="4623372" y="5018088"/>
                    <a:pt x="4647771" y="5048028"/>
                    <a:pt x="4642249" y="4865043"/>
                  </a:cubicBezTo>
                  <a:cubicBezTo>
                    <a:pt x="4638983" y="4757121"/>
                    <a:pt x="4636620" y="4635874"/>
                    <a:pt x="4637178" y="4536126"/>
                  </a:cubicBezTo>
                  <a:cubicBezTo>
                    <a:pt x="4651754" y="4536206"/>
                    <a:pt x="5005930" y="4536976"/>
                    <a:pt x="5059429" y="4536896"/>
                  </a:cubicBezTo>
                  <a:cubicBezTo>
                    <a:pt x="5065668" y="4883278"/>
                    <a:pt x="5062429" y="4827512"/>
                    <a:pt x="5065164" y="5017955"/>
                  </a:cubicBezTo>
                  <a:lnTo>
                    <a:pt x="4728005" y="5018088"/>
                  </a:lnTo>
                  <a:close/>
                  <a:moveTo>
                    <a:pt x="4638134" y="5952177"/>
                  </a:moveTo>
                  <a:cubicBezTo>
                    <a:pt x="4638240" y="6049642"/>
                    <a:pt x="4714120" y="6034672"/>
                    <a:pt x="4250318" y="6032814"/>
                  </a:cubicBezTo>
                  <a:cubicBezTo>
                    <a:pt x="4219334" y="6032681"/>
                    <a:pt x="4208714" y="6103152"/>
                    <a:pt x="4212006" y="5590401"/>
                  </a:cubicBezTo>
                  <a:cubicBezTo>
                    <a:pt x="4212351" y="5533891"/>
                    <a:pt x="4145313" y="5547906"/>
                    <a:pt x="4630832" y="5547906"/>
                  </a:cubicBezTo>
                  <a:cubicBezTo>
                    <a:pt x="4634496" y="5669498"/>
                    <a:pt x="4637921" y="5759982"/>
                    <a:pt x="4638134" y="5952177"/>
                  </a:cubicBezTo>
                  <a:close/>
                  <a:moveTo>
                    <a:pt x="4212192" y="5523487"/>
                  </a:moveTo>
                  <a:cubicBezTo>
                    <a:pt x="4211847" y="5297343"/>
                    <a:pt x="4204015" y="5220821"/>
                    <a:pt x="4201758" y="5042826"/>
                  </a:cubicBezTo>
                  <a:cubicBezTo>
                    <a:pt x="4400538" y="5040331"/>
                    <a:pt x="4317543" y="5039720"/>
                    <a:pt x="4624513" y="5042321"/>
                  </a:cubicBezTo>
                  <a:cubicBezTo>
                    <a:pt x="4627620" y="5232738"/>
                    <a:pt x="4624487" y="5317303"/>
                    <a:pt x="4630062" y="5523248"/>
                  </a:cubicBezTo>
                  <a:cubicBezTo>
                    <a:pt x="4253079" y="5523274"/>
                    <a:pt x="4365996" y="5523248"/>
                    <a:pt x="4212192" y="5523487"/>
                  </a:cubicBezTo>
                  <a:close/>
                  <a:moveTo>
                    <a:pt x="4568865" y="5017053"/>
                  </a:moveTo>
                  <a:cubicBezTo>
                    <a:pt x="4466806" y="5015673"/>
                    <a:pt x="4354686" y="5015540"/>
                    <a:pt x="4250132" y="5017371"/>
                  </a:cubicBezTo>
                  <a:cubicBezTo>
                    <a:pt x="4169792" y="5018778"/>
                    <a:pt x="4214130" y="5079534"/>
                    <a:pt x="4196156" y="4534905"/>
                  </a:cubicBezTo>
                  <a:cubicBezTo>
                    <a:pt x="4553598" y="4534083"/>
                    <a:pt x="4450000" y="4534534"/>
                    <a:pt x="4615433" y="4535941"/>
                  </a:cubicBezTo>
                  <a:cubicBezTo>
                    <a:pt x="4612460" y="5079083"/>
                    <a:pt x="4660754" y="5018167"/>
                    <a:pt x="4568865" y="5017053"/>
                  </a:cubicBezTo>
                  <a:close/>
                  <a:moveTo>
                    <a:pt x="4615646" y="4503134"/>
                  </a:moveTo>
                  <a:cubicBezTo>
                    <a:pt x="4615540" y="4516591"/>
                    <a:pt x="4658444" y="4508469"/>
                    <a:pt x="4250212" y="4510088"/>
                  </a:cubicBezTo>
                  <a:cubicBezTo>
                    <a:pt x="4175048" y="4510301"/>
                    <a:pt x="4193660" y="4584726"/>
                    <a:pt x="4187739" y="4137801"/>
                  </a:cubicBezTo>
                  <a:cubicBezTo>
                    <a:pt x="4186067" y="4005751"/>
                    <a:pt x="4169659" y="4027224"/>
                    <a:pt x="4250105" y="4028418"/>
                  </a:cubicBezTo>
                  <a:cubicBezTo>
                    <a:pt x="4349588" y="4030011"/>
                    <a:pt x="4386652" y="4029639"/>
                    <a:pt x="4610336" y="4029692"/>
                  </a:cubicBezTo>
                  <a:cubicBezTo>
                    <a:pt x="4615885" y="4380666"/>
                    <a:pt x="4616575" y="4391708"/>
                    <a:pt x="4615646" y="4503134"/>
                  </a:cubicBezTo>
                  <a:close/>
                  <a:moveTo>
                    <a:pt x="4185854" y="4002938"/>
                  </a:moveTo>
                  <a:cubicBezTo>
                    <a:pt x="4182721" y="3799196"/>
                    <a:pt x="4181898" y="3772388"/>
                    <a:pt x="4178022" y="3519410"/>
                  </a:cubicBezTo>
                  <a:cubicBezTo>
                    <a:pt x="4295692" y="3518640"/>
                    <a:pt x="4333181" y="3516278"/>
                    <a:pt x="4600751" y="3519065"/>
                  </a:cubicBezTo>
                  <a:cubicBezTo>
                    <a:pt x="4606433" y="3890290"/>
                    <a:pt x="4604601" y="3668341"/>
                    <a:pt x="4609938" y="4005061"/>
                  </a:cubicBezTo>
                  <a:cubicBezTo>
                    <a:pt x="4177146" y="4004981"/>
                    <a:pt x="4362996" y="4004583"/>
                    <a:pt x="4185854" y="4002938"/>
                  </a:cubicBezTo>
                  <a:close/>
                  <a:moveTo>
                    <a:pt x="4178951" y="4865441"/>
                  </a:moveTo>
                  <a:cubicBezTo>
                    <a:pt x="4178314" y="5061857"/>
                    <a:pt x="4268319" y="5019707"/>
                    <a:pt x="3758904" y="5018911"/>
                  </a:cubicBezTo>
                  <a:cubicBezTo>
                    <a:pt x="3753727" y="4688959"/>
                    <a:pt x="3752506" y="4608827"/>
                    <a:pt x="3751284" y="4537427"/>
                  </a:cubicBezTo>
                  <a:cubicBezTo>
                    <a:pt x="3947303" y="4537374"/>
                    <a:pt x="3857245" y="4535489"/>
                    <a:pt x="4174332" y="4534958"/>
                  </a:cubicBezTo>
                  <a:cubicBezTo>
                    <a:pt x="4177252" y="4622310"/>
                    <a:pt x="4179350" y="4737585"/>
                    <a:pt x="4178951" y="4865441"/>
                  </a:cubicBezTo>
                  <a:close/>
                  <a:moveTo>
                    <a:pt x="4090965" y="4510380"/>
                  </a:moveTo>
                  <a:cubicBezTo>
                    <a:pt x="3713211" y="4510380"/>
                    <a:pt x="3750992" y="4520546"/>
                    <a:pt x="3750674" y="4503054"/>
                  </a:cubicBezTo>
                  <a:cubicBezTo>
                    <a:pt x="3741142" y="3965088"/>
                    <a:pt x="3740903" y="4029055"/>
                    <a:pt x="3772418" y="4029055"/>
                  </a:cubicBezTo>
                  <a:cubicBezTo>
                    <a:pt x="4244238" y="4029055"/>
                    <a:pt x="4164083" y="3992480"/>
                    <a:pt x="4165969" y="4138225"/>
                  </a:cubicBezTo>
                  <a:cubicBezTo>
                    <a:pt x="4168278" y="4312584"/>
                    <a:pt x="4169446" y="4396432"/>
                    <a:pt x="4173243" y="4503797"/>
                  </a:cubicBezTo>
                  <a:cubicBezTo>
                    <a:pt x="4173562" y="4512477"/>
                    <a:pt x="4185934" y="4510380"/>
                    <a:pt x="4090965" y="4510380"/>
                  </a:cubicBezTo>
                  <a:close/>
                  <a:moveTo>
                    <a:pt x="4090965" y="4002566"/>
                  </a:moveTo>
                  <a:cubicBezTo>
                    <a:pt x="3690883" y="4002566"/>
                    <a:pt x="3746718" y="4021730"/>
                    <a:pt x="3745708" y="3959753"/>
                  </a:cubicBezTo>
                  <a:cubicBezTo>
                    <a:pt x="3737797" y="3454354"/>
                    <a:pt x="3717380" y="3519490"/>
                    <a:pt x="3772391" y="3519490"/>
                  </a:cubicBezTo>
                  <a:cubicBezTo>
                    <a:pt x="4056025" y="3519622"/>
                    <a:pt x="4103204" y="3519755"/>
                    <a:pt x="4156278" y="3519516"/>
                  </a:cubicBezTo>
                  <a:cubicBezTo>
                    <a:pt x="4164880" y="4082672"/>
                    <a:pt x="4194563" y="4002566"/>
                    <a:pt x="4090965" y="4002566"/>
                  </a:cubicBezTo>
                  <a:close/>
                  <a:moveTo>
                    <a:pt x="3737160" y="5018858"/>
                  </a:moveTo>
                  <a:cubicBezTo>
                    <a:pt x="3616676" y="5018380"/>
                    <a:pt x="3488917" y="5012647"/>
                    <a:pt x="3316740" y="5017053"/>
                  </a:cubicBezTo>
                  <a:cubicBezTo>
                    <a:pt x="3314670" y="4860425"/>
                    <a:pt x="3318732" y="4733126"/>
                    <a:pt x="3311085" y="4536339"/>
                  </a:cubicBezTo>
                  <a:cubicBezTo>
                    <a:pt x="3403055" y="4538011"/>
                    <a:pt x="3453340" y="4537533"/>
                    <a:pt x="3729487" y="4537427"/>
                  </a:cubicBezTo>
                  <a:cubicBezTo>
                    <a:pt x="3731159" y="4632529"/>
                    <a:pt x="3731956" y="4686199"/>
                    <a:pt x="3737160" y="5018858"/>
                  </a:cubicBezTo>
                  <a:close/>
                  <a:moveTo>
                    <a:pt x="3303333" y="4000973"/>
                  </a:moveTo>
                  <a:cubicBezTo>
                    <a:pt x="3301209" y="3820988"/>
                    <a:pt x="3297067" y="3763390"/>
                    <a:pt x="3293907" y="3520180"/>
                  </a:cubicBezTo>
                  <a:cubicBezTo>
                    <a:pt x="3323352" y="3520180"/>
                    <a:pt x="3594507" y="3519861"/>
                    <a:pt x="3714220" y="3519543"/>
                  </a:cubicBezTo>
                  <a:cubicBezTo>
                    <a:pt x="3718283" y="3804292"/>
                    <a:pt x="3722186" y="3795586"/>
                    <a:pt x="3724601" y="4004212"/>
                  </a:cubicBezTo>
                  <a:cubicBezTo>
                    <a:pt x="3526857" y="4003123"/>
                    <a:pt x="3717247" y="4000628"/>
                    <a:pt x="3303333" y="4000973"/>
                  </a:cubicBezTo>
                  <a:close/>
                  <a:moveTo>
                    <a:pt x="3294439" y="5017663"/>
                  </a:moveTo>
                  <a:cubicBezTo>
                    <a:pt x="3096163" y="5023370"/>
                    <a:pt x="2990123" y="5017106"/>
                    <a:pt x="2877683" y="5016177"/>
                  </a:cubicBezTo>
                  <a:cubicBezTo>
                    <a:pt x="2868683" y="4445908"/>
                    <a:pt x="2834619" y="4538064"/>
                    <a:pt x="2976449" y="4535781"/>
                  </a:cubicBezTo>
                  <a:cubicBezTo>
                    <a:pt x="3081215" y="4534083"/>
                    <a:pt x="3181150" y="4533924"/>
                    <a:pt x="3289288" y="4535967"/>
                  </a:cubicBezTo>
                  <a:cubicBezTo>
                    <a:pt x="3294226" y="4662549"/>
                    <a:pt x="3296324" y="5017584"/>
                    <a:pt x="3294439" y="5017663"/>
                  </a:cubicBezTo>
                  <a:close/>
                  <a:moveTo>
                    <a:pt x="3135537" y="4001106"/>
                  </a:moveTo>
                  <a:cubicBezTo>
                    <a:pt x="2987547" y="4001106"/>
                    <a:pt x="2983034" y="4002831"/>
                    <a:pt x="2859629" y="4003177"/>
                  </a:cubicBezTo>
                  <a:cubicBezTo>
                    <a:pt x="2854957" y="3665686"/>
                    <a:pt x="2854080" y="3606257"/>
                    <a:pt x="2852594" y="3522436"/>
                  </a:cubicBezTo>
                  <a:cubicBezTo>
                    <a:pt x="3340556" y="3520950"/>
                    <a:pt x="3271552" y="3489098"/>
                    <a:pt x="3273278" y="3598188"/>
                  </a:cubicBezTo>
                  <a:cubicBezTo>
                    <a:pt x="3280925" y="4086282"/>
                    <a:pt x="3321679" y="4000947"/>
                    <a:pt x="3135537" y="4001106"/>
                  </a:cubicBezTo>
                  <a:close/>
                  <a:moveTo>
                    <a:pt x="2855965" y="5016044"/>
                  </a:moveTo>
                  <a:cubicBezTo>
                    <a:pt x="2653310" y="5015036"/>
                    <a:pt x="2640751" y="5021485"/>
                    <a:pt x="2434537" y="5019654"/>
                  </a:cubicBezTo>
                  <a:cubicBezTo>
                    <a:pt x="2424528" y="4459259"/>
                    <a:pt x="2391288" y="4533738"/>
                    <a:pt x="2498682" y="4533738"/>
                  </a:cubicBezTo>
                  <a:cubicBezTo>
                    <a:pt x="2655380" y="4533738"/>
                    <a:pt x="2658619" y="4537056"/>
                    <a:pt x="2817043" y="4537056"/>
                  </a:cubicBezTo>
                  <a:cubicBezTo>
                    <a:pt x="2859417" y="4537056"/>
                    <a:pt x="2847363" y="4471362"/>
                    <a:pt x="2855965" y="5016044"/>
                  </a:cubicBezTo>
                  <a:close/>
                  <a:moveTo>
                    <a:pt x="2817043" y="4512424"/>
                  </a:moveTo>
                  <a:cubicBezTo>
                    <a:pt x="2814680" y="4512424"/>
                    <a:pt x="2423997" y="4511176"/>
                    <a:pt x="2423971" y="4503320"/>
                  </a:cubicBezTo>
                  <a:cubicBezTo>
                    <a:pt x="2422829" y="3955479"/>
                    <a:pt x="2376579" y="4029321"/>
                    <a:pt x="2498682" y="4029321"/>
                  </a:cubicBezTo>
                  <a:cubicBezTo>
                    <a:pt x="2906225" y="4029321"/>
                    <a:pt x="2838389" y="3991073"/>
                    <a:pt x="2839159" y="4141172"/>
                  </a:cubicBezTo>
                  <a:cubicBezTo>
                    <a:pt x="2841390" y="4568907"/>
                    <a:pt x="2862762" y="4512424"/>
                    <a:pt x="2817043" y="4512424"/>
                  </a:cubicBezTo>
                  <a:close/>
                  <a:moveTo>
                    <a:pt x="2817043" y="4003256"/>
                  </a:moveTo>
                  <a:cubicBezTo>
                    <a:pt x="2352949" y="4003256"/>
                    <a:pt x="2415103" y="4023747"/>
                    <a:pt x="2414094" y="3959859"/>
                  </a:cubicBezTo>
                  <a:cubicBezTo>
                    <a:pt x="2411253" y="3779050"/>
                    <a:pt x="2414864" y="3778944"/>
                    <a:pt x="2412023" y="3597711"/>
                  </a:cubicBezTo>
                  <a:cubicBezTo>
                    <a:pt x="2410510" y="3501175"/>
                    <a:pt x="2393013" y="3520897"/>
                    <a:pt x="2498682" y="3520897"/>
                  </a:cubicBezTo>
                  <a:cubicBezTo>
                    <a:pt x="2897968" y="3520897"/>
                    <a:pt x="2830557" y="3497963"/>
                    <a:pt x="2832124" y="3598135"/>
                  </a:cubicBezTo>
                  <a:cubicBezTo>
                    <a:pt x="2839531" y="4065764"/>
                    <a:pt x="2844549" y="4003256"/>
                    <a:pt x="2817043" y="4003256"/>
                  </a:cubicBezTo>
                  <a:close/>
                  <a:moveTo>
                    <a:pt x="2412767" y="5019415"/>
                  </a:moveTo>
                  <a:cubicBezTo>
                    <a:pt x="2255113" y="5017398"/>
                    <a:pt x="2363808" y="5015115"/>
                    <a:pt x="1991817" y="5016549"/>
                  </a:cubicBezTo>
                  <a:cubicBezTo>
                    <a:pt x="1982418" y="4463054"/>
                    <a:pt x="1963408" y="4533738"/>
                    <a:pt x="2021181" y="4533260"/>
                  </a:cubicBezTo>
                  <a:cubicBezTo>
                    <a:pt x="2117371" y="4532490"/>
                    <a:pt x="2196039" y="4532198"/>
                    <a:pt x="2339356" y="4533154"/>
                  </a:cubicBezTo>
                  <a:cubicBezTo>
                    <a:pt x="2417758" y="4533764"/>
                    <a:pt x="2402492" y="4452172"/>
                    <a:pt x="2412767" y="5019415"/>
                  </a:cubicBezTo>
                  <a:close/>
                  <a:moveTo>
                    <a:pt x="1978010" y="5550640"/>
                  </a:moveTo>
                  <a:cubicBezTo>
                    <a:pt x="1985020" y="5923590"/>
                    <a:pt x="1983267" y="5888953"/>
                    <a:pt x="1984860" y="6031327"/>
                  </a:cubicBezTo>
                  <a:cubicBezTo>
                    <a:pt x="1916946" y="6030398"/>
                    <a:pt x="1897750" y="6030611"/>
                    <a:pt x="1563618" y="6030531"/>
                  </a:cubicBezTo>
                  <a:cubicBezTo>
                    <a:pt x="1560671" y="5897632"/>
                    <a:pt x="1557857" y="5861614"/>
                    <a:pt x="1555627" y="5548596"/>
                  </a:cubicBezTo>
                  <a:cubicBezTo>
                    <a:pt x="1558574" y="5548622"/>
                    <a:pt x="1975807" y="5550640"/>
                    <a:pt x="1978010" y="5550640"/>
                  </a:cubicBezTo>
                  <a:close/>
                  <a:moveTo>
                    <a:pt x="1555441" y="5523964"/>
                  </a:moveTo>
                  <a:cubicBezTo>
                    <a:pt x="1554830" y="5457342"/>
                    <a:pt x="1554166" y="5422625"/>
                    <a:pt x="1548379" y="5046303"/>
                  </a:cubicBezTo>
                  <a:cubicBezTo>
                    <a:pt x="1548193" y="5033907"/>
                    <a:pt x="1526289" y="5042746"/>
                    <a:pt x="1970470" y="5041286"/>
                  </a:cubicBezTo>
                  <a:cubicBezTo>
                    <a:pt x="1973205" y="5206382"/>
                    <a:pt x="1973338" y="5292061"/>
                    <a:pt x="1977559" y="5526008"/>
                  </a:cubicBezTo>
                  <a:cubicBezTo>
                    <a:pt x="1975382" y="5525982"/>
                    <a:pt x="1557459" y="5523964"/>
                    <a:pt x="1555441" y="5523964"/>
                  </a:cubicBezTo>
                  <a:close/>
                  <a:moveTo>
                    <a:pt x="1861881" y="6055242"/>
                  </a:moveTo>
                  <a:cubicBezTo>
                    <a:pt x="2023358" y="6055242"/>
                    <a:pt x="1981621" y="5967519"/>
                    <a:pt x="1989878" y="6495770"/>
                  </a:cubicBezTo>
                  <a:cubicBezTo>
                    <a:pt x="1990940" y="6563295"/>
                    <a:pt x="2046722" y="6538531"/>
                    <a:pt x="1570654" y="6536806"/>
                  </a:cubicBezTo>
                  <a:cubicBezTo>
                    <a:pt x="1567521" y="6373701"/>
                    <a:pt x="1568052" y="6248818"/>
                    <a:pt x="1564149" y="6055189"/>
                  </a:cubicBezTo>
                  <a:lnTo>
                    <a:pt x="1861881" y="6055242"/>
                  </a:lnTo>
                  <a:close/>
                  <a:moveTo>
                    <a:pt x="2339488" y="4508496"/>
                  </a:moveTo>
                  <a:cubicBezTo>
                    <a:pt x="2242024" y="4507726"/>
                    <a:pt x="2132160" y="4507646"/>
                    <a:pt x="2020968" y="4508549"/>
                  </a:cubicBezTo>
                  <a:cubicBezTo>
                    <a:pt x="1965001" y="4509000"/>
                    <a:pt x="1982869" y="4582284"/>
                    <a:pt x="1974745" y="4026454"/>
                  </a:cubicBezTo>
                  <a:cubicBezTo>
                    <a:pt x="2140098" y="4030011"/>
                    <a:pt x="2041996" y="4030409"/>
                    <a:pt x="2393597" y="4029427"/>
                  </a:cubicBezTo>
                  <a:cubicBezTo>
                    <a:pt x="2404802" y="4584355"/>
                    <a:pt x="2426254" y="4509080"/>
                    <a:pt x="2339488" y="4508496"/>
                  </a:cubicBezTo>
                  <a:close/>
                  <a:moveTo>
                    <a:pt x="1970072" y="5016628"/>
                  </a:moveTo>
                  <a:cubicBezTo>
                    <a:pt x="1714555" y="5017557"/>
                    <a:pt x="1734175" y="5015328"/>
                    <a:pt x="1547874" y="5015301"/>
                  </a:cubicBezTo>
                  <a:cubicBezTo>
                    <a:pt x="1539060" y="4499949"/>
                    <a:pt x="1534042" y="4534879"/>
                    <a:pt x="1543467" y="4534852"/>
                  </a:cubicBezTo>
                  <a:cubicBezTo>
                    <a:pt x="1546600" y="4534852"/>
                    <a:pt x="1958204" y="4533685"/>
                    <a:pt x="1960514" y="4533658"/>
                  </a:cubicBezTo>
                  <a:cubicBezTo>
                    <a:pt x="1964656" y="4789370"/>
                    <a:pt x="1968930" y="4950776"/>
                    <a:pt x="1970072" y="5016628"/>
                  </a:cubicBezTo>
                  <a:close/>
                  <a:moveTo>
                    <a:pt x="1538051" y="4503187"/>
                  </a:moveTo>
                  <a:cubicBezTo>
                    <a:pt x="1536590" y="4396300"/>
                    <a:pt x="1528068" y="4027304"/>
                    <a:pt x="1543493" y="4027304"/>
                  </a:cubicBezTo>
                  <a:cubicBezTo>
                    <a:pt x="2035226" y="4027304"/>
                    <a:pt x="1952655" y="3988366"/>
                    <a:pt x="1954567" y="4141251"/>
                  </a:cubicBezTo>
                  <a:cubicBezTo>
                    <a:pt x="1956213" y="4273089"/>
                    <a:pt x="1957222" y="4328297"/>
                    <a:pt x="1960142" y="4509000"/>
                  </a:cubicBezTo>
                  <a:cubicBezTo>
                    <a:pt x="1485694" y="4511707"/>
                    <a:pt x="1538183" y="4513034"/>
                    <a:pt x="1538051" y="4503187"/>
                  </a:cubicBezTo>
                  <a:close/>
                  <a:moveTo>
                    <a:pt x="1861881" y="4000734"/>
                  </a:moveTo>
                  <a:cubicBezTo>
                    <a:pt x="1472844" y="4000734"/>
                    <a:pt x="1534519" y="4022207"/>
                    <a:pt x="1533537" y="3959753"/>
                  </a:cubicBezTo>
                  <a:cubicBezTo>
                    <a:pt x="1525838" y="3467094"/>
                    <a:pt x="1512111" y="3520127"/>
                    <a:pt x="1543467" y="3520127"/>
                  </a:cubicBezTo>
                  <a:cubicBezTo>
                    <a:pt x="2018420" y="3520127"/>
                    <a:pt x="1943814" y="3496291"/>
                    <a:pt x="1945407" y="3598188"/>
                  </a:cubicBezTo>
                  <a:cubicBezTo>
                    <a:pt x="1952921" y="4076885"/>
                    <a:pt x="1977798" y="4000734"/>
                    <a:pt x="1861881" y="4000734"/>
                  </a:cubicBezTo>
                  <a:close/>
                  <a:moveTo>
                    <a:pt x="1526528" y="5039959"/>
                  </a:moveTo>
                  <a:cubicBezTo>
                    <a:pt x="1526554" y="5042295"/>
                    <a:pt x="1532979" y="5447495"/>
                    <a:pt x="1533670" y="5523964"/>
                  </a:cubicBezTo>
                  <a:cubicBezTo>
                    <a:pt x="1401849" y="5523911"/>
                    <a:pt x="1559052" y="5523672"/>
                    <a:pt x="1114100" y="5522505"/>
                  </a:cubicBezTo>
                  <a:cubicBezTo>
                    <a:pt x="1113145" y="5448397"/>
                    <a:pt x="1112056" y="5382943"/>
                    <a:pt x="1106773" y="5046329"/>
                  </a:cubicBezTo>
                  <a:cubicBezTo>
                    <a:pt x="1106720" y="5041419"/>
                    <a:pt x="1070293" y="5040357"/>
                    <a:pt x="1526528" y="5039959"/>
                  </a:cubicBezTo>
                  <a:close/>
                  <a:moveTo>
                    <a:pt x="1533882" y="5548596"/>
                  </a:moveTo>
                  <a:cubicBezTo>
                    <a:pt x="1536272" y="5875230"/>
                    <a:pt x="1538953" y="5899463"/>
                    <a:pt x="1541847" y="6030531"/>
                  </a:cubicBezTo>
                  <a:cubicBezTo>
                    <a:pt x="1539564" y="6030531"/>
                    <a:pt x="1124455" y="6031327"/>
                    <a:pt x="1121322" y="6031354"/>
                  </a:cubicBezTo>
                  <a:cubicBezTo>
                    <a:pt x="1114366" y="5579784"/>
                    <a:pt x="1116755" y="5737075"/>
                    <a:pt x="1114392" y="5547136"/>
                  </a:cubicBezTo>
                  <a:cubicBezTo>
                    <a:pt x="1514687" y="5548065"/>
                    <a:pt x="1385760" y="5548543"/>
                    <a:pt x="1533882" y="5548596"/>
                  </a:cubicBezTo>
                  <a:close/>
                  <a:moveTo>
                    <a:pt x="1542378" y="6055189"/>
                  </a:moveTo>
                  <a:cubicBezTo>
                    <a:pt x="1546520" y="6260337"/>
                    <a:pt x="1545325" y="6348778"/>
                    <a:pt x="1548910" y="6536752"/>
                  </a:cubicBezTo>
                  <a:cubicBezTo>
                    <a:pt x="1546254" y="6536752"/>
                    <a:pt x="1500429" y="6536567"/>
                    <a:pt x="1127269" y="6537655"/>
                  </a:cubicBezTo>
                  <a:cubicBezTo>
                    <a:pt x="1123632" y="6314059"/>
                    <a:pt x="1126181" y="6346893"/>
                    <a:pt x="1121720" y="6056012"/>
                  </a:cubicBezTo>
                  <a:cubicBezTo>
                    <a:pt x="1126951" y="6056012"/>
                    <a:pt x="1516784" y="6055189"/>
                    <a:pt x="1542378" y="6055189"/>
                  </a:cubicBezTo>
                  <a:close/>
                  <a:moveTo>
                    <a:pt x="1543467" y="6561384"/>
                  </a:moveTo>
                  <a:cubicBezTo>
                    <a:pt x="1552414" y="6561384"/>
                    <a:pt x="1548299" y="6548591"/>
                    <a:pt x="1552733" y="6677110"/>
                  </a:cubicBezTo>
                  <a:cubicBezTo>
                    <a:pt x="1566937" y="7089662"/>
                    <a:pt x="1563778" y="7048043"/>
                    <a:pt x="1543467" y="7048043"/>
                  </a:cubicBezTo>
                  <a:cubicBezTo>
                    <a:pt x="1540838" y="7048043"/>
                    <a:pt x="1136774" y="7048124"/>
                    <a:pt x="1136509" y="7038568"/>
                  </a:cubicBezTo>
                  <a:cubicBezTo>
                    <a:pt x="1133190" y="6921196"/>
                    <a:pt x="1133455" y="6916339"/>
                    <a:pt x="1127694" y="6562340"/>
                  </a:cubicBezTo>
                  <a:cubicBezTo>
                    <a:pt x="1130641" y="6562340"/>
                    <a:pt x="1541104" y="6561384"/>
                    <a:pt x="1543467" y="6561384"/>
                  </a:cubicBezTo>
                  <a:close/>
                  <a:moveTo>
                    <a:pt x="1225212" y="7069703"/>
                  </a:moveTo>
                  <a:cubicBezTo>
                    <a:pt x="1383689" y="7069703"/>
                    <a:pt x="1384247" y="7072702"/>
                    <a:pt x="1543493" y="7072702"/>
                  </a:cubicBezTo>
                  <a:cubicBezTo>
                    <a:pt x="1569141" y="7072702"/>
                    <a:pt x="1556423" y="7019536"/>
                    <a:pt x="1563910" y="7551664"/>
                  </a:cubicBezTo>
                  <a:cubicBezTo>
                    <a:pt x="1553556" y="7551638"/>
                    <a:pt x="1149040" y="7553920"/>
                    <a:pt x="1147076" y="7553946"/>
                  </a:cubicBezTo>
                  <a:cubicBezTo>
                    <a:pt x="1137597" y="6983545"/>
                    <a:pt x="1107357" y="7069703"/>
                    <a:pt x="1225212" y="7069703"/>
                  </a:cubicBezTo>
                  <a:close/>
                  <a:moveTo>
                    <a:pt x="1571158" y="6561437"/>
                  </a:moveTo>
                  <a:cubicBezTo>
                    <a:pt x="1712617" y="6561995"/>
                    <a:pt x="1704121" y="6566003"/>
                    <a:pt x="1861881" y="6566003"/>
                  </a:cubicBezTo>
                  <a:cubicBezTo>
                    <a:pt x="2031535" y="6566003"/>
                    <a:pt x="1987064" y="6465433"/>
                    <a:pt x="2001401" y="7039311"/>
                  </a:cubicBezTo>
                  <a:cubicBezTo>
                    <a:pt x="2001666" y="7050008"/>
                    <a:pt x="2054687" y="7047195"/>
                    <a:pt x="1580929" y="7048017"/>
                  </a:cubicBezTo>
                  <a:cubicBezTo>
                    <a:pt x="1579814" y="6772053"/>
                    <a:pt x="1573495" y="6670103"/>
                    <a:pt x="1571158" y="6561437"/>
                  </a:cubicBezTo>
                  <a:close/>
                  <a:moveTo>
                    <a:pt x="2002224" y="7071958"/>
                  </a:moveTo>
                  <a:cubicBezTo>
                    <a:pt x="2009260" y="7360132"/>
                    <a:pt x="2004029" y="7379588"/>
                    <a:pt x="2006286" y="7553788"/>
                  </a:cubicBezTo>
                  <a:cubicBezTo>
                    <a:pt x="1615869" y="7554052"/>
                    <a:pt x="1767097" y="7552221"/>
                    <a:pt x="1585628" y="7551690"/>
                  </a:cubicBezTo>
                  <a:cubicBezTo>
                    <a:pt x="1585602" y="7549593"/>
                    <a:pt x="1581088" y="7074719"/>
                    <a:pt x="1581062" y="7072649"/>
                  </a:cubicBezTo>
                  <a:cubicBezTo>
                    <a:pt x="1700457" y="7072463"/>
                    <a:pt x="1825932" y="7070154"/>
                    <a:pt x="2002224" y="7071958"/>
                  </a:cubicBezTo>
                  <a:close/>
                  <a:moveTo>
                    <a:pt x="2006658" y="7578419"/>
                  </a:moveTo>
                  <a:cubicBezTo>
                    <a:pt x="2006684" y="7580383"/>
                    <a:pt x="2013030" y="7985929"/>
                    <a:pt x="2014915" y="8061283"/>
                  </a:cubicBezTo>
                  <a:cubicBezTo>
                    <a:pt x="1786930" y="8059797"/>
                    <a:pt x="1693899" y="8062132"/>
                    <a:pt x="1594974" y="8062424"/>
                  </a:cubicBezTo>
                  <a:cubicBezTo>
                    <a:pt x="1594947" y="8060539"/>
                    <a:pt x="1586159" y="7584896"/>
                    <a:pt x="1586026" y="7576349"/>
                  </a:cubicBezTo>
                  <a:cubicBezTo>
                    <a:pt x="1785709" y="7576986"/>
                    <a:pt x="1602939" y="7578711"/>
                    <a:pt x="2006658" y="7578419"/>
                  </a:cubicBezTo>
                  <a:close/>
                  <a:moveTo>
                    <a:pt x="2015526" y="8085967"/>
                  </a:moveTo>
                  <a:cubicBezTo>
                    <a:pt x="2023889" y="8393411"/>
                    <a:pt x="2021685" y="8425793"/>
                    <a:pt x="2023066" y="8568167"/>
                  </a:cubicBezTo>
                  <a:cubicBezTo>
                    <a:pt x="1860845" y="8566336"/>
                    <a:pt x="1661827" y="8568300"/>
                    <a:pt x="1601983" y="8568460"/>
                  </a:cubicBezTo>
                  <a:cubicBezTo>
                    <a:pt x="1600629" y="8432907"/>
                    <a:pt x="1602541" y="8438772"/>
                    <a:pt x="1595425" y="8087056"/>
                  </a:cubicBezTo>
                  <a:cubicBezTo>
                    <a:pt x="1726184" y="8086737"/>
                    <a:pt x="1774744" y="8084402"/>
                    <a:pt x="2015526" y="8085967"/>
                  </a:cubicBezTo>
                  <a:close/>
                  <a:moveTo>
                    <a:pt x="2020968" y="8592879"/>
                  </a:moveTo>
                  <a:cubicBezTo>
                    <a:pt x="2026358" y="8592905"/>
                    <a:pt x="2020623" y="8564876"/>
                    <a:pt x="2030633" y="9073858"/>
                  </a:cubicBezTo>
                  <a:cubicBezTo>
                    <a:pt x="1789240" y="9072505"/>
                    <a:pt x="1721538" y="9073964"/>
                    <a:pt x="1612470" y="9074257"/>
                  </a:cubicBezTo>
                  <a:cubicBezTo>
                    <a:pt x="1608700" y="8823189"/>
                    <a:pt x="1605010" y="8835346"/>
                    <a:pt x="1602222" y="8593144"/>
                  </a:cubicBezTo>
                  <a:cubicBezTo>
                    <a:pt x="1734653" y="8592853"/>
                    <a:pt x="1823012" y="8590995"/>
                    <a:pt x="2020968" y="8592879"/>
                  </a:cubicBezTo>
                  <a:close/>
                  <a:moveTo>
                    <a:pt x="2028429" y="7582268"/>
                  </a:moveTo>
                  <a:cubicBezTo>
                    <a:pt x="2028323" y="7575340"/>
                    <a:pt x="1994843" y="7578844"/>
                    <a:pt x="2453096" y="7579852"/>
                  </a:cubicBezTo>
                  <a:cubicBezTo>
                    <a:pt x="2453733" y="7619215"/>
                    <a:pt x="2458831" y="8049365"/>
                    <a:pt x="2458910" y="8061256"/>
                  </a:cubicBezTo>
                  <a:cubicBezTo>
                    <a:pt x="2332612" y="8061336"/>
                    <a:pt x="2196278" y="8062451"/>
                    <a:pt x="2036606" y="8061416"/>
                  </a:cubicBezTo>
                  <a:cubicBezTo>
                    <a:pt x="2034960" y="7993625"/>
                    <a:pt x="2034589" y="7959359"/>
                    <a:pt x="2028429" y="7582268"/>
                  </a:cubicBezTo>
                  <a:close/>
                  <a:moveTo>
                    <a:pt x="2459070" y="8085915"/>
                  </a:moveTo>
                  <a:cubicBezTo>
                    <a:pt x="2460052" y="8358375"/>
                    <a:pt x="2462973" y="8417459"/>
                    <a:pt x="2465973" y="8569203"/>
                  </a:cubicBezTo>
                  <a:cubicBezTo>
                    <a:pt x="2136859" y="8568938"/>
                    <a:pt x="2117318" y="8569044"/>
                    <a:pt x="2044837" y="8568380"/>
                  </a:cubicBezTo>
                  <a:cubicBezTo>
                    <a:pt x="2043589" y="8434658"/>
                    <a:pt x="2045474" y="8389403"/>
                    <a:pt x="2037297" y="8086100"/>
                  </a:cubicBezTo>
                  <a:cubicBezTo>
                    <a:pt x="2191472" y="8087056"/>
                    <a:pt x="2361552" y="8085994"/>
                    <a:pt x="2459070" y="8085915"/>
                  </a:cubicBezTo>
                  <a:close/>
                  <a:moveTo>
                    <a:pt x="2180242" y="8593622"/>
                  </a:moveTo>
                  <a:cubicBezTo>
                    <a:pt x="2521436" y="8593914"/>
                    <a:pt x="2466132" y="8568619"/>
                    <a:pt x="2467698" y="8669800"/>
                  </a:cubicBezTo>
                  <a:cubicBezTo>
                    <a:pt x="2470194" y="8829374"/>
                    <a:pt x="2469955" y="8853209"/>
                    <a:pt x="2472743" y="9032213"/>
                  </a:cubicBezTo>
                  <a:cubicBezTo>
                    <a:pt x="2473619" y="9088590"/>
                    <a:pt x="2541428" y="9076486"/>
                    <a:pt x="2052350" y="9073964"/>
                  </a:cubicBezTo>
                  <a:cubicBezTo>
                    <a:pt x="2051713" y="9041821"/>
                    <a:pt x="2052138" y="9068152"/>
                    <a:pt x="2046058" y="8669375"/>
                  </a:cubicBezTo>
                  <a:cubicBezTo>
                    <a:pt x="2044598" y="8572653"/>
                    <a:pt x="2018021" y="8593622"/>
                    <a:pt x="2180242" y="8593622"/>
                  </a:cubicBezTo>
                  <a:close/>
                  <a:moveTo>
                    <a:pt x="2463105" y="7069543"/>
                  </a:moveTo>
                  <a:cubicBezTo>
                    <a:pt x="2464990" y="7069543"/>
                    <a:pt x="2798405" y="7068800"/>
                    <a:pt x="2885861" y="7068933"/>
                  </a:cubicBezTo>
                  <a:cubicBezTo>
                    <a:pt x="2892604" y="7640370"/>
                    <a:pt x="2915384" y="7552805"/>
                    <a:pt x="2817043" y="7552805"/>
                  </a:cubicBezTo>
                  <a:cubicBezTo>
                    <a:pt x="2658540" y="7552805"/>
                    <a:pt x="2655062" y="7555274"/>
                    <a:pt x="2498682" y="7555274"/>
                  </a:cubicBezTo>
                  <a:cubicBezTo>
                    <a:pt x="2467008" y="7555274"/>
                    <a:pt x="2473274" y="7619719"/>
                    <a:pt x="2463105" y="7069543"/>
                  </a:cubicBezTo>
                  <a:close/>
                  <a:moveTo>
                    <a:pt x="2498682" y="7579905"/>
                  </a:moveTo>
                  <a:cubicBezTo>
                    <a:pt x="2923827" y="7579905"/>
                    <a:pt x="2891808" y="7571783"/>
                    <a:pt x="2891994" y="7582692"/>
                  </a:cubicBezTo>
                  <a:cubicBezTo>
                    <a:pt x="2900808" y="8143618"/>
                    <a:pt x="2933890" y="8062822"/>
                    <a:pt x="2817043" y="8062902"/>
                  </a:cubicBezTo>
                  <a:cubicBezTo>
                    <a:pt x="2661646" y="8062902"/>
                    <a:pt x="2661752" y="8061256"/>
                    <a:pt x="2498682" y="8061256"/>
                  </a:cubicBezTo>
                  <a:cubicBezTo>
                    <a:pt x="2474283" y="8061256"/>
                    <a:pt x="2481451" y="8078934"/>
                    <a:pt x="2479354" y="7944628"/>
                  </a:cubicBezTo>
                  <a:cubicBezTo>
                    <a:pt x="2472770" y="7523821"/>
                    <a:pt x="2465681" y="7579905"/>
                    <a:pt x="2498682" y="7579905"/>
                  </a:cubicBezTo>
                  <a:close/>
                  <a:moveTo>
                    <a:pt x="2498682" y="8085915"/>
                  </a:moveTo>
                  <a:cubicBezTo>
                    <a:pt x="2966015" y="8085915"/>
                    <a:pt x="2901764" y="8075058"/>
                    <a:pt x="2903039" y="8126365"/>
                  </a:cubicBezTo>
                  <a:cubicBezTo>
                    <a:pt x="2915676" y="8652998"/>
                    <a:pt x="2928872" y="8566469"/>
                    <a:pt x="2817043" y="8566469"/>
                  </a:cubicBezTo>
                  <a:cubicBezTo>
                    <a:pt x="2420838" y="8566469"/>
                    <a:pt x="2488593" y="8602832"/>
                    <a:pt x="2485965" y="8488088"/>
                  </a:cubicBezTo>
                  <a:cubicBezTo>
                    <a:pt x="2475584" y="8036439"/>
                    <a:pt x="2478159" y="8085915"/>
                    <a:pt x="2498682" y="8085915"/>
                  </a:cubicBezTo>
                  <a:close/>
                  <a:moveTo>
                    <a:pt x="2907579" y="7068986"/>
                  </a:moveTo>
                  <a:cubicBezTo>
                    <a:pt x="3335379" y="7069835"/>
                    <a:pt x="3142148" y="7069039"/>
                    <a:pt x="3327493" y="7070419"/>
                  </a:cubicBezTo>
                  <a:cubicBezTo>
                    <a:pt x="3342760" y="7631663"/>
                    <a:pt x="3341538" y="7554212"/>
                    <a:pt x="3294943" y="7553097"/>
                  </a:cubicBezTo>
                  <a:cubicBezTo>
                    <a:pt x="2832867" y="7541897"/>
                    <a:pt x="2912995" y="7606103"/>
                    <a:pt x="2911694" y="7401220"/>
                  </a:cubicBezTo>
                  <a:cubicBezTo>
                    <a:pt x="2910844" y="7262004"/>
                    <a:pt x="2909437" y="7224314"/>
                    <a:pt x="2907579" y="7068986"/>
                  </a:cubicBezTo>
                  <a:close/>
                  <a:moveTo>
                    <a:pt x="2976396" y="7576641"/>
                  </a:moveTo>
                  <a:cubicBezTo>
                    <a:pt x="3372203" y="7572898"/>
                    <a:pt x="3333892" y="7580755"/>
                    <a:pt x="3333945" y="7582692"/>
                  </a:cubicBezTo>
                  <a:cubicBezTo>
                    <a:pt x="3342547" y="8132471"/>
                    <a:pt x="3370982" y="8061230"/>
                    <a:pt x="3294624" y="8061946"/>
                  </a:cubicBezTo>
                  <a:cubicBezTo>
                    <a:pt x="3188743" y="8062796"/>
                    <a:pt x="3203399" y="8062584"/>
                    <a:pt x="2923296" y="8062822"/>
                  </a:cubicBezTo>
                  <a:cubicBezTo>
                    <a:pt x="2911083" y="7499508"/>
                    <a:pt x="2890454" y="7577570"/>
                    <a:pt x="2976396" y="7576641"/>
                  </a:cubicBezTo>
                  <a:close/>
                  <a:moveTo>
                    <a:pt x="3346105" y="8086206"/>
                  </a:moveTo>
                  <a:cubicBezTo>
                    <a:pt x="3353061" y="8456051"/>
                    <a:pt x="3351229" y="8423085"/>
                    <a:pt x="3352955" y="8569442"/>
                  </a:cubicBezTo>
                  <a:cubicBezTo>
                    <a:pt x="2902269" y="8566655"/>
                    <a:pt x="3265791" y="8569681"/>
                    <a:pt x="2930810" y="8566867"/>
                  </a:cubicBezTo>
                  <a:cubicBezTo>
                    <a:pt x="2929589" y="8437260"/>
                    <a:pt x="2931129" y="8400471"/>
                    <a:pt x="2923854" y="8087481"/>
                  </a:cubicBezTo>
                  <a:cubicBezTo>
                    <a:pt x="3329219" y="8087136"/>
                    <a:pt x="3167423" y="8087374"/>
                    <a:pt x="3346105" y="8086206"/>
                  </a:cubicBezTo>
                  <a:close/>
                  <a:moveTo>
                    <a:pt x="3349291" y="7070552"/>
                  </a:moveTo>
                  <a:cubicBezTo>
                    <a:pt x="3599047" y="7072039"/>
                    <a:pt x="3586223" y="7068296"/>
                    <a:pt x="3770639" y="7068243"/>
                  </a:cubicBezTo>
                  <a:cubicBezTo>
                    <a:pt x="3769683" y="7443503"/>
                    <a:pt x="3790100" y="7552115"/>
                    <a:pt x="3772444" y="7552115"/>
                  </a:cubicBezTo>
                  <a:cubicBezTo>
                    <a:pt x="3616516" y="7552115"/>
                    <a:pt x="3522423" y="7556919"/>
                    <a:pt x="3355291" y="7554345"/>
                  </a:cubicBezTo>
                  <a:cubicBezTo>
                    <a:pt x="3353140" y="7403583"/>
                    <a:pt x="3355052" y="7281141"/>
                    <a:pt x="3349291" y="7070552"/>
                  </a:cubicBezTo>
                  <a:close/>
                  <a:moveTo>
                    <a:pt x="3453951" y="7579640"/>
                  </a:moveTo>
                  <a:cubicBezTo>
                    <a:pt x="3805738" y="7579640"/>
                    <a:pt x="3780011" y="7570138"/>
                    <a:pt x="3780197" y="7582640"/>
                  </a:cubicBezTo>
                  <a:cubicBezTo>
                    <a:pt x="3788534" y="8116412"/>
                    <a:pt x="3792384" y="8059000"/>
                    <a:pt x="3772391" y="8059000"/>
                  </a:cubicBezTo>
                  <a:cubicBezTo>
                    <a:pt x="3285173" y="8059000"/>
                    <a:pt x="3367849" y="8099451"/>
                    <a:pt x="3365433" y="7944575"/>
                  </a:cubicBezTo>
                  <a:cubicBezTo>
                    <a:pt x="3358583" y="7504498"/>
                    <a:pt x="3316555" y="7579640"/>
                    <a:pt x="3453951" y="7579640"/>
                  </a:cubicBezTo>
                  <a:close/>
                  <a:moveTo>
                    <a:pt x="3453951" y="8085915"/>
                  </a:moveTo>
                  <a:cubicBezTo>
                    <a:pt x="3844607" y="8085915"/>
                    <a:pt x="3787312" y="8064786"/>
                    <a:pt x="3788799" y="8127374"/>
                  </a:cubicBezTo>
                  <a:cubicBezTo>
                    <a:pt x="3801384" y="8625978"/>
                    <a:pt x="3796154" y="8565859"/>
                    <a:pt x="3772391" y="8565859"/>
                  </a:cubicBezTo>
                  <a:cubicBezTo>
                    <a:pt x="3308669" y="8565859"/>
                    <a:pt x="3374912" y="8605195"/>
                    <a:pt x="3373929" y="8488221"/>
                  </a:cubicBezTo>
                  <a:cubicBezTo>
                    <a:pt x="3370026" y="8013904"/>
                    <a:pt x="3341405" y="8085915"/>
                    <a:pt x="3453951" y="8085915"/>
                  </a:cubicBezTo>
                  <a:close/>
                  <a:moveTo>
                    <a:pt x="3453951" y="8594365"/>
                  </a:moveTo>
                  <a:cubicBezTo>
                    <a:pt x="3852121" y="8594365"/>
                    <a:pt x="3793313" y="8559249"/>
                    <a:pt x="3795038" y="8669800"/>
                  </a:cubicBezTo>
                  <a:cubicBezTo>
                    <a:pt x="3802287" y="9132650"/>
                    <a:pt x="3821588" y="9075292"/>
                    <a:pt x="3772418" y="9075292"/>
                  </a:cubicBezTo>
                  <a:cubicBezTo>
                    <a:pt x="3319183" y="9075292"/>
                    <a:pt x="3380700" y="9089014"/>
                    <a:pt x="3379770" y="9031788"/>
                  </a:cubicBezTo>
                  <a:cubicBezTo>
                    <a:pt x="3371593" y="8509111"/>
                    <a:pt x="3356273" y="8594365"/>
                    <a:pt x="3453951" y="8594365"/>
                  </a:cubicBezTo>
                  <a:close/>
                  <a:moveTo>
                    <a:pt x="3801942" y="7582214"/>
                  </a:moveTo>
                  <a:cubicBezTo>
                    <a:pt x="3801756" y="7569500"/>
                    <a:pt x="3793180" y="7581578"/>
                    <a:pt x="4221564" y="7579667"/>
                  </a:cubicBezTo>
                  <a:cubicBezTo>
                    <a:pt x="4224219" y="7756891"/>
                    <a:pt x="4223264" y="7890799"/>
                    <a:pt x="4227777" y="8061946"/>
                  </a:cubicBezTo>
                  <a:cubicBezTo>
                    <a:pt x="3990499" y="8064601"/>
                    <a:pt x="3946135" y="8059664"/>
                    <a:pt x="3809004" y="8059080"/>
                  </a:cubicBezTo>
                  <a:cubicBezTo>
                    <a:pt x="3805765" y="7907680"/>
                    <a:pt x="3804703" y="7758909"/>
                    <a:pt x="3801942" y="7582214"/>
                  </a:cubicBezTo>
                  <a:close/>
                  <a:moveTo>
                    <a:pt x="4250265" y="7073392"/>
                  </a:moveTo>
                  <a:cubicBezTo>
                    <a:pt x="4392997" y="7073206"/>
                    <a:pt x="4290143" y="7073206"/>
                    <a:pt x="4656134" y="7073259"/>
                  </a:cubicBezTo>
                  <a:cubicBezTo>
                    <a:pt x="4660807" y="7412501"/>
                    <a:pt x="4662347" y="7372979"/>
                    <a:pt x="4665427" y="7554291"/>
                  </a:cubicBezTo>
                  <a:cubicBezTo>
                    <a:pt x="4328587" y="7554504"/>
                    <a:pt x="4316533" y="7554451"/>
                    <a:pt x="4242937" y="7554875"/>
                  </a:cubicBezTo>
                  <a:cubicBezTo>
                    <a:pt x="4234229" y="7017971"/>
                    <a:pt x="4224724" y="7073445"/>
                    <a:pt x="4250265" y="7073392"/>
                  </a:cubicBezTo>
                  <a:close/>
                  <a:moveTo>
                    <a:pt x="4250291" y="7579534"/>
                  </a:moveTo>
                  <a:cubicBezTo>
                    <a:pt x="4341995" y="7579056"/>
                    <a:pt x="4340561" y="7579162"/>
                    <a:pt x="4665799" y="7578923"/>
                  </a:cubicBezTo>
                  <a:cubicBezTo>
                    <a:pt x="4665825" y="7581127"/>
                    <a:pt x="4672144" y="7996625"/>
                    <a:pt x="4672569" y="8058416"/>
                  </a:cubicBezTo>
                  <a:cubicBezTo>
                    <a:pt x="4670551" y="8058416"/>
                    <a:pt x="4251433" y="8061655"/>
                    <a:pt x="4249522" y="8061681"/>
                  </a:cubicBezTo>
                  <a:cubicBezTo>
                    <a:pt x="4249495" y="8059797"/>
                    <a:pt x="4238158" y="7579613"/>
                    <a:pt x="4250291" y="7579534"/>
                  </a:cubicBezTo>
                  <a:close/>
                  <a:moveTo>
                    <a:pt x="4250397" y="8086339"/>
                  </a:moveTo>
                  <a:cubicBezTo>
                    <a:pt x="4740298" y="8080394"/>
                    <a:pt x="4672728" y="8069989"/>
                    <a:pt x="4672861" y="8126047"/>
                  </a:cubicBezTo>
                  <a:cubicBezTo>
                    <a:pt x="4673949" y="8648008"/>
                    <a:pt x="4714730" y="8569893"/>
                    <a:pt x="4568865" y="8568142"/>
                  </a:cubicBezTo>
                  <a:cubicBezTo>
                    <a:pt x="4467975" y="8566787"/>
                    <a:pt x="4358031" y="8566655"/>
                    <a:pt x="4258336" y="8568380"/>
                  </a:cubicBezTo>
                  <a:cubicBezTo>
                    <a:pt x="4257646" y="8501625"/>
                    <a:pt x="4254221" y="8086286"/>
                    <a:pt x="4250397" y="8086339"/>
                  </a:cubicBezTo>
                  <a:close/>
                  <a:moveTo>
                    <a:pt x="4678251" y="8593702"/>
                  </a:moveTo>
                  <a:cubicBezTo>
                    <a:pt x="4680985" y="8789321"/>
                    <a:pt x="4682207" y="8810820"/>
                    <a:pt x="4686508" y="9073487"/>
                  </a:cubicBezTo>
                  <a:cubicBezTo>
                    <a:pt x="4387741" y="9073540"/>
                    <a:pt x="4350199" y="9073062"/>
                    <a:pt x="4264549" y="9075159"/>
                  </a:cubicBezTo>
                  <a:cubicBezTo>
                    <a:pt x="4263487" y="9018305"/>
                    <a:pt x="4258628" y="8595055"/>
                    <a:pt x="4258602" y="8593065"/>
                  </a:cubicBezTo>
                  <a:cubicBezTo>
                    <a:pt x="4442885" y="8589826"/>
                    <a:pt x="4563475" y="8593330"/>
                    <a:pt x="4678251" y="8593702"/>
                  </a:cubicBezTo>
                  <a:close/>
                  <a:moveTo>
                    <a:pt x="4677905" y="7073286"/>
                  </a:moveTo>
                  <a:cubicBezTo>
                    <a:pt x="4923413" y="7073312"/>
                    <a:pt x="4899200" y="7067950"/>
                    <a:pt x="5096386" y="7069225"/>
                  </a:cubicBezTo>
                  <a:cubicBezTo>
                    <a:pt x="5097767" y="7175316"/>
                    <a:pt x="5099572" y="7295633"/>
                    <a:pt x="5102227" y="7401645"/>
                  </a:cubicBezTo>
                  <a:cubicBezTo>
                    <a:pt x="5107033" y="7600901"/>
                    <a:pt x="5185780" y="7554266"/>
                    <a:pt x="4728005" y="7554266"/>
                  </a:cubicBezTo>
                  <a:cubicBezTo>
                    <a:pt x="4672941" y="7554291"/>
                    <a:pt x="4685578" y="7633044"/>
                    <a:pt x="4677905" y="7073286"/>
                  </a:cubicBezTo>
                  <a:close/>
                  <a:moveTo>
                    <a:pt x="4728005" y="7578897"/>
                  </a:moveTo>
                  <a:cubicBezTo>
                    <a:pt x="4730368" y="7578897"/>
                    <a:pt x="5105812" y="7579295"/>
                    <a:pt x="5105865" y="7582640"/>
                  </a:cubicBezTo>
                  <a:cubicBezTo>
                    <a:pt x="5114547" y="8135974"/>
                    <a:pt x="5136291" y="8060514"/>
                    <a:pt x="5046526" y="8060514"/>
                  </a:cubicBezTo>
                  <a:cubicBezTo>
                    <a:pt x="4895217" y="8060514"/>
                    <a:pt x="4885022" y="8058310"/>
                    <a:pt x="4728005" y="8058310"/>
                  </a:cubicBezTo>
                  <a:cubicBezTo>
                    <a:pt x="4685127" y="8058310"/>
                    <a:pt x="4695136" y="8081190"/>
                    <a:pt x="4692986" y="7944575"/>
                  </a:cubicBezTo>
                  <a:cubicBezTo>
                    <a:pt x="4686163" y="7508028"/>
                    <a:pt x="4670684" y="7578950"/>
                    <a:pt x="4728005" y="7578897"/>
                  </a:cubicBezTo>
                  <a:close/>
                  <a:moveTo>
                    <a:pt x="4728005" y="8082968"/>
                  </a:moveTo>
                  <a:cubicBezTo>
                    <a:pt x="5174921" y="8082968"/>
                    <a:pt x="5112927" y="8077049"/>
                    <a:pt x="5113325" y="8126206"/>
                  </a:cubicBezTo>
                  <a:cubicBezTo>
                    <a:pt x="5114308" y="8242755"/>
                    <a:pt x="5114759" y="8261388"/>
                    <a:pt x="5119750" y="8569654"/>
                  </a:cubicBezTo>
                  <a:cubicBezTo>
                    <a:pt x="5030967" y="8570742"/>
                    <a:pt x="4966769" y="8569548"/>
                    <a:pt x="4699676" y="8569123"/>
                  </a:cubicBezTo>
                  <a:cubicBezTo>
                    <a:pt x="4692561" y="8021761"/>
                    <a:pt x="4680348" y="8082968"/>
                    <a:pt x="4728005" y="8082968"/>
                  </a:cubicBezTo>
                  <a:close/>
                  <a:moveTo>
                    <a:pt x="4728005" y="8593781"/>
                  </a:moveTo>
                  <a:cubicBezTo>
                    <a:pt x="4855074" y="8593781"/>
                    <a:pt x="5022312" y="8595480"/>
                    <a:pt x="5120149" y="8594286"/>
                  </a:cubicBezTo>
                  <a:cubicBezTo>
                    <a:pt x="5129414" y="9164820"/>
                    <a:pt x="5150176" y="9076194"/>
                    <a:pt x="5046499" y="9076194"/>
                  </a:cubicBezTo>
                  <a:cubicBezTo>
                    <a:pt x="4650984" y="9076194"/>
                    <a:pt x="4708385" y="9084077"/>
                    <a:pt x="4707588" y="9031788"/>
                  </a:cubicBezTo>
                  <a:cubicBezTo>
                    <a:pt x="4699676" y="8526151"/>
                    <a:pt x="4687756" y="8593781"/>
                    <a:pt x="4728005" y="8593781"/>
                  </a:cubicBezTo>
                  <a:close/>
                  <a:moveTo>
                    <a:pt x="5127583" y="7582214"/>
                  </a:moveTo>
                  <a:cubicBezTo>
                    <a:pt x="5127503" y="7577835"/>
                    <a:pt x="5348771" y="7576030"/>
                    <a:pt x="5523868" y="7577942"/>
                  </a:cubicBezTo>
                  <a:cubicBezTo>
                    <a:pt x="5556046" y="7578287"/>
                    <a:pt x="5549010" y="7523077"/>
                    <a:pt x="5555622" y="7945080"/>
                  </a:cubicBezTo>
                  <a:cubicBezTo>
                    <a:pt x="5557958" y="8093586"/>
                    <a:pt x="5631130" y="8058496"/>
                    <a:pt x="5205586" y="8060194"/>
                  </a:cubicBezTo>
                  <a:cubicBezTo>
                    <a:pt x="5108865" y="8060566"/>
                    <a:pt x="5136318" y="8139637"/>
                    <a:pt x="5127583" y="7582214"/>
                  </a:cubicBezTo>
                  <a:close/>
                  <a:moveTo>
                    <a:pt x="5205693" y="8084880"/>
                  </a:moveTo>
                  <a:cubicBezTo>
                    <a:pt x="5612890" y="8083234"/>
                    <a:pt x="5557878" y="8073997"/>
                    <a:pt x="5559020" y="8126233"/>
                  </a:cubicBezTo>
                  <a:cubicBezTo>
                    <a:pt x="5570251" y="8638851"/>
                    <a:pt x="5573144" y="8568938"/>
                    <a:pt x="5524186" y="8567664"/>
                  </a:cubicBezTo>
                  <a:cubicBezTo>
                    <a:pt x="5419951" y="8564797"/>
                    <a:pt x="5313831" y="8564664"/>
                    <a:pt x="5205347" y="8567770"/>
                  </a:cubicBezTo>
                  <a:cubicBezTo>
                    <a:pt x="5120149" y="8570105"/>
                    <a:pt x="5142185" y="8613848"/>
                    <a:pt x="5137220" y="8307042"/>
                  </a:cubicBezTo>
                  <a:cubicBezTo>
                    <a:pt x="5133052" y="8040129"/>
                    <a:pt x="5118449" y="8085251"/>
                    <a:pt x="5205693" y="8084880"/>
                  </a:cubicBezTo>
                  <a:close/>
                  <a:moveTo>
                    <a:pt x="5205932" y="8592427"/>
                  </a:moveTo>
                  <a:cubicBezTo>
                    <a:pt x="5319937" y="8589296"/>
                    <a:pt x="5415411" y="8589481"/>
                    <a:pt x="5523682" y="8592321"/>
                  </a:cubicBezTo>
                  <a:cubicBezTo>
                    <a:pt x="5574313" y="8593702"/>
                    <a:pt x="5563162" y="8577882"/>
                    <a:pt x="5564595" y="8669773"/>
                  </a:cubicBezTo>
                  <a:cubicBezTo>
                    <a:pt x="5571976" y="9140480"/>
                    <a:pt x="5586738" y="9077388"/>
                    <a:pt x="5524000" y="9077150"/>
                  </a:cubicBezTo>
                  <a:cubicBezTo>
                    <a:pt x="5089935" y="9075398"/>
                    <a:pt x="5149911" y="9091191"/>
                    <a:pt x="5148982" y="9031762"/>
                  </a:cubicBezTo>
                  <a:cubicBezTo>
                    <a:pt x="5140804" y="8527053"/>
                    <a:pt x="5116325" y="8595002"/>
                    <a:pt x="5205932" y="8592427"/>
                  </a:cubicBezTo>
                  <a:close/>
                  <a:moveTo>
                    <a:pt x="5569613" y="7582214"/>
                  </a:moveTo>
                  <a:cubicBezTo>
                    <a:pt x="5569560" y="7578366"/>
                    <a:pt x="5990776" y="7575420"/>
                    <a:pt x="5992740" y="7575420"/>
                  </a:cubicBezTo>
                  <a:cubicBezTo>
                    <a:pt x="5996298" y="7792936"/>
                    <a:pt x="5990643" y="7786593"/>
                    <a:pt x="5997148" y="8059452"/>
                  </a:cubicBezTo>
                  <a:cubicBezTo>
                    <a:pt x="5495088" y="8059558"/>
                    <a:pt x="5579782" y="8100008"/>
                    <a:pt x="5577339" y="7944628"/>
                  </a:cubicBezTo>
                  <a:cubicBezTo>
                    <a:pt x="5574525" y="7763342"/>
                    <a:pt x="5572428" y="7762439"/>
                    <a:pt x="5569613" y="7582214"/>
                  </a:cubicBezTo>
                  <a:close/>
                  <a:moveTo>
                    <a:pt x="5683194" y="8594471"/>
                  </a:moveTo>
                  <a:cubicBezTo>
                    <a:pt x="6069975" y="8594471"/>
                    <a:pt x="6004236" y="8562461"/>
                    <a:pt x="6005909" y="8669853"/>
                  </a:cubicBezTo>
                  <a:cubicBezTo>
                    <a:pt x="6012945" y="9121874"/>
                    <a:pt x="6026884" y="9076247"/>
                    <a:pt x="6001741" y="9076247"/>
                  </a:cubicBezTo>
                  <a:cubicBezTo>
                    <a:pt x="5529019" y="9076247"/>
                    <a:pt x="5592685" y="9096234"/>
                    <a:pt x="5591650" y="9031788"/>
                  </a:cubicBezTo>
                  <a:cubicBezTo>
                    <a:pt x="5583526" y="8511287"/>
                    <a:pt x="5558489" y="8594471"/>
                    <a:pt x="5683194" y="8594471"/>
                  </a:cubicBezTo>
                  <a:close/>
                  <a:moveTo>
                    <a:pt x="6014485" y="7575420"/>
                  </a:moveTo>
                  <a:cubicBezTo>
                    <a:pt x="6016370" y="7575420"/>
                    <a:pt x="6434665" y="7577198"/>
                    <a:pt x="6434744" y="7582640"/>
                  </a:cubicBezTo>
                  <a:cubicBezTo>
                    <a:pt x="6438993" y="7865452"/>
                    <a:pt x="6440294" y="7957740"/>
                    <a:pt x="6442099" y="8062822"/>
                  </a:cubicBezTo>
                  <a:cubicBezTo>
                    <a:pt x="6140730" y="8065025"/>
                    <a:pt x="6211406" y="8059797"/>
                    <a:pt x="6018945" y="8059452"/>
                  </a:cubicBezTo>
                  <a:cubicBezTo>
                    <a:pt x="6012228" y="7781656"/>
                    <a:pt x="6018069" y="7798405"/>
                    <a:pt x="6014485" y="7575420"/>
                  </a:cubicBezTo>
                  <a:close/>
                  <a:moveTo>
                    <a:pt x="6442524" y="8087533"/>
                  </a:moveTo>
                  <a:cubicBezTo>
                    <a:pt x="6448258" y="8412601"/>
                    <a:pt x="6441064" y="8009100"/>
                    <a:pt x="6450754" y="8568380"/>
                  </a:cubicBezTo>
                  <a:cubicBezTo>
                    <a:pt x="6365741" y="8568699"/>
                    <a:pt x="6261187" y="8568725"/>
                    <a:pt x="6161094" y="8568061"/>
                  </a:cubicBezTo>
                  <a:cubicBezTo>
                    <a:pt x="5979014" y="8566867"/>
                    <a:pt x="6035672" y="8657723"/>
                    <a:pt x="6020724" y="8124958"/>
                  </a:cubicBezTo>
                  <a:cubicBezTo>
                    <a:pt x="6018839" y="8059558"/>
                    <a:pt x="5960721" y="8090798"/>
                    <a:pt x="6442524" y="8087533"/>
                  </a:cubicBezTo>
                  <a:close/>
                  <a:moveTo>
                    <a:pt x="6449400" y="7219907"/>
                  </a:moveTo>
                  <a:cubicBezTo>
                    <a:pt x="6446666" y="7044991"/>
                    <a:pt x="6437108" y="7071746"/>
                    <a:pt x="6479694" y="7071295"/>
                  </a:cubicBezTo>
                  <a:cubicBezTo>
                    <a:pt x="6573920" y="7070287"/>
                    <a:pt x="6580690" y="7070472"/>
                    <a:pt x="6868678" y="7070313"/>
                  </a:cubicBezTo>
                  <a:cubicBezTo>
                    <a:pt x="6874280" y="7635087"/>
                    <a:pt x="6907148" y="7554584"/>
                    <a:pt x="6798347" y="7553124"/>
                  </a:cubicBezTo>
                  <a:cubicBezTo>
                    <a:pt x="6713148" y="7551982"/>
                    <a:pt x="6614940" y="7551531"/>
                    <a:pt x="6479508" y="7552805"/>
                  </a:cubicBezTo>
                  <a:cubicBezTo>
                    <a:pt x="6448046" y="7553124"/>
                    <a:pt x="6455321" y="7598379"/>
                    <a:pt x="6449400" y="7219907"/>
                  </a:cubicBezTo>
                  <a:close/>
                  <a:moveTo>
                    <a:pt x="6479667" y="7577516"/>
                  </a:moveTo>
                  <a:cubicBezTo>
                    <a:pt x="6911742" y="7573429"/>
                    <a:pt x="6877147" y="7580436"/>
                    <a:pt x="6877173" y="7582666"/>
                  </a:cubicBezTo>
                  <a:cubicBezTo>
                    <a:pt x="6885935" y="8142795"/>
                    <a:pt x="6915963" y="8062928"/>
                    <a:pt x="6798214" y="8062291"/>
                  </a:cubicBezTo>
                  <a:cubicBezTo>
                    <a:pt x="6709112" y="8061814"/>
                    <a:pt x="6589505" y="8061681"/>
                    <a:pt x="6479481" y="8062557"/>
                  </a:cubicBezTo>
                  <a:cubicBezTo>
                    <a:pt x="6458693" y="8062716"/>
                    <a:pt x="6464029" y="8080606"/>
                    <a:pt x="6461905" y="7944654"/>
                  </a:cubicBezTo>
                  <a:cubicBezTo>
                    <a:pt x="6455666" y="7527829"/>
                    <a:pt x="6447303" y="7577809"/>
                    <a:pt x="6479667" y="7577516"/>
                  </a:cubicBezTo>
                  <a:close/>
                  <a:moveTo>
                    <a:pt x="7275981" y="6536594"/>
                  </a:moveTo>
                  <a:cubicBezTo>
                    <a:pt x="6822693" y="6536594"/>
                    <a:pt x="6881554" y="6563030"/>
                    <a:pt x="6880492" y="6495293"/>
                  </a:cubicBezTo>
                  <a:cubicBezTo>
                    <a:pt x="6872315" y="5973226"/>
                    <a:pt x="6852588" y="6057658"/>
                    <a:pt x="6957461" y="6057658"/>
                  </a:cubicBezTo>
                  <a:cubicBezTo>
                    <a:pt x="7351914" y="6057658"/>
                    <a:pt x="7296080" y="6029337"/>
                    <a:pt x="7297699" y="6133464"/>
                  </a:cubicBezTo>
                  <a:cubicBezTo>
                    <a:pt x="7304974" y="6599075"/>
                    <a:pt x="7306328" y="6536594"/>
                    <a:pt x="7275981" y="6536594"/>
                  </a:cubicBezTo>
                  <a:close/>
                  <a:moveTo>
                    <a:pt x="7275981" y="6032044"/>
                  </a:moveTo>
                  <a:cubicBezTo>
                    <a:pt x="6802780" y="6032044"/>
                    <a:pt x="6874572" y="6058772"/>
                    <a:pt x="6872474" y="5951912"/>
                  </a:cubicBezTo>
                  <a:cubicBezTo>
                    <a:pt x="6862916" y="5470853"/>
                    <a:pt x="6844889" y="5547428"/>
                    <a:pt x="6957461" y="5547428"/>
                  </a:cubicBezTo>
                  <a:cubicBezTo>
                    <a:pt x="7338400" y="5547428"/>
                    <a:pt x="7288220" y="5528317"/>
                    <a:pt x="7288486" y="5589976"/>
                  </a:cubicBezTo>
                  <a:cubicBezTo>
                    <a:pt x="7290584" y="6084784"/>
                    <a:pt x="7309594" y="6032044"/>
                    <a:pt x="7275981" y="6032044"/>
                  </a:cubicBezTo>
                  <a:close/>
                  <a:moveTo>
                    <a:pt x="7275981" y="5522239"/>
                  </a:moveTo>
                  <a:cubicBezTo>
                    <a:pt x="6781355" y="5522239"/>
                    <a:pt x="6866527" y="5557674"/>
                    <a:pt x="6864191" y="5408610"/>
                  </a:cubicBezTo>
                  <a:cubicBezTo>
                    <a:pt x="6856119" y="4904884"/>
                    <a:pt x="6858854" y="5078340"/>
                    <a:pt x="6858296" y="5040888"/>
                  </a:cubicBezTo>
                  <a:cubicBezTo>
                    <a:pt x="6922733" y="5040649"/>
                    <a:pt x="6972966" y="5040729"/>
                    <a:pt x="7275981" y="5040782"/>
                  </a:cubicBezTo>
                  <a:cubicBezTo>
                    <a:pt x="7277839" y="5040782"/>
                    <a:pt x="7298151" y="5522239"/>
                    <a:pt x="7275981" y="5522239"/>
                  </a:cubicBezTo>
                  <a:close/>
                  <a:moveTo>
                    <a:pt x="7275981" y="5016151"/>
                  </a:moveTo>
                  <a:cubicBezTo>
                    <a:pt x="6980798" y="5016097"/>
                    <a:pt x="6923132" y="5016018"/>
                    <a:pt x="6857899" y="5016257"/>
                  </a:cubicBezTo>
                  <a:cubicBezTo>
                    <a:pt x="6855164" y="4857213"/>
                    <a:pt x="6849880" y="4760916"/>
                    <a:pt x="6848659" y="4535542"/>
                  </a:cubicBezTo>
                  <a:cubicBezTo>
                    <a:pt x="6851447" y="4535542"/>
                    <a:pt x="7267087" y="4534852"/>
                    <a:pt x="7270379" y="4534852"/>
                  </a:cubicBezTo>
                  <a:cubicBezTo>
                    <a:pt x="7272875" y="4654055"/>
                    <a:pt x="7278238" y="5016151"/>
                    <a:pt x="7275981" y="5016151"/>
                  </a:cubicBezTo>
                  <a:close/>
                  <a:moveTo>
                    <a:pt x="6848527" y="4510858"/>
                  </a:moveTo>
                  <a:cubicBezTo>
                    <a:pt x="6848527" y="4508469"/>
                    <a:pt x="6844172" y="4030993"/>
                    <a:pt x="6844146" y="4028976"/>
                  </a:cubicBezTo>
                  <a:cubicBezTo>
                    <a:pt x="7106114" y="4030967"/>
                    <a:pt x="7088937" y="4025923"/>
                    <a:pt x="7260715" y="4025605"/>
                  </a:cubicBezTo>
                  <a:cubicBezTo>
                    <a:pt x="7260742" y="4027490"/>
                    <a:pt x="7269688" y="4500825"/>
                    <a:pt x="7269742" y="4503612"/>
                  </a:cubicBezTo>
                  <a:cubicBezTo>
                    <a:pt x="7269927" y="4513539"/>
                    <a:pt x="7314027" y="4510274"/>
                    <a:pt x="6848527" y="4510858"/>
                  </a:cubicBezTo>
                  <a:close/>
                  <a:moveTo>
                    <a:pt x="6843827" y="4004318"/>
                  </a:moveTo>
                  <a:cubicBezTo>
                    <a:pt x="6840906" y="3795162"/>
                    <a:pt x="6837535" y="3796542"/>
                    <a:pt x="6833287" y="3520074"/>
                  </a:cubicBezTo>
                  <a:cubicBezTo>
                    <a:pt x="6905423" y="3518720"/>
                    <a:pt x="7002410" y="3518481"/>
                    <a:pt x="7116522" y="3520472"/>
                  </a:cubicBezTo>
                  <a:cubicBezTo>
                    <a:pt x="7296238" y="3523604"/>
                    <a:pt x="7251104" y="3430227"/>
                    <a:pt x="7259653" y="3960310"/>
                  </a:cubicBezTo>
                  <a:cubicBezTo>
                    <a:pt x="7260316" y="4004795"/>
                    <a:pt x="7330409" y="4008113"/>
                    <a:pt x="6843827" y="4004318"/>
                  </a:cubicBezTo>
                  <a:close/>
                  <a:moveTo>
                    <a:pt x="6832888" y="3495389"/>
                  </a:moveTo>
                  <a:cubicBezTo>
                    <a:pt x="6828003" y="3178231"/>
                    <a:pt x="6827419" y="3164747"/>
                    <a:pt x="6827658" y="3054701"/>
                  </a:cubicBezTo>
                  <a:cubicBezTo>
                    <a:pt x="6827764" y="3002041"/>
                    <a:pt x="6757938" y="3013135"/>
                    <a:pt x="7246670" y="3012392"/>
                  </a:cubicBezTo>
                  <a:cubicBezTo>
                    <a:pt x="7249166" y="3303406"/>
                    <a:pt x="7251688" y="3365038"/>
                    <a:pt x="7254263" y="3497167"/>
                  </a:cubicBezTo>
                  <a:cubicBezTo>
                    <a:pt x="7112459" y="3496929"/>
                    <a:pt x="7008330" y="3492071"/>
                    <a:pt x="6832888" y="3495389"/>
                  </a:cubicBezTo>
                  <a:close/>
                  <a:moveTo>
                    <a:pt x="6827658" y="2988716"/>
                  </a:moveTo>
                  <a:cubicBezTo>
                    <a:pt x="6826729" y="2748983"/>
                    <a:pt x="6819825" y="2706329"/>
                    <a:pt x="6816720" y="2506224"/>
                  </a:cubicBezTo>
                  <a:cubicBezTo>
                    <a:pt x="7288433" y="2505958"/>
                    <a:pt x="7241281" y="2503490"/>
                    <a:pt x="7241439" y="2511798"/>
                  </a:cubicBezTo>
                  <a:cubicBezTo>
                    <a:pt x="7241865" y="2540278"/>
                    <a:pt x="7240616" y="2413165"/>
                    <a:pt x="7246457" y="2987761"/>
                  </a:cubicBezTo>
                  <a:cubicBezTo>
                    <a:pt x="7109804" y="2987946"/>
                    <a:pt x="7000950" y="2990601"/>
                    <a:pt x="6827658" y="2988716"/>
                  </a:cubicBezTo>
                  <a:close/>
                  <a:moveTo>
                    <a:pt x="6816375" y="2481460"/>
                  </a:moveTo>
                  <a:cubicBezTo>
                    <a:pt x="6814675" y="2351135"/>
                    <a:pt x="6818498" y="2195117"/>
                    <a:pt x="6811091" y="1998888"/>
                  </a:cubicBezTo>
                  <a:cubicBezTo>
                    <a:pt x="7008039" y="2004435"/>
                    <a:pt x="7120584" y="1997242"/>
                    <a:pt x="7231032" y="1996525"/>
                  </a:cubicBezTo>
                  <a:cubicBezTo>
                    <a:pt x="7236103" y="2314825"/>
                    <a:pt x="7239156" y="2377757"/>
                    <a:pt x="7240961" y="2481327"/>
                  </a:cubicBezTo>
                  <a:lnTo>
                    <a:pt x="6816375" y="2481460"/>
                  </a:lnTo>
                  <a:close/>
                  <a:moveTo>
                    <a:pt x="6798267" y="2988371"/>
                  </a:moveTo>
                  <a:cubicBezTo>
                    <a:pt x="6300588" y="2982346"/>
                    <a:pt x="6382707" y="3033494"/>
                    <a:pt x="6380211" y="2873415"/>
                  </a:cubicBezTo>
                  <a:cubicBezTo>
                    <a:pt x="6377423" y="2696482"/>
                    <a:pt x="6379149" y="2691120"/>
                    <a:pt x="6376335" y="2511426"/>
                  </a:cubicBezTo>
                  <a:cubicBezTo>
                    <a:pt x="6376149" y="2499031"/>
                    <a:pt x="6334678" y="2506064"/>
                    <a:pt x="6794975" y="2506224"/>
                  </a:cubicBezTo>
                  <a:cubicBezTo>
                    <a:pt x="6797604" y="2689288"/>
                    <a:pt x="6814250" y="2988583"/>
                    <a:pt x="6798267" y="2988371"/>
                  </a:cubicBezTo>
                  <a:close/>
                  <a:moveTo>
                    <a:pt x="6369379" y="3519198"/>
                  </a:moveTo>
                  <a:cubicBezTo>
                    <a:pt x="6370679" y="3629403"/>
                    <a:pt x="6372432" y="3709163"/>
                    <a:pt x="6377264" y="4000442"/>
                  </a:cubicBezTo>
                  <a:cubicBezTo>
                    <a:pt x="6316252" y="4000098"/>
                    <a:pt x="5959075" y="4001000"/>
                    <a:pt x="5957110" y="4001000"/>
                  </a:cubicBezTo>
                  <a:cubicBezTo>
                    <a:pt x="5953128" y="3734326"/>
                    <a:pt x="5955783" y="3775918"/>
                    <a:pt x="5951296" y="3521746"/>
                  </a:cubicBezTo>
                  <a:cubicBezTo>
                    <a:pt x="6177608" y="3522038"/>
                    <a:pt x="6189980" y="3518215"/>
                    <a:pt x="6369379" y="3519198"/>
                  </a:cubicBezTo>
                  <a:close/>
                  <a:moveTo>
                    <a:pt x="6320314" y="3494433"/>
                  </a:moveTo>
                  <a:cubicBezTo>
                    <a:pt x="5884788" y="3494433"/>
                    <a:pt x="5951508" y="3524082"/>
                    <a:pt x="5949251" y="3416531"/>
                  </a:cubicBezTo>
                  <a:cubicBezTo>
                    <a:pt x="5939455" y="2947203"/>
                    <a:pt x="5925144" y="3014940"/>
                    <a:pt x="6001741" y="3014940"/>
                  </a:cubicBezTo>
                  <a:cubicBezTo>
                    <a:pt x="6417301" y="3014940"/>
                    <a:pt x="6360936" y="3000050"/>
                    <a:pt x="6362529" y="3055073"/>
                  </a:cubicBezTo>
                  <a:cubicBezTo>
                    <a:pt x="6377503" y="3565594"/>
                    <a:pt x="6375114" y="3494433"/>
                    <a:pt x="6320314" y="3494433"/>
                  </a:cubicBezTo>
                  <a:close/>
                  <a:moveTo>
                    <a:pt x="6320314" y="2989990"/>
                  </a:moveTo>
                  <a:cubicBezTo>
                    <a:pt x="5865274" y="2989990"/>
                    <a:pt x="5943490" y="3023460"/>
                    <a:pt x="5941127" y="2873362"/>
                  </a:cubicBezTo>
                  <a:cubicBezTo>
                    <a:pt x="5934251" y="2433709"/>
                    <a:pt x="5903745" y="2507259"/>
                    <a:pt x="6001741" y="2507259"/>
                  </a:cubicBezTo>
                  <a:cubicBezTo>
                    <a:pt x="6384751" y="2507259"/>
                    <a:pt x="6354351" y="2496536"/>
                    <a:pt x="6354590" y="2511877"/>
                  </a:cubicBezTo>
                  <a:cubicBezTo>
                    <a:pt x="6363299" y="3066354"/>
                    <a:pt x="6373600" y="2989990"/>
                    <a:pt x="6320314" y="2989990"/>
                  </a:cubicBezTo>
                  <a:close/>
                  <a:moveTo>
                    <a:pt x="6320314" y="2479495"/>
                  </a:moveTo>
                  <a:cubicBezTo>
                    <a:pt x="6160032" y="2479495"/>
                    <a:pt x="6159926" y="2482601"/>
                    <a:pt x="6001768" y="2482601"/>
                  </a:cubicBezTo>
                  <a:cubicBezTo>
                    <a:pt x="5904993" y="2482601"/>
                    <a:pt x="5933799" y="2556416"/>
                    <a:pt x="5924772" y="1996764"/>
                  </a:cubicBezTo>
                  <a:cubicBezTo>
                    <a:pt x="6079373" y="1994535"/>
                    <a:pt x="6180608" y="1999870"/>
                    <a:pt x="6347554" y="1999392"/>
                  </a:cubicBezTo>
                  <a:cubicBezTo>
                    <a:pt x="6359874" y="2557663"/>
                    <a:pt x="6362794" y="2479495"/>
                    <a:pt x="6320314" y="2479495"/>
                  </a:cubicBezTo>
                  <a:close/>
                  <a:moveTo>
                    <a:pt x="5927481" y="3417115"/>
                  </a:moveTo>
                  <a:cubicBezTo>
                    <a:pt x="5929578" y="3518109"/>
                    <a:pt x="6006600" y="3498945"/>
                    <a:pt x="5524027" y="3495707"/>
                  </a:cubicBezTo>
                  <a:cubicBezTo>
                    <a:pt x="5500504" y="3495548"/>
                    <a:pt x="5509265" y="3550120"/>
                    <a:pt x="5499468" y="3054383"/>
                  </a:cubicBezTo>
                  <a:cubicBezTo>
                    <a:pt x="5498380" y="3000103"/>
                    <a:pt x="5438722" y="3013719"/>
                    <a:pt x="5842494" y="3014781"/>
                  </a:cubicBezTo>
                  <a:cubicBezTo>
                    <a:pt x="5944977" y="3015073"/>
                    <a:pt x="5917551" y="2941789"/>
                    <a:pt x="5927481" y="3417115"/>
                  </a:cubicBezTo>
                  <a:close/>
                  <a:moveTo>
                    <a:pt x="5842468" y="2990096"/>
                  </a:moveTo>
                  <a:cubicBezTo>
                    <a:pt x="5426721" y="2988982"/>
                    <a:pt x="5498513" y="3020488"/>
                    <a:pt x="5496229" y="2873415"/>
                  </a:cubicBezTo>
                  <a:cubicBezTo>
                    <a:pt x="5489618" y="2452289"/>
                    <a:pt x="5473848" y="2508321"/>
                    <a:pt x="5524053" y="2507790"/>
                  </a:cubicBezTo>
                  <a:cubicBezTo>
                    <a:pt x="5946517" y="2503225"/>
                    <a:pt x="5911258" y="2508082"/>
                    <a:pt x="5911312" y="2511851"/>
                  </a:cubicBezTo>
                  <a:cubicBezTo>
                    <a:pt x="5919994" y="3068530"/>
                    <a:pt x="5952066" y="2990388"/>
                    <a:pt x="5842468" y="2990096"/>
                  </a:cubicBezTo>
                  <a:close/>
                  <a:moveTo>
                    <a:pt x="5842468" y="2482442"/>
                  </a:moveTo>
                  <a:cubicBezTo>
                    <a:pt x="5741896" y="2482176"/>
                    <a:pt x="5624412" y="2482043"/>
                    <a:pt x="5523868" y="2483132"/>
                  </a:cubicBezTo>
                  <a:cubicBezTo>
                    <a:pt x="5476502" y="2483636"/>
                    <a:pt x="5488078" y="2558725"/>
                    <a:pt x="5481414" y="1999763"/>
                  </a:cubicBezTo>
                  <a:cubicBezTo>
                    <a:pt x="5823007" y="2002975"/>
                    <a:pt x="5767304" y="1999843"/>
                    <a:pt x="5903002" y="1997136"/>
                  </a:cubicBezTo>
                  <a:cubicBezTo>
                    <a:pt x="5912029" y="2556018"/>
                    <a:pt x="5938180" y="2482548"/>
                    <a:pt x="5842468" y="2482442"/>
                  </a:cubicBezTo>
                  <a:close/>
                  <a:moveTo>
                    <a:pt x="5484308" y="3417115"/>
                  </a:moveTo>
                  <a:cubicBezTo>
                    <a:pt x="5486565" y="3520419"/>
                    <a:pt x="5561887" y="3495389"/>
                    <a:pt x="5065031" y="3495548"/>
                  </a:cubicBezTo>
                  <a:cubicBezTo>
                    <a:pt x="5059986" y="3170401"/>
                    <a:pt x="5060225" y="3162093"/>
                    <a:pt x="5056402" y="3054171"/>
                  </a:cubicBezTo>
                  <a:cubicBezTo>
                    <a:pt x="5054305" y="2995113"/>
                    <a:pt x="5007922" y="3012100"/>
                    <a:pt x="5364754" y="3012339"/>
                  </a:cubicBezTo>
                  <a:cubicBezTo>
                    <a:pt x="5507885" y="3012339"/>
                    <a:pt x="5473662" y="2931198"/>
                    <a:pt x="5484308" y="3417115"/>
                  </a:cubicBezTo>
                  <a:close/>
                  <a:moveTo>
                    <a:pt x="5054225" y="2987469"/>
                  </a:moveTo>
                  <a:cubicBezTo>
                    <a:pt x="5047401" y="2749938"/>
                    <a:pt x="5053588" y="2707523"/>
                    <a:pt x="5050508" y="2511373"/>
                  </a:cubicBezTo>
                  <a:cubicBezTo>
                    <a:pt x="5050402" y="2503702"/>
                    <a:pt x="5049101" y="2511373"/>
                    <a:pt x="5467821" y="2508321"/>
                  </a:cubicBezTo>
                  <a:cubicBezTo>
                    <a:pt x="5467874" y="2511002"/>
                    <a:pt x="5467927" y="2528599"/>
                    <a:pt x="5476423" y="2988212"/>
                  </a:cubicBezTo>
                  <a:cubicBezTo>
                    <a:pt x="5415597" y="2987548"/>
                    <a:pt x="5390958" y="2987708"/>
                    <a:pt x="5054225" y="2987469"/>
                  </a:cubicBezTo>
                  <a:close/>
                  <a:moveTo>
                    <a:pt x="5046499" y="4512238"/>
                  </a:moveTo>
                  <a:cubicBezTo>
                    <a:pt x="4588936" y="4512238"/>
                    <a:pt x="4637310" y="4514229"/>
                    <a:pt x="4637417" y="4503399"/>
                  </a:cubicBezTo>
                  <a:cubicBezTo>
                    <a:pt x="4638373" y="4391575"/>
                    <a:pt x="4637496" y="4372305"/>
                    <a:pt x="4632107" y="4029692"/>
                  </a:cubicBezTo>
                  <a:cubicBezTo>
                    <a:pt x="4882553" y="4029746"/>
                    <a:pt x="4918103" y="4028684"/>
                    <a:pt x="5050110" y="4028684"/>
                  </a:cubicBezTo>
                  <a:cubicBezTo>
                    <a:pt x="5059694" y="4570260"/>
                    <a:pt x="5066385" y="4512238"/>
                    <a:pt x="5046499" y="4512238"/>
                  </a:cubicBezTo>
                  <a:close/>
                  <a:moveTo>
                    <a:pt x="5046499" y="4004052"/>
                  </a:moveTo>
                  <a:cubicBezTo>
                    <a:pt x="4559386" y="4004052"/>
                    <a:pt x="4632000" y="4024198"/>
                    <a:pt x="4630992" y="3959753"/>
                  </a:cubicBezTo>
                  <a:cubicBezTo>
                    <a:pt x="4622814" y="3438057"/>
                    <a:pt x="4589972" y="3519649"/>
                    <a:pt x="4728005" y="3519649"/>
                  </a:cubicBezTo>
                  <a:cubicBezTo>
                    <a:pt x="4877137" y="3519649"/>
                    <a:pt x="4891022" y="3520180"/>
                    <a:pt x="5043684" y="3520180"/>
                  </a:cubicBezTo>
                  <a:cubicBezTo>
                    <a:pt x="5051835" y="4044636"/>
                    <a:pt x="5049738" y="4004052"/>
                    <a:pt x="5046499" y="4004052"/>
                  </a:cubicBezTo>
                  <a:close/>
                  <a:moveTo>
                    <a:pt x="4622150" y="3494619"/>
                  </a:moveTo>
                  <a:cubicBezTo>
                    <a:pt x="4617611" y="3197103"/>
                    <a:pt x="4617478" y="3166048"/>
                    <a:pt x="4614079" y="3054277"/>
                  </a:cubicBezTo>
                  <a:cubicBezTo>
                    <a:pt x="4612247" y="2993467"/>
                    <a:pt x="4547200" y="3011967"/>
                    <a:pt x="5033197" y="3012127"/>
                  </a:cubicBezTo>
                  <a:cubicBezTo>
                    <a:pt x="5038906" y="3192431"/>
                    <a:pt x="5036782" y="3074555"/>
                    <a:pt x="5043313" y="3495575"/>
                  </a:cubicBezTo>
                  <a:cubicBezTo>
                    <a:pt x="5010338" y="3495548"/>
                    <a:pt x="4655922" y="3494911"/>
                    <a:pt x="4622150" y="3494619"/>
                  </a:cubicBezTo>
                  <a:close/>
                  <a:moveTo>
                    <a:pt x="4607548" y="2481141"/>
                  </a:moveTo>
                  <a:cubicBezTo>
                    <a:pt x="4602052" y="2133167"/>
                    <a:pt x="4601494" y="2086770"/>
                    <a:pt x="4599424" y="1998834"/>
                  </a:cubicBezTo>
                  <a:cubicBezTo>
                    <a:pt x="4759547" y="2001781"/>
                    <a:pt x="4897182" y="1997932"/>
                    <a:pt x="5019551" y="1997693"/>
                  </a:cubicBezTo>
                  <a:cubicBezTo>
                    <a:pt x="5021462" y="2078516"/>
                    <a:pt x="5028286" y="2481247"/>
                    <a:pt x="5028339" y="2483663"/>
                  </a:cubicBezTo>
                  <a:cubicBezTo>
                    <a:pt x="4852073" y="2483371"/>
                    <a:pt x="4850480" y="2478991"/>
                    <a:pt x="4607548" y="2481141"/>
                  </a:cubicBezTo>
                  <a:close/>
                  <a:moveTo>
                    <a:pt x="4600406" y="3494407"/>
                  </a:moveTo>
                  <a:cubicBezTo>
                    <a:pt x="4334561" y="3491567"/>
                    <a:pt x="4292240" y="3494009"/>
                    <a:pt x="4177677" y="3494752"/>
                  </a:cubicBezTo>
                  <a:cubicBezTo>
                    <a:pt x="4168995" y="2925943"/>
                    <a:pt x="4151393" y="3013135"/>
                    <a:pt x="4250371" y="3011941"/>
                  </a:cubicBezTo>
                  <a:cubicBezTo>
                    <a:pt x="4645647" y="3007190"/>
                    <a:pt x="4590662" y="3000236"/>
                    <a:pt x="4592308" y="3055073"/>
                  </a:cubicBezTo>
                  <a:cubicBezTo>
                    <a:pt x="4596025" y="3178337"/>
                    <a:pt x="4596078" y="3211011"/>
                    <a:pt x="4600406" y="3494407"/>
                  </a:cubicBezTo>
                  <a:close/>
                  <a:moveTo>
                    <a:pt x="4568626" y="2481539"/>
                  </a:moveTo>
                  <a:cubicBezTo>
                    <a:pt x="4455549" y="2482760"/>
                    <a:pt x="4366607" y="2482787"/>
                    <a:pt x="4250344" y="2481539"/>
                  </a:cubicBezTo>
                  <a:cubicBezTo>
                    <a:pt x="4136259" y="2480159"/>
                    <a:pt x="4160021" y="2571917"/>
                    <a:pt x="4153437" y="1997215"/>
                  </a:cubicBezTo>
                  <a:cubicBezTo>
                    <a:pt x="4366235" y="1996923"/>
                    <a:pt x="4429902" y="1995304"/>
                    <a:pt x="4577626" y="1998410"/>
                  </a:cubicBezTo>
                  <a:cubicBezTo>
                    <a:pt x="4590237" y="2534970"/>
                    <a:pt x="4590529" y="2481300"/>
                    <a:pt x="4568626" y="2481539"/>
                  </a:cubicBezTo>
                  <a:close/>
                  <a:moveTo>
                    <a:pt x="4155932" y="3494884"/>
                  </a:moveTo>
                  <a:cubicBezTo>
                    <a:pt x="3660855" y="3497167"/>
                    <a:pt x="3735832" y="3516703"/>
                    <a:pt x="3734584" y="3416690"/>
                  </a:cubicBezTo>
                  <a:cubicBezTo>
                    <a:pt x="3728690" y="2944549"/>
                    <a:pt x="3708990" y="3010508"/>
                    <a:pt x="3772418" y="3010508"/>
                  </a:cubicBezTo>
                  <a:cubicBezTo>
                    <a:pt x="4210493" y="3010508"/>
                    <a:pt x="4150463" y="3003978"/>
                    <a:pt x="4150463" y="3054117"/>
                  </a:cubicBezTo>
                  <a:cubicBezTo>
                    <a:pt x="4150569" y="3165278"/>
                    <a:pt x="4150755" y="3156572"/>
                    <a:pt x="4155932" y="3494884"/>
                  </a:cubicBezTo>
                  <a:close/>
                  <a:moveTo>
                    <a:pt x="4090965" y="2988212"/>
                  </a:moveTo>
                  <a:cubicBezTo>
                    <a:pt x="3931904" y="2988212"/>
                    <a:pt x="3931824" y="2985850"/>
                    <a:pt x="3772418" y="2985850"/>
                  </a:cubicBezTo>
                  <a:cubicBezTo>
                    <a:pt x="3715017" y="2985850"/>
                    <a:pt x="3726486" y="3008756"/>
                    <a:pt x="3724363" y="2873468"/>
                  </a:cubicBezTo>
                  <a:cubicBezTo>
                    <a:pt x="3717433" y="2431692"/>
                    <a:pt x="3702193" y="2503596"/>
                    <a:pt x="3772418" y="2503596"/>
                  </a:cubicBezTo>
                  <a:cubicBezTo>
                    <a:pt x="4182934" y="2503596"/>
                    <a:pt x="4140029" y="2503808"/>
                    <a:pt x="4140162" y="2511904"/>
                  </a:cubicBezTo>
                  <a:cubicBezTo>
                    <a:pt x="4148738" y="3059638"/>
                    <a:pt x="4177943" y="2988212"/>
                    <a:pt x="4090965" y="2988212"/>
                  </a:cubicBezTo>
                  <a:close/>
                  <a:moveTo>
                    <a:pt x="3772418" y="2478965"/>
                  </a:moveTo>
                  <a:cubicBezTo>
                    <a:pt x="3695874" y="2478965"/>
                    <a:pt x="3725770" y="2553178"/>
                    <a:pt x="3711937" y="1997428"/>
                  </a:cubicBezTo>
                  <a:cubicBezTo>
                    <a:pt x="3754895" y="1997242"/>
                    <a:pt x="3781843" y="1997295"/>
                    <a:pt x="4090991" y="1997242"/>
                  </a:cubicBezTo>
                  <a:cubicBezTo>
                    <a:pt x="4145180" y="1997242"/>
                    <a:pt x="4130630" y="1920534"/>
                    <a:pt x="4139684" y="2480690"/>
                  </a:cubicBezTo>
                  <a:cubicBezTo>
                    <a:pt x="3875166" y="2479920"/>
                    <a:pt x="3908115" y="2478965"/>
                    <a:pt x="3772418" y="2478965"/>
                  </a:cubicBezTo>
                  <a:close/>
                  <a:moveTo>
                    <a:pt x="3712840" y="3417009"/>
                  </a:moveTo>
                  <a:cubicBezTo>
                    <a:pt x="3714061" y="3515137"/>
                    <a:pt x="3794348" y="3498229"/>
                    <a:pt x="3294784" y="3495548"/>
                  </a:cubicBezTo>
                  <a:cubicBezTo>
                    <a:pt x="3291173" y="3495522"/>
                    <a:pt x="3294784" y="3331461"/>
                    <a:pt x="3286420" y="3053640"/>
                  </a:cubicBezTo>
                  <a:cubicBezTo>
                    <a:pt x="3284482" y="2988079"/>
                    <a:pt x="3235046" y="3023673"/>
                    <a:pt x="3613490" y="3012817"/>
                  </a:cubicBezTo>
                  <a:cubicBezTo>
                    <a:pt x="3726380" y="3009552"/>
                    <a:pt x="3706787" y="2933667"/>
                    <a:pt x="3712840" y="3417009"/>
                  </a:cubicBezTo>
                  <a:close/>
                  <a:moveTo>
                    <a:pt x="3612905" y="2988106"/>
                  </a:moveTo>
                  <a:cubicBezTo>
                    <a:pt x="3532220" y="2990441"/>
                    <a:pt x="3441791" y="2991636"/>
                    <a:pt x="3294917" y="2988849"/>
                  </a:cubicBezTo>
                  <a:cubicBezTo>
                    <a:pt x="3281562" y="2988610"/>
                    <a:pt x="3284429" y="3004695"/>
                    <a:pt x="3282305" y="2873441"/>
                  </a:cubicBezTo>
                  <a:cubicBezTo>
                    <a:pt x="3275668" y="2450166"/>
                    <a:pt x="3271579" y="2507126"/>
                    <a:pt x="3294970" y="2506569"/>
                  </a:cubicBezTo>
                  <a:cubicBezTo>
                    <a:pt x="3748045" y="2496164"/>
                    <a:pt x="3699645" y="2507020"/>
                    <a:pt x="3699698" y="2511824"/>
                  </a:cubicBezTo>
                  <a:cubicBezTo>
                    <a:pt x="3702512" y="2690695"/>
                    <a:pt x="3699804" y="2692978"/>
                    <a:pt x="3702618" y="2873866"/>
                  </a:cubicBezTo>
                  <a:cubicBezTo>
                    <a:pt x="3704769" y="3009818"/>
                    <a:pt x="3728159" y="2984814"/>
                    <a:pt x="3612905" y="2988106"/>
                  </a:cubicBezTo>
                  <a:close/>
                  <a:moveTo>
                    <a:pt x="3613091" y="2479548"/>
                  </a:moveTo>
                  <a:cubicBezTo>
                    <a:pt x="3424029" y="2480823"/>
                    <a:pt x="3413967" y="2479177"/>
                    <a:pt x="3294492" y="2481911"/>
                  </a:cubicBezTo>
                  <a:cubicBezTo>
                    <a:pt x="3271845" y="2482442"/>
                    <a:pt x="3276040" y="2541393"/>
                    <a:pt x="3271446" y="2000347"/>
                  </a:cubicBezTo>
                  <a:cubicBezTo>
                    <a:pt x="3403479" y="1999179"/>
                    <a:pt x="3171698" y="2000905"/>
                    <a:pt x="3690166" y="1997534"/>
                  </a:cubicBezTo>
                  <a:cubicBezTo>
                    <a:pt x="3704238" y="2569528"/>
                    <a:pt x="3723035" y="2478673"/>
                    <a:pt x="3613091" y="2479548"/>
                  </a:cubicBezTo>
                  <a:close/>
                  <a:moveTo>
                    <a:pt x="3271818" y="3495415"/>
                  </a:moveTo>
                  <a:cubicBezTo>
                    <a:pt x="2783219" y="3492549"/>
                    <a:pt x="2852912" y="3531434"/>
                    <a:pt x="2850523" y="3416584"/>
                  </a:cubicBezTo>
                  <a:cubicBezTo>
                    <a:pt x="2847337" y="3264176"/>
                    <a:pt x="2845850" y="3151396"/>
                    <a:pt x="2845027" y="3054542"/>
                  </a:cubicBezTo>
                  <a:cubicBezTo>
                    <a:pt x="2844629" y="3006526"/>
                    <a:pt x="2777563" y="3004668"/>
                    <a:pt x="3263428" y="3013003"/>
                  </a:cubicBezTo>
                  <a:cubicBezTo>
                    <a:pt x="3270836" y="3278615"/>
                    <a:pt x="3269694" y="3319225"/>
                    <a:pt x="3271818" y="3495415"/>
                  </a:cubicBezTo>
                  <a:close/>
                  <a:moveTo>
                    <a:pt x="2844443" y="2989486"/>
                  </a:moveTo>
                  <a:cubicBezTo>
                    <a:pt x="2841788" y="2744497"/>
                    <a:pt x="2838602" y="2710815"/>
                    <a:pt x="2835363" y="2505879"/>
                  </a:cubicBezTo>
                  <a:cubicBezTo>
                    <a:pt x="2837779" y="2505879"/>
                    <a:pt x="3256047" y="2508161"/>
                    <a:pt x="3256127" y="2511904"/>
                  </a:cubicBezTo>
                  <a:cubicBezTo>
                    <a:pt x="3258543" y="2665267"/>
                    <a:pt x="3259074" y="2838485"/>
                    <a:pt x="3262818" y="2988291"/>
                  </a:cubicBezTo>
                  <a:cubicBezTo>
                    <a:pt x="3098553" y="2985611"/>
                    <a:pt x="2962670" y="2989274"/>
                    <a:pt x="2844443" y="2989486"/>
                  </a:cubicBezTo>
                  <a:close/>
                  <a:moveTo>
                    <a:pt x="2834991" y="2481221"/>
                  </a:moveTo>
                  <a:cubicBezTo>
                    <a:pt x="2829575" y="2138475"/>
                    <a:pt x="2828592" y="2092928"/>
                    <a:pt x="2828088" y="1998781"/>
                  </a:cubicBezTo>
                  <a:cubicBezTo>
                    <a:pt x="2997132" y="1998888"/>
                    <a:pt x="3023629" y="2002152"/>
                    <a:pt x="3249675" y="2000507"/>
                  </a:cubicBezTo>
                  <a:cubicBezTo>
                    <a:pt x="3249702" y="2002524"/>
                    <a:pt x="3255622" y="2480610"/>
                    <a:pt x="3255649" y="2482734"/>
                  </a:cubicBezTo>
                  <a:cubicBezTo>
                    <a:pt x="3098154" y="2485706"/>
                    <a:pt x="2964582" y="2481380"/>
                    <a:pt x="2834991" y="2481221"/>
                  </a:cubicBezTo>
                  <a:close/>
                  <a:moveTo>
                    <a:pt x="2828805" y="3417168"/>
                  </a:moveTo>
                  <a:cubicBezTo>
                    <a:pt x="2831141" y="3528514"/>
                    <a:pt x="2897092" y="3496238"/>
                    <a:pt x="2498682" y="3496238"/>
                  </a:cubicBezTo>
                  <a:cubicBezTo>
                    <a:pt x="2390412" y="3496238"/>
                    <a:pt x="2407350" y="3582130"/>
                    <a:pt x="2402943" y="3053348"/>
                  </a:cubicBezTo>
                  <a:cubicBezTo>
                    <a:pt x="2402492" y="2999280"/>
                    <a:pt x="2336674" y="3014118"/>
                    <a:pt x="2822964" y="3014118"/>
                  </a:cubicBezTo>
                  <a:cubicBezTo>
                    <a:pt x="2823999" y="3122173"/>
                    <a:pt x="2824557" y="3213214"/>
                    <a:pt x="2828805" y="3417168"/>
                  </a:cubicBezTo>
                  <a:close/>
                  <a:moveTo>
                    <a:pt x="2817043" y="2989513"/>
                  </a:moveTo>
                  <a:cubicBezTo>
                    <a:pt x="2541322" y="2989592"/>
                    <a:pt x="2476168" y="2989698"/>
                    <a:pt x="2402359" y="2989486"/>
                  </a:cubicBezTo>
                  <a:cubicBezTo>
                    <a:pt x="2402332" y="2988079"/>
                    <a:pt x="2396651" y="2551506"/>
                    <a:pt x="2395907" y="2504525"/>
                  </a:cubicBezTo>
                  <a:cubicBezTo>
                    <a:pt x="2397792" y="2504499"/>
                    <a:pt x="2813592" y="2501393"/>
                    <a:pt x="2813751" y="2511877"/>
                  </a:cubicBezTo>
                  <a:cubicBezTo>
                    <a:pt x="2821663" y="3023593"/>
                    <a:pt x="2827769" y="2989513"/>
                    <a:pt x="2817043" y="2989513"/>
                  </a:cubicBezTo>
                  <a:close/>
                  <a:moveTo>
                    <a:pt x="2395482" y="2479840"/>
                  </a:moveTo>
                  <a:cubicBezTo>
                    <a:pt x="2394102" y="2394798"/>
                    <a:pt x="2399199" y="2700198"/>
                    <a:pt x="2387146" y="1999896"/>
                  </a:cubicBezTo>
                  <a:cubicBezTo>
                    <a:pt x="2538773" y="2001966"/>
                    <a:pt x="2675718" y="1998861"/>
                    <a:pt x="2806317" y="1998781"/>
                  </a:cubicBezTo>
                  <a:cubicBezTo>
                    <a:pt x="2806848" y="2093008"/>
                    <a:pt x="2808175" y="2159975"/>
                    <a:pt x="2813247" y="2481194"/>
                  </a:cubicBezTo>
                  <a:cubicBezTo>
                    <a:pt x="2654079" y="2481168"/>
                    <a:pt x="2565907" y="2478115"/>
                    <a:pt x="2395482" y="2479840"/>
                  </a:cubicBezTo>
                  <a:close/>
                  <a:moveTo>
                    <a:pt x="2388500" y="3496371"/>
                  </a:moveTo>
                  <a:cubicBezTo>
                    <a:pt x="2029756" y="3497220"/>
                    <a:pt x="2133806" y="3496610"/>
                    <a:pt x="1965851" y="3495362"/>
                  </a:cubicBezTo>
                  <a:cubicBezTo>
                    <a:pt x="1964682" y="3367506"/>
                    <a:pt x="1966488" y="3343883"/>
                    <a:pt x="1959160" y="3014144"/>
                  </a:cubicBezTo>
                  <a:cubicBezTo>
                    <a:pt x="2084449" y="3013773"/>
                    <a:pt x="2094910" y="3012976"/>
                    <a:pt x="2380827" y="3014065"/>
                  </a:cubicBezTo>
                  <a:cubicBezTo>
                    <a:pt x="2383562" y="3310227"/>
                    <a:pt x="2386031" y="3368913"/>
                    <a:pt x="2388500" y="3496371"/>
                  </a:cubicBezTo>
                  <a:close/>
                  <a:moveTo>
                    <a:pt x="2339488" y="2989247"/>
                  </a:moveTo>
                  <a:cubicBezTo>
                    <a:pt x="1881368" y="2986752"/>
                    <a:pt x="1958894" y="3024496"/>
                    <a:pt x="1956532" y="2873415"/>
                  </a:cubicBezTo>
                  <a:cubicBezTo>
                    <a:pt x="1953691" y="2692739"/>
                    <a:pt x="1955788" y="2692474"/>
                    <a:pt x="1952947" y="2511426"/>
                  </a:cubicBezTo>
                  <a:cubicBezTo>
                    <a:pt x="1952788" y="2501207"/>
                    <a:pt x="1928123" y="2510550"/>
                    <a:pt x="2374163" y="2504764"/>
                  </a:cubicBezTo>
                  <a:cubicBezTo>
                    <a:pt x="2382712" y="3057143"/>
                    <a:pt x="2395536" y="2989459"/>
                    <a:pt x="2339488" y="2989247"/>
                  </a:cubicBezTo>
                  <a:close/>
                  <a:moveTo>
                    <a:pt x="1952469" y="2482017"/>
                  </a:moveTo>
                  <a:cubicBezTo>
                    <a:pt x="1943416" y="1921542"/>
                    <a:pt x="1914344" y="1998197"/>
                    <a:pt x="2021128" y="1997879"/>
                  </a:cubicBezTo>
                  <a:cubicBezTo>
                    <a:pt x="2156002" y="1997507"/>
                    <a:pt x="2234988" y="1997295"/>
                    <a:pt x="2339250" y="1999100"/>
                  </a:cubicBezTo>
                  <a:cubicBezTo>
                    <a:pt x="2375756" y="1999790"/>
                    <a:pt x="2365030" y="1941078"/>
                    <a:pt x="2373765" y="2480106"/>
                  </a:cubicBezTo>
                  <a:cubicBezTo>
                    <a:pt x="2218314" y="2482176"/>
                    <a:pt x="2300380" y="2481778"/>
                    <a:pt x="1952469" y="2482017"/>
                  </a:cubicBezTo>
                  <a:close/>
                  <a:moveTo>
                    <a:pt x="1944106" y="3495203"/>
                  </a:moveTo>
                  <a:cubicBezTo>
                    <a:pt x="1835570" y="3494646"/>
                    <a:pt x="1699103" y="3495415"/>
                    <a:pt x="1523581" y="3495495"/>
                  </a:cubicBezTo>
                  <a:cubicBezTo>
                    <a:pt x="1520289" y="3345874"/>
                    <a:pt x="1517952" y="3344600"/>
                    <a:pt x="1515483" y="3012764"/>
                  </a:cubicBezTo>
                  <a:cubicBezTo>
                    <a:pt x="1686438" y="3012339"/>
                    <a:pt x="1702899" y="3014648"/>
                    <a:pt x="1937362" y="3014171"/>
                  </a:cubicBezTo>
                  <a:cubicBezTo>
                    <a:pt x="1945115" y="3371567"/>
                    <a:pt x="1942832" y="3354660"/>
                    <a:pt x="1944106" y="3495203"/>
                  </a:cubicBezTo>
                  <a:close/>
                  <a:moveTo>
                    <a:pt x="1861881" y="2989619"/>
                  </a:moveTo>
                  <a:cubicBezTo>
                    <a:pt x="1702501" y="2989619"/>
                    <a:pt x="1703032" y="2988132"/>
                    <a:pt x="1543467" y="2988132"/>
                  </a:cubicBezTo>
                  <a:cubicBezTo>
                    <a:pt x="1506669" y="2988132"/>
                    <a:pt x="1515934" y="3010641"/>
                    <a:pt x="1513784" y="2873441"/>
                  </a:cubicBezTo>
                  <a:cubicBezTo>
                    <a:pt x="1507173" y="2451599"/>
                    <a:pt x="1494933" y="2507763"/>
                    <a:pt x="1543467" y="2507763"/>
                  </a:cubicBezTo>
                  <a:cubicBezTo>
                    <a:pt x="1965532" y="2507763"/>
                    <a:pt x="1931044" y="2502481"/>
                    <a:pt x="1931203" y="2511877"/>
                  </a:cubicBezTo>
                  <a:cubicBezTo>
                    <a:pt x="1939938" y="3068158"/>
                    <a:pt x="1960328" y="2989619"/>
                    <a:pt x="1861881" y="2989619"/>
                  </a:cubicBezTo>
                  <a:close/>
                  <a:moveTo>
                    <a:pt x="1861881" y="2482070"/>
                  </a:moveTo>
                  <a:cubicBezTo>
                    <a:pt x="1697722" y="2482070"/>
                    <a:pt x="1698174" y="2483079"/>
                    <a:pt x="1543467" y="2483079"/>
                  </a:cubicBezTo>
                  <a:cubicBezTo>
                    <a:pt x="1482641" y="2483079"/>
                    <a:pt x="1519837" y="2541738"/>
                    <a:pt x="1501146" y="1996552"/>
                  </a:cubicBezTo>
                  <a:cubicBezTo>
                    <a:pt x="1611700" y="1995915"/>
                    <a:pt x="1702023" y="1998197"/>
                    <a:pt x="1922282" y="1998065"/>
                  </a:cubicBezTo>
                  <a:cubicBezTo>
                    <a:pt x="1931840" y="2560238"/>
                    <a:pt x="1954195" y="2482017"/>
                    <a:pt x="1861881" y="2482070"/>
                  </a:cubicBezTo>
                  <a:close/>
                  <a:moveTo>
                    <a:pt x="1501810" y="3495548"/>
                  </a:moveTo>
                  <a:cubicBezTo>
                    <a:pt x="1011193" y="3496796"/>
                    <a:pt x="1082665" y="3525117"/>
                    <a:pt x="1080621" y="3416584"/>
                  </a:cubicBezTo>
                  <a:cubicBezTo>
                    <a:pt x="1078231" y="3288754"/>
                    <a:pt x="1076373" y="3174196"/>
                    <a:pt x="1075231" y="3054542"/>
                  </a:cubicBezTo>
                  <a:cubicBezTo>
                    <a:pt x="1074727" y="2998988"/>
                    <a:pt x="1007422" y="3014887"/>
                    <a:pt x="1493739" y="3012843"/>
                  </a:cubicBezTo>
                  <a:cubicBezTo>
                    <a:pt x="1496155" y="3341389"/>
                    <a:pt x="1498810" y="3362675"/>
                    <a:pt x="1501810" y="3495548"/>
                  </a:cubicBezTo>
                  <a:close/>
                  <a:moveTo>
                    <a:pt x="1384193" y="2989353"/>
                  </a:moveTo>
                  <a:cubicBezTo>
                    <a:pt x="1259674" y="2991211"/>
                    <a:pt x="1165236" y="2990866"/>
                    <a:pt x="1074541" y="2989274"/>
                  </a:cubicBezTo>
                  <a:cubicBezTo>
                    <a:pt x="1074514" y="2987203"/>
                    <a:pt x="1068195" y="2528254"/>
                    <a:pt x="1067797" y="2505560"/>
                  </a:cubicBezTo>
                  <a:cubicBezTo>
                    <a:pt x="1532183" y="2501818"/>
                    <a:pt x="1487207" y="2509966"/>
                    <a:pt x="1487234" y="2511851"/>
                  </a:cubicBezTo>
                  <a:cubicBezTo>
                    <a:pt x="1496102" y="3076386"/>
                    <a:pt x="1526050" y="2987044"/>
                    <a:pt x="1384193" y="2989353"/>
                  </a:cubicBezTo>
                  <a:close/>
                  <a:moveTo>
                    <a:pt x="1067399" y="2480876"/>
                  </a:moveTo>
                  <a:cubicBezTo>
                    <a:pt x="1058425" y="1973805"/>
                    <a:pt x="1051018" y="2001091"/>
                    <a:pt x="1065965" y="2001037"/>
                  </a:cubicBezTo>
                  <a:cubicBezTo>
                    <a:pt x="1265674" y="2000507"/>
                    <a:pt x="1282879" y="2001542"/>
                    <a:pt x="1384618" y="1998622"/>
                  </a:cubicBezTo>
                  <a:cubicBezTo>
                    <a:pt x="1506138" y="1995278"/>
                    <a:pt x="1478446" y="1912199"/>
                    <a:pt x="1486809" y="2482946"/>
                  </a:cubicBezTo>
                  <a:cubicBezTo>
                    <a:pt x="1367201" y="2482309"/>
                    <a:pt x="1318456" y="2478832"/>
                    <a:pt x="1067399" y="2480876"/>
                  </a:cubicBezTo>
                  <a:close/>
                  <a:moveTo>
                    <a:pt x="747790" y="4028498"/>
                  </a:moveTo>
                  <a:cubicBezTo>
                    <a:pt x="854415" y="4026481"/>
                    <a:pt x="955730" y="4026375"/>
                    <a:pt x="1065779" y="4028604"/>
                  </a:cubicBezTo>
                  <a:cubicBezTo>
                    <a:pt x="1068355" y="4028657"/>
                    <a:pt x="1077355" y="4511521"/>
                    <a:pt x="1065833" y="4511734"/>
                  </a:cubicBezTo>
                  <a:cubicBezTo>
                    <a:pt x="1049531" y="4511973"/>
                    <a:pt x="656166" y="4518555"/>
                    <a:pt x="655980" y="4501834"/>
                  </a:cubicBezTo>
                  <a:cubicBezTo>
                    <a:pt x="650697" y="3940297"/>
                    <a:pt x="604951" y="4031179"/>
                    <a:pt x="747790" y="4028498"/>
                  </a:cubicBezTo>
                  <a:close/>
                  <a:moveTo>
                    <a:pt x="747498" y="4536631"/>
                  </a:moveTo>
                  <a:cubicBezTo>
                    <a:pt x="853114" y="4537905"/>
                    <a:pt x="960907" y="4538064"/>
                    <a:pt x="1066098" y="4536365"/>
                  </a:cubicBezTo>
                  <a:cubicBezTo>
                    <a:pt x="1076718" y="4536206"/>
                    <a:pt x="1075417" y="4480360"/>
                    <a:pt x="1084577" y="5018114"/>
                  </a:cubicBezTo>
                  <a:cubicBezTo>
                    <a:pt x="883567" y="5021591"/>
                    <a:pt x="789792" y="5019229"/>
                    <a:pt x="664078" y="5018805"/>
                  </a:cubicBezTo>
                  <a:cubicBezTo>
                    <a:pt x="655025" y="4451323"/>
                    <a:pt x="625793" y="4535144"/>
                    <a:pt x="747498" y="4536631"/>
                  </a:cubicBezTo>
                  <a:close/>
                  <a:moveTo>
                    <a:pt x="1085055" y="5046754"/>
                  </a:moveTo>
                  <a:cubicBezTo>
                    <a:pt x="1090949" y="5423501"/>
                    <a:pt x="1091453" y="5452538"/>
                    <a:pt x="1092329" y="5522452"/>
                  </a:cubicBezTo>
                  <a:cubicBezTo>
                    <a:pt x="763375" y="5521549"/>
                    <a:pt x="801554" y="5522744"/>
                    <a:pt x="671990" y="5523327"/>
                  </a:cubicBezTo>
                  <a:cubicBezTo>
                    <a:pt x="662087" y="4890126"/>
                    <a:pt x="665060" y="5080145"/>
                    <a:pt x="664476" y="5043463"/>
                  </a:cubicBezTo>
                  <a:cubicBezTo>
                    <a:pt x="1122172" y="5045108"/>
                    <a:pt x="1084949" y="5040490"/>
                    <a:pt x="1085055" y="5046754"/>
                  </a:cubicBezTo>
                  <a:close/>
                  <a:moveTo>
                    <a:pt x="747684" y="5547428"/>
                  </a:moveTo>
                  <a:cubicBezTo>
                    <a:pt x="1155970" y="5544110"/>
                    <a:pt x="1092515" y="5537103"/>
                    <a:pt x="1093126" y="5590029"/>
                  </a:cubicBezTo>
                  <a:cubicBezTo>
                    <a:pt x="1094400" y="5701907"/>
                    <a:pt x="1094692" y="5713930"/>
                    <a:pt x="1099578" y="6031486"/>
                  </a:cubicBezTo>
                  <a:cubicBezTo>
                    <a:pt x="816953" y="6033026"/>
                    <a:pt x="805457" y="6031752"/>
                    <a:pt x="680964" y="6031274"/>
                  </a:cubicBezTo>
                  <a:cubicBezTo>
                    <a:pt x="670423" y="5473746"/>
                    <a:pt x="642015" y="5548437"/>
                    <a:pt x="747684" y="5547428"/>
                  </a:cubicBezTo>
                  <a:close/>
                  <a:moveTo>
                    <a:pt x="747498" y="6562154"/>
                  </a:moveTo>
                  <a:cubicBezTo>
                    <a:pt x="848972" y="6563242"/>
                    <a:pt x="964518" y="6563189"/>
                    <a:pt x="1066018" y="6562632"/>
                  </a:cubicBezTo>
                  <a:cubicBezTo>
                    <a:pt x="1129606" y="6562286"/>
                    <a:pt x="1099312" y="6501318"/>
                    <a:pt x="1114897" y="7045283"/>
                  </a:cubicBezTo>
                  <a:cubicBezTo>
                    <a:pt x="794837" y="7046875"/>
                    <a:pt x="862619" y="7046027"/>
                    <a:pt x="693894" y="7044912"/>
                  </a:cubicBezTo>
                  <a:cubicBezTo>
                    <a:pt x="679477" y="6482022"/>
                    <a:pt x="667662" y="6561305"/>
                    <a:pt x="747498" y="6562154"/>
                  </a:cubicBezTo>
                  <a:close/>
                  <a:moveTo>
                    <a:pt x="747498" y="7070074"/>
                  </a:moveTo>
                  <a:cubicBezTo>
                    <a:pt x="853990" y="7071083"/>
                    <a:pt x="957933" y="7071029"/>
                    <a:pt x="1066018" y="7070287"/>
                  </a:cubicBezTo>
                  <a:cubicBezTo>
                    <a:pt x="1130880" y="7069835"/>
                    <a:pt x="1115667" y="6991216"/>
                    <a:pt x="1125305" y="7554079"/>
                  </a:cubicBezTo>
                  <a:cubicBezTo>
                    <a:pt x="982067" y="7555247"/>
                    <a:pt x="1031424" y="7556654"/>
                    <a:pt x="704992" y="7554902"/>
                  </a:cubicBezTo>
                  <a:cubicBezTo>
                    <a:pt x="695487" y="6995515"/>
                    <a:pt x="671592" y="7069357"/>
                    <a:pt x="747498" y="7070074"/>
                  </a:cubicBezTo>
                  <a:close/>
                  <a:moveTo>
                    <a:pt x="747551" y="7579852"/>
                  </a:moveTo>
                  <a:cubicBezTo>
                    <a:pt x="1149996" y="7582533"/>
                    <a:pt x="1125650" y="7574092"/>
                    <a:pt x="1125782" y="7582586"/>
                  </a:cubicBezTo>
                  <a:cubicBezTo>
                    <a:pt x="1128597" y="7762651"/>
                    <a:pt x="1124667" y="7761271"/>
                    <a:pt x="1127535" y="7945105"/>
                  </a:cubicBezTo>
                  <a:cubicBezTo>
                    <a:pt x="1129712" y="8084481"/>
                    <a:pt x="1145960" y="8060991"/>
                    <a:pt x="1065912" y="8061416"/>
                  </a:cubicBezTo>
                  <a:cubicBezTo>
                    <a:pt x="958995" y="8062000"/>
                    <a:pt x="854043" y="8062318"/>
                    <a:pt x="747790" y="8060460"/>
                  </a:cubicBezTo>
                  <a:cubicBezTo>
                    <a:pt x="701514" y="8059664"/>
                    <a:pt x="712319" y="8081535"/>
                    <a:pt x="710169" y="7944575"/>
                  </a:cubicBezTo>
                  <a:cubicBezTo>
                    <a:pt x="703584" y="7523316"/>
                    <a:pt x="688185" y="7579454"/>
                    <a:pt x="747551" y="7579852"/>
                  </a:cubicBezTo>
                  <a:close/>
                  <a:moveTo>
                    <a:pt x="747551" y="8593728"/>
                  </a:moveTo>
                  <a:cubicBezTo>
                    <a:pt x="1208884" y="8596196"/>
                    <a:pt x="1140730" y="8561585"/>
                    <a:pt x="1142403" y="8669747"/>
                  </a:cubicBezTo>
                  <a:cubicBezTo>
                    <a:pt x="1145190" y="8848378"/>
                    <a:pt x="1142881" y="8851563"/>
                    <a:pt x="1145721" y="9032213"/>
                  </a:cubicBezTo>
                  <a:cubicBezTo>
                    <a:pt x="1146624" y="9089173"/>
                    <a:pt x="1162687" y="9077733"/>
                    <a:pt x="1066018" y="9077203"/>
                  </a:cubicBezTo>
                  <a:cubicBezTo>
                    <a:pt x="675441" y="9075106"/>
                    <a:pt x="729232" y="9089492"/>
                    <a:pt x="728329" y="9031655"/>
                  </a:cubicBezTo>
                  <a:cubicBezTo>
                    <a:pt x="720683" y="8541838"/>
                    <a:pt x="698328" y="8593463"/>
                    <a:pt x="747551" y="8593728"/>
                  </a:cubicBezTo>
                  <a:close/>
                  <a:moveTo>
                    <a:pt x="729152" y="9099259"/>
                  </a:moveTo>
                  <a:cubicBezTo>
                    <a:pt x="829644" y="9101463"/>
                    <a:pt x="804607" y="9101383"/>
                    <a:pt x="1146916" y="9102206"/>
                  </a:cubicBezTo>
                  <a:cubicBezTo>
                    <a:pt x="1149332" y="9227062"/>
                    <a:pt x="1154509" y="9359351"/>
                    <a:pt x="1154881" y="9580876"/>
                  </a:cubicBezTo>
                  <a:cubicBezTo>
                    <a:pt x="696894" y="9584088"/>
                    <a:pt x="734834" y="9588627"/>
                    <a:pt x="734382" y="9574745"/>
                  </a:cubicBezTo>
                  <a:cubicBezTo>
                    <a:pt x="726311" y="9324182"/>
                    <a:pt x="730267" y="9224382"/>
                    <a:pt x="729152" y="9099259"/>
                  </a:cubicBezTo>
                  <a:close/>
                  <a:moveTo>
                    <a:pt x="1160085" y="8487982"/>
                  </a:moveTo>
                  <a:cubicBezTo>
                    <a:pt x="1146279" y="8016320"/>
                    <a:pt x="1130508" y="8085702"/>
                    <a:pt x="1225186" y="8085702"/>
                  </a:cubicBezTo>
                  <a:cubicBezTo>
                    <a:pt x="1629223" y="8085702"/>
                    <a:pt x="1573362" y="8075218"/>
                    <a:pt x="1574451" y="8128143"/>
                  </a:cubicBezTo>
                  <a:cubicBezTo>
                    <a:pt x="1585256" y="8638506"/>
                    <a:pt x="1590673" y="8568566"/>
                    <a:pt x="1543467" y="8568566"/>
                  </a:cubicBezTo>
                  <a:cubicBezTo>
                    <a:pt x="1385733" y="8568566"/>
                    <a:pt x="1384831" y="8565460"/>
                    <a:pt x="1225186" y="8565460"/>
                  </a:cubicBezTo>
                  <a:cubicBezTo>
                    <a:pt x="1145642" y="8565434"/>
                    <a:pt x="1162820" y="8581704"/>
                    <a:pt x="1160085" y="8487982"/>
                  </a:cubicBezTo>
                  <a:close/>
                  <a:moveTo>
                    <a:pt x="1225212" y="8590092"/>
                  </a:moveTo>
                  <a:cubicBezTo>
                    <a:pt x="1381804" y="8590092"/>
                    <a:pt x="1384751" y="8593198"/>
                    <a:pt x="1543493" y="8593198"/>
                  </a:cubicBezTo>
                  <a:cubicBezTo>
                    <a:pt x="1590301" y="8593198"/>
                    <a:pt x="1580132" y="8577803"/>
                    <a:pt x="1581566" y="8669800"/>
                  </a:cubicBezTo>
                  <a:cubicBezTo>
                    <a:pt x="1588894" y="9138489"/>
                    <a:pt x="1611037" y="9074336"/>
                    <a:pt x="1543493" y="9074336"/>
                  </a:cubicBezTo>
                  <a:cubicBezTo>
                    <a:pt x="1111950" y="9074336"/>
                    <a:pt x="1168554" y="9099737"/>
                    <a:pt x="1167492" y="9031788"/>
                  </a:cubicBezTo>
                  <a:cubicBezTo>
                    <a:pt x="1159421" y="8518427"/>
                    <a:pt x="1149306" y="8590092"/>
                    <a:pt x="1225212" y="8590092"/>
                  </a:cubicBezTo>
                  <a:close/>
                  <a:moveTo>
                    <a:pt x="1225212" y="9102286"/>
                  </a:moveTo>
                  <a:cubicBezTo>
                    <a:pt x="1665438" y="9102286"/>
                    <a:pt x="1590832" y="9062047"/>
                    <a:pt x="1592584" y="9213181"/>
                  </a:cubicBezTo>
                  <a:cubicBezTo>
                    <a:pt x="1597682" y="9656894"/>
                    <a:pt x="1619002" y="9583849"/>
                    <a:pt x="1543493" y="9583796"/>
                  </a:cubicBezTo>
                  <a:cubicBezTo>
                    <a:pt x="1521749" y="9583796"/>
                    <a:pt x="1176705" y="9582681"/>
                    <a:pt x="1176705" y="9575170"/>
                  </a:cubicBezTo>
                  <a:cubicBezTo>
                    <a:pt x="1175537" y="9031045"/>
                    <a:pt x="1139641" y="9102286"/>
                    <a:pt x="1225212" y="9102286"/>
                  </a:cubicBezTo>
                  <a:close/>
                  <a:moveTo>
                    <a:pt x="1225212" y="9605268"/>
                  </a:moveTo>
                  <a:cubicBezTo>
                    <a:pt x="1382654" y="9605268"/>
                    <a:pt x="1381884" y="9608428"/>
                    <a:pt x="1543493" y="9608428"/>
                  </a:cubicBezTo>
                  <a:cubicBezTo>
                    <a:pt x="1611833" y="9608480"/>
                    <a:pt x="1595956" y="9527578"/>
                    <a:pt x="1605434" y="10089247"/>
                  </a:cubicBezTo>
                  <a:cubicBezTo>
                    <a:pt x="1447276" y="10088663"/>
                    <a:pt x="1316650" y="10090920"/>
                    <a:pt x="1182838" y="10090336"/>
                  </a:cubicBezTo>
                  <a:cubicBezTo>
                    <a:pt x="1174263" y="9526702"/>
                    <a:pt x="1159766" y="9605268"/>
                    <a:pt x="1225212" y="9605268"/>
                  </a:cubicBezTo>
                  <a:close/>
                  <a:moveTo>
                    <a:pt x="1225212" y="10115073"/>
                  </a:moveTo>
                  <a:cubicBezTo>
                    <a:pt x="1637294" y="10115073"/>
                    <a:pt x="1605780" y="10109738"/>
                    <a:pt x="1605912" y="10118922"/>
                  </a:cubicBezTo>
                  <a:cubicBezTo>
                    <a:pt x="1614700" y="10680060"/>
                    <a:pt x="1640773" y="10598840"/>
                    <a:pt x="1543493" y="10598840"/>
                  </a:cubicBezTo>
                  <a:cubicBezTo>
                    <a:pt x="1386371" y="10598840"/>
                    <a:pt x="1388786" y="10596743"/>
                    <a:pt x="1225212" y="10596743"/>
                  </a:cubicBezTo>
                  <a:cubicBezTo>
                    <a:pt x="1184564" y="10596743"/>
                    <a:pt x="1195529" y="10619358"/>
                    <a:pt x="1193379" y="10480858"/>
                  </a:cubicBezTo>
                  <a:cubicBezTo>
                    <a:pt x="1186768" y="10059095"/>
                    <a:pt x="1156687" y="10115073"/>
                    <a:pt x="1225212" y="10115073"/>
                  </a:cubicBezTo>
                  <a:close/>
                  <a:moveTo>
                    <a:pt x="1614355" y="9212809"/>
                  </a:moveTo>
                  <a:cubicBezTo>
                    <a:pt x="1612736" y="9071151"/>
                    <a:pt x="1527271" y="9095783"/>
                    <a:pt x="2021021" y="9098436"/>
                  </a:cubicBezTo>
                  <a:cubicBezTo>
                    <a:pt x="2032916" y="9098517"/>
                    <a:pt x="2034137" y="9039565"/>
                    <a:pt x="2042580" y="9583530"/>
                  </a:cubicBezTo>
                  <a:cubicBezTo>
                    <a:pt x="1571397" y="9585813"/>
                    <a:pt x="1618497" y="9586928"/>
                    <a:pt x="1618470" y="9575170"/>
                  </a:cubicBezTo>
                  <a:cubicBezTo>
                    <a:pt x="1618178" y="9435183"/>
                    <a:pt x="1616745" y="9422841"/>
                    <a:pt x="1614355" y="9212809"/>
                  </a:cubicBezTo>
                  <a:close/>
                  <a:moveTo>
                    <a:pt x="2042952" y="9608215"/>
                  </a:moveTo>
                  <a:cubicBezTo>
                    <a:pt x="2051421" y="10154065"/>
                    <a:pt x="2061643" y="10090442"/>
                    <a:pt x="2021021" y="10090575"/>
                  </a:cubicBezTo>
                  <a:cubicBezTo>
                    <a:pt x="1909910" y="10091026"/>
                    <a:pt x="1813560" y="10091185"/>
                    <a:pt x="1702740" y="10089991"/>
                  </a:cubicBezTo>
                  <a:cubicBezTo>
                    <a:pt x="1612736" y="10089009"/>
                    <a:pt x="1620887" y="10171715"/>
                    <a:pt x="1618550" y="9608480"/>
                  </a:cubicBezTo>
                  <a:cubicBezTo>
                    <a:pt x="1889997" y="9608719"/>
                    <a:pt x="1912352" y="9608905"/>
                    <a:pt x="2042952" y="9608215"/>
                  </a:cubicBezTo>
                  <a:close/>
                  <a:moveTo>
                    <a:pt x="1702554" y="10114702"/>
                  </a:moveTo>
                  <a:cubicBezTo>
                    <a:pt x="2076458" y="10118736"/>
                    <a:pt x="2050226" y="10110614"/>
                    <a:pt x="2050359" y="10118869"/>
                  </a:cubicBezTo>
                  <a:cubicBezTo>
                    <a:pt x="2059041" y="10673903"/>
                    <a:pt x="2070059" y="10598601"/>
                    <a:pt x="2021207" y="10597858"/>
                  </a:cubicBezTo>
                  <a:cubicBezTo>
                    <a:pt x="1557751" y="10591010"/>
                    <a:pt x="1637507" y="10639317"/>
                    <a:pt x="1635038" y="10480858"/>
                  </a:cubicBezTo>
                  <a:cubicBezTo>
                    <a:pt x="1628161" y="10040595"/>
                    <a:pt x="1598186" y="10113587"/>
                    <a:pt x="1702554" y="10114702"/>
                  </a:cubicBezTo>
                  <a:close/>
                  <a:moveTo>
                    <a:pt x="2052908" y="9098623"/>
                  </a:moveTo>
                  <a:cubicBezTo>
                    <a:pt x="2113628" y="9098941"/>
                    <a:pt x="2470380" y="9099234"/>
                    <a:pt x="2473832" y="9099234"/>
                  </a:cubicBezTo>
                  <a:cubicBezTo>
                    <a:pt x="2473858" y="9101303"/>
                    <a:pt x="2480947" y="9519403"/>
                    <a:pt x="2482089" y="9581141"/>
                  </a:cubicBezTo>
                  <a:cubicBezTo>
                    <a:pt x="2340497" y="9581301"/>
                    <a:pt x="2480575" y="9581912"/>
                    <a:pt x="2064324" y="9583451"/>
                  </a:cubicBezTo>
                  <a:cubicBezTo>
                    <a:pt x="2057103" y="9118476"/>
                    <a:pt x="2057315" y="9289677"/>
                    <a:pt x="2052908" y="9098623"/>
                  </a:cubicBezTo>
                  <a:close/>
                  <a:moveTo>
                    <a:pt x="2482566" y="9605773"/>
                  </a:moveTo>
                  <a:cubicBezTo>
                    <a:pt x="2491726" y="10089991"/>
                    <a:pt x="2490186" y="9946156"/>
                    <a:pt x="2492655" y="10089460"/>
                  </a:cubicBezTo>
                  <a:cubicBezTo>
                    <a:pt x="2474814" y="10089460"/>
                    <a:pt x="2568403" y="10089195"/>
                    <a:pt x="2071679" y="10090416"/>
                  </a:cubicBezTo>
                  <a:cubicBezTo>
                    <a:pt x="2069555" y="9951757"/>
                    <a:pt x="2070829" y="10002373"/>
                    <a:pt x="2064723" y="9608109"/>
                  </a:cubicBezTo>
                  <a:cubicBezTo>
                    <a:pt x="2514214" y="9606198"/>
                    <a:pt x="2351516" y="9605906"/>
                    <a:pt x="2482566" y="9605773"/>
                  </a:cubicBezTo>
                  <a:close/>
                  <a:moveTo>
                    <a:pt x="2488169" y="8593861"/>
                  </a:moveTo>
                  <a:cubicBezTo>
                    <a:pt x="2678213" y="8594047"/>
                    <a:pt x="2677470" y="8589774"/>
                    <a:pt x="2909331" y="8591366"/>
                  </a:cubicBezTo>
                  <a:cubicBezTo>
                    <a:pt x="2912305" y="8850821"/>
                    <a:pt x="2915597" y="8813555"/>
                    <a:pt x="2919500" y="9073062"/>
                  </a:cubicBezTo>
                  <a:cubicBezTo>
                    <a:pt x="2635547" y="9072452"/>
                    <a:pt x="2693400" y="9074575"/>
                    <a:pt x="2495204" y="9074575"/>
                  </a:cubicBezTo>
                  <a:cubicBezTo>
                    <a:pt x="2492151" y="8888962"/>
                    <a:pt x="2491275" y="8762593"/>
                    <a:pt x="2488169" y="8593861"/>
                  </a:cubicBezTo>
                  <a:close/>
                  <a:moveTo>
                    <a:pt x="2498682" y="9099234"/>
                  </a:moveTo>
                  <a:cubicBezTo>
                    <a:pt x="3000716" y="9099234"/>
                    <a:pt x="2919393" y="9058623"/>
                    <a:pt x="2921464" y="9213074"/>
                  </a:cubicBezTo>
                  <a:cubicBezTo>
                    <a:pt x="2923562" y="9381302"/>
                    <a:pt x="2925075" y="9429185"/>
                    <a:pt x="2926137" y="9575223"/>
                  </a:cubicBezTo>
                  <a:cubicBezTo>
                    <a:pt x="2926217" y="9586822"/>
                    <a:pt x="2960121" y="9581195"/>
                    <a:pt x="2503886" y="9581115"/>
                  </a:cubicBezTo>
                  <a:cubicBezTo>
                    <a:pt x="2503806" y="9576762"/>
                    <a:pt x="2494302" y="9099234"/>
                    <a:pt x="2498682" y="9099234"/>
                  </a:cubicBezTo>
                  <a:close/>
                  <a:moveTo>
                    <a:pt x="2926376" y="9606543"/>
                  </a:moveTo>
                  <a:cubicBezTo>
                    <a:pt x="2926403" y="9608879"/>
                    <a:pt x="2931952" y="10085054"/>
                    <a:pt x="2931978" y="10087761"/>
                  </a:cubicBezTo>
                  <a:cubicBezTo>
                    <a:pt x="2760253" y="10085346"/>
                    <a:pt x="2643778" y="10089301"/>
                    <a:pt x="2514373" y="10089460"/>
                  </a:cubicBezTo>
                  <a:cubicBezTo>
                    <a:pt x="2511612" y="9928054"/>
                    <a:pt x="2513285" y="10088239"/>
                    <a:pt x="2504338" y="9605773"/>
                  </a:cubicBezTo>
                  <a:cubicBezTo>
                    <a:pt x="2653283" y="9605800"/>
                    <a:pt x="2759138" y="9607737"/>
                    <a:pt x="2926376" y="9606543"/>
                  </a:cubicBezTo>
                  <a:close/>
                  <a:moveTo>
                    <a:pt x="2932376" y="10112446"/>
                  </a:moveTo>
                  <a:cubicBezTo>
                    <a:pt x="2935536" y="10318470"/>
                    <a:pt x="2933491" y="10268437"/>
                    <a:pt x="2938828" y="10595920"/>
                  </a:cubicBezTo>
                  <a:cubicBezTo>
                    <a:pt x="2838894" y="10597274"/>
                    <a:pt x="2719844" y="10596372"/>
                    <a:pt x="2520002" y="10596318"/>
                  </a:cubicBezTo>
                  <a:cubicBezTo>
                    <a:pt x="2519975" y="10593292"/>
                    <a:pt x="2514904" y="10120966"/>
                    <a:pt x="2514878" y="10118445"/>
                  </a:cubicBezTo>
                  <a:cubicBezTo>
                    <a:pt x="2514745" y="10109606"/>
                    <a:pt x="2923402" y="10112314"/>
                    <a:pt x="2932376" y="10112446"/>
                  </a:cubicBezTo>
                  <a:close/>
                  <a:moveTo>
                    <a:pt x="2931075" y="8591552"/>
                  </a:moveTo>
                  <a:cubicBezTo>
                    <a:pt x="3175813" y="8593728"/>
                    <a:pt x="2986565" y="8591791"/>
                    <a:pt x="3353273" y="8594100"/>
                  </a:cubicBezTo>
                  <a:cubicBezTo>
                    <a:pt x="3356751" y="8862738"/>
                    <a:pt x="3356035" y="8917363"/>
                    <a:pt x="3358716" y="9074070"/>
                  </a:cubicBezTo>
                  <a:cubicBezTo>
                    <a:pt x="3015717" y="9073221"/>
                    <a:pt x="3213488" y="9073938"/>
                    <a:pt x="2941217" y="9073142"/>
                  </a:cubicBezTo>
                  <a:cubicBezTo>
                    <a:pt x="2937288" y="8816102"/>
                    <a:pt x="2933837" y="8835134"/>
                    <a:pt x="2931075" y="8591552"/>
                  </a:cubicBezTo>
                  <a:close/>
                  <a:moveTo>
                    <a:pt x="2976263" y="9097959"/>
                  </a:moveTo>
                  <a:cubicBezTo>
                    <a:pt x="3437835" y="9099817"/>
                    <a:pt x="3358105" y="9066135"/>
                    <a:pt x="3361637" y="9214375"/>
                  </a:cubicBezTo>
                  <a:cubicBezTo>
                    <a:pt x="3364637" y="9338197"/>
                    <a:pt x="3366017" y="9434653"/>
                    <a:pt x="3367929" y="9575408"/>
                  </a:cubicBezTo>
                  <a:cubicBezTo>
                    <a:pt x="3368035" y="9584752"/>
                    <a:pt x="2947988" y="9584406"/>
                    <a:pt x="2947935" y="9575090"/>
                  </a:cubicBezTo>
                  <a:cubicBezTo>
                    <a:pt x="2943926" y="9029134"/>
                    <a:pt x="2924119" y="9097720"/>
                    <a:pt x="2976263" y="9097959"/>
                  </a:cubicBezTo>
                  <a:close/>
                  <a:moveTo>
                    <a:pt x="2976396" y="9606091"/>
                  </a:moveTo>
                  <a:cubicBezTo>
                    <a:pt x="3087906" y="9605030"/>
                    <a:pt x="3183141" y="9605189"/>
                    <a:pt x="3294678" y="9605507"/>
                  </a:cubicBezTo>
                  <a:cubicBezTo>
                    <a:pt x="3389966" y="9605773"/>
                    <a:pt x="3367876" y="9519616"/>
                    <a:pt x="3377513" y="10087602"/>
                  </a:cubicBezTo>
                  <a:cubicBezTo>
                    <a:pt x="3261145" y="10088451"/>
                    <a:pt x="3195912" y="10092353"/>
                    <a:pt x="2953749" y="10088106"/>
                  </a:cubicBezTo>
                  <a:cubicBezTo>
                    <a:pt x="2945651" y="9534134"/>
                    <a:pt x="2938350" y="9606490"/>
                    <a:pt x="2976396" y="9606091"/>
                  </a:cubicBezTo>
                  <a:close/>
                  <a:moveTo>
                    <a:pt x="2976131" y="10113189"/>
                  </a:moveTo>
                  <a:cubicBezTo>
                    <a:pt x="3368247" y="10120568"/>
                    <a:pt x="3377779" y="10102253"/>
                    <a:pt x="3378044" y="10118869"/>
                  </a:cubicBezTo>
                  <a:cubicBezTo>
                    <a:pt x="3380806" y="10294794"/>
                    <a:pt x="3376956" y="10303632"/>
                    <a:pt x="3379744" y="10481389"/>
                  </a:cubicBezTo>
                  <a:cubicBezTo>
                    <a:pt x="3381921" y="10621269"/>
                    <a:pt x="3403904" y="10600273"/>
                    <a:pt x="3295076" y="10596664"/>
                  </a:cubicBezTo>
                  <a:cubicBezTo>
                    <a:pt x="2892658" y="10583472"/>
                    <a:pt x="2961396" y="10645290"/>
                    <a:pt x="2958714" y="10480938"/>
                  </a:cubicBezTo>
                  <a:cubicBezTo>
                    <a:pt x="2952050" y="10057556"/>
                    <a:pt x="2943288" y="10112578"/>
                    <a:pt x="2976131" y="10113189"/>
                  </a:cubicBezTo>
                  <a:close/>
                  <a:moveTo>
                    <a:pt x="3380938" y="9098756"/>
                  </a:moveTo>
                  <a:cubicBezTo>
                    <a:pt x="3726327" y="9099180"/>
                    <a:pt x="3455225" y="9099207"/>
                    <a:pt x="3804650" y="9099950"/>
                  </a:cubicBezTo>
                  <a:cubicBezTo>
                    <a:pt x="3813332" y="9659018"/>
                    <a:pt x="3825491" y="9584247"/>
                    <a:pt x="3772418" y="9584247"/>
                  </a:cubicBezTo>
                  <a:cubicBezTo>
                    <a:pt x="3770347" y="9584247"/>
                    <a:pt x="3389806" y="9582734"/>
                    <a:pt x="3389700" y="9574931"/>
                  </a:cubicBezTo>
                  <a:cubicBezTo>
                    <a:pt x="3385160" y="9239856"/>
                    <a:pt x="3383700" y="9248270"/>
                    <a:pt x="3380938" y="9098756"/>
                  </a:cubicBezTo>
                  <a:close/>
                  <a:moveTo>
                    <a:pt x="3772418" y="9608931"/>
                  </a:moveTo>
                  <a:cubicBezTo>
                    <a:pt x="3822996" y="9608931"/>
                    <a:pt x="3809535" y="9531693"/>
                    <a:pt x="3819385" y="10087416"/>
                  </a:cubicBezTo>
                  <a:cubicBezTo>
                    <a:pt x="3788640" y="10087231"/>
                    <a:pt x="3764639" y="10087283"/>
                    <a:pt x="3453977" y="10087337"/>
                  </a:cubicBezTo>
                  <a:cubicBezTo>
                    <a:pt x="3385399" y="10087337"/>
                    <a:pt x="3397824" y="10167097"/>
                    <a:pt x="3390125" y="9605640"/>
                  </a:cubicBezTo>
                  <a:cubicBezTo>
                    <a:pt x="3618269" y="9605773"/>
                    <a:pt x="3623605" y="9608931"/>
                    <a:pt x="3772418" y="9608931"/>
                  </a:cubicBezTo>
                  <a:close/>
                  <a:moveTo>
                    <a:pt x="3825332" y="9031735"/>
                  </a:moveTo>
                  <a:cubicBezTo>
                    <a:pt x="3817261" y="8513437"/>
                    <a:pt x="3777861" y="8588632"/>
                    <a:pt x="3931452" y="8592560"/>
                  </a:cubicBezTo>
                  <a:cubicBezTo>
                    <a:pt x="4036537" y="8595241"/>
                    <a:pt x="4144038" y="8595029"/>
                    <a:pt x="4236857" y="8593437"/>
                  </a:cubicBezTo>
                  <a:cubicBezTo>
                    <a:pt x="4242353" y="9047793"/>
                    <a:pt x="4240707" y="8959459"/>
                    <a:pt x="4242831" y="9075690"/>
                  </a:cubicBezTo>
                  <a:cubicBezTo>
                    <a:pt x="3757789" y="9088032"/>
                    <a:pt x="3826049" y="9076911"/>
                    <a:pt x="3825332" y="9031735"/>
                  </a:cubicBezTo>
                  <a:close/>
                  <a:moveTo>
                    <a:pt x="4243282" y="9100375"/>
                  </a:moveTo>
                  <a:cubicBezTo>
                    <a:pt x="4246521" y="9261515"/>
                    <a:pt x="4249468" y="9249597"/>
                    <a:pt x="4252468" y="9582548"/>
                  </a:cubicBezTo>
                  <a:cubicBezTo>
                    <a:pt x="4194643" y="9583079"/>
                    <a:pt x="3833934" y="9584220"/>
                    <a:pt x="3832049" y="9584220"/>
                  </a:cubicBezTo>
                  <a:cubicBezTo>
                    <a:pt x="3832315" y="9451428"/>
                    <a:pt x="3832262" y="9478130"/>
                    <a:pt x="3826368" y="9100030"/>
                  </a:cubicBezTo>
                  <a:cubicBezTo>
                    <a:pt x="3943612" y="9100534"/>
                    <a:pt x="4076150" y="9104595"/>
                    <a:pt x="4243282" y="9100375"/>
                  </a:cubicBezTo>
                  <a:close/>
                  <a:moveTo>
                    <a:pt x="4250344" y="9607206"/>
                  </a:moveTo>
                  <a:cubicBezTo>
                    <a:pt x="4253026" y="9607206"/>
                    <a:pt x="4260646" y="10087283"/>
                    <a:pt x="4260672" y="10089380"/>
                  </a:cubicBezTo>
                  <a:cubicBezTo>
                    <a:pt x="4013359" y="10093601"/>
                    <a:pt x="3955108" y="10088557"/>
                    <a:pt x="3841103" y="10087549"/>
                  </a:cubicBezTo>
                  <a:cubicBezTo>
                    <a:pt x="3838607" y="9944776"/>
                    <a:pt x="3831784" y="9806568"/>
                    <a:pt x="3831996" y="9608852"/>
                  </a:cubicBezTo>
                  <a:cubicBezTo>
                    <a:pt x="3833881" y="9608879"/>
                    <a:pt x="4211130" y="9607578"/>
                    <a:pt x="4250344" y="9607206"/>
                  </a:cubicBezTo>
                  <a:close/>
                  <a:moveTo>
                    <a:pt x="4261177" y="10118922"/>
                  </a:moveTo>
                  <a:cubicBezTo>
                    <a:pt x="4269646" y="10659092"/>
                    <a:pt x="4274080" y="10597593"/>
                    <a:pt x="4250344" y="10597327"/>
                  </a:cubicBezTo>
                  <a:cubicBezTo>
                    <a:pt x="3766896" y="10592151"/>
                    <a:pt x="3847501" y="10636159"/>
                    <a:pt x="3845085" y="10480911"/>
                  </a:cubicBezTo>
                  <a:cubicBezTo>
                    <a:pt x="3842271" y="10300846"/>
                    <a:pt x="3844554" y="10304403"/>
                    <a:pt x="3841634" y="10118445"/>
                  </a:cubicBezTo>
                  <a:cubicBezTo>
                    <a:pt x="3841501" y="10108809"/>
                    <a:pt x="4261150" y="10116852"/>
                    <a:pt x="4261177" y="10118922"/>
                  </a:cubicBezTo>
                  <a:close/>
                  <a:moveTo>
                    <a:pt x="4265027" y="9099817"/>
                  </a:moveTo>
                  <a:cubicBezTo>
                    <a:pt x="4345898" y="9097800"/>
                    <a:pt x="4360102" y="9098145"/>
                    <a:pt x="4686906" y="9098091"/>
                  </a:cubicBezTo>
                  <a:cubicBezTo>
                    <a:pt x="4690676" y="9318847"/>
                    <a:pt x="4688180" y="9121582"/>
                    <a:pt x="4695110" y="9583690"/>
                  </a:cubicBezTo>
                  <a:cubicBezTo>
                    <a:pt x="4225653" y="9582761"/>
                    <a:pt x="4274293" y="9584353"/>
                    <a:pt x="4274213" y="9575037"/>
                  </a:cubicBezTo>
                  <a:cubicBezTo>
                    <a:pt x="4271823" y="9288509"/>
                    <a:pt x="4267761" y="9232902"/>
                    <a:pt x="4265027" y="9099817"/>
                  </a:cubicBezTo>
                  <a:close/>
                  <a:moveTo>
                    <a:pt x="4695482" y="9608348"/>
                  </a:moveTo>
                  <a:cubicBezTo>
                    <a:pt x="4702305" y="10063183"/>
                    <a:pt x="4699039" y="9824777"/>
                    <a:pt x="4703261" y="10090389"/>
                  </a:cubicBezTo>
                  <a:cubicBezTo>
                    <a:pt x="4561165" y="10090150"/>
                    <a:pt x="4460302" y="10086328"/>
                    <a:pt x="4282443" y="10089009"/>
                  </a:cubicBezTo>
                  <a:cubicBezTo>
                    <a:pt x="4280134" y="9947749"/>
                    <a:pt x="4276045" y="9785599"/>
                    <a:pt x="4274505" y="9606968"/>
                  </a:cubicBezTo>
                  <a:cubicBezTo>
                    <a:pt x="4490834" y="9605083"/>
                    <a:pt x="4560555" y="9608109"/>
                    <a:pt x="4695482" y="9608348"/>
                  </a:cubicBezTo>
                  <a:close/>
                  <a:moveTo>
                    <a:pt x="4703659" y="10115047"/>
                  </a:moveTo>
                  <a:cubicBezTo>
                    <a:pt x="4706765" y="10339492"/>
                    <a:pt x="4703181" y="10238072"/>
                    <a:pt x="4708757" y="10595788"/>
                  </a:cubicBezTo>
                  <a:cubicBezTo>
                    <a:pt x="4549404" y="10596000"/>
                    <a:pt x="4508569" y="10599610"/>
                    <a:pt x="4289930" y="10597725"/>
                  </a:cubicBezTo>
                  <a:cubicBezTo>
                    <a:pt x="4286240" y="10455695"/>
                    <a:pt x="4285683" y="10296758"/>
                    <a:pt x="4282895" y="10118497"/>
                  </a:cubicBezTo>
                  <a:cubicBezTo>
                    <a:pt x="4282762" y="10108279"/>
                    <a:pt x="4264894" y="10114383"/>
                    <a:pt x="4703659" y="10115047"/>
                  </a:cubicBezTo>
                  <a:close/>
                  <a:moveTo>
                    <a:pt x="4708650" y="9098118"/>
                  </a:moveTo>
                  <a:cubicBezTo>
                    <a:pt x="4844374" y="9098091"/>
                    <a:pt x="4855180" y="9100242"/>
                    <a:pt x="5128353" y="9100932"/>
                  </a:cubicBezTo>
                  <a:cubicBezTo>
                    <a:pt x="5128379" y="9103055"/>
                    <a:pt x="5136769" y="9563968"/>
                    <a:pt x="5137167" y="9583371"/>
                  </a:cubicBezTo>
                  <a:cubicBezTo>
                    <a:pt x="4930422" y="9583318"/>
                    <a:pt x="4790610" y="9583796"/>
                    <a:pt x="4716828" y="9583716"/>
                  </a:cubicBezTo>
                  <a:cubicBezTo>
                    <a:pt x="4710217" y="9141861"/>
                    <a:pt x="4711863" y="9287580"/>
                    <a:pt x="4708650" y="9098118"/>
                  </a:cubicBezTo>
                  <a:close/>
                  <a:moveTo>
                    <a:pt x="4728005" y="9608374"/>
                  </a:moveTo>
                  <a:cubicBezTo>
                    <a:pt x="5223508" y="9608374"/>
                    <a:pt x="5137406" y="9571799"/>
                    <a:pt x="5140300" y="9756508"/>
                  </a:cubicBezTo>
                  <a:cubicBezTo>
                    <a:pt x="5143141" y="9938432"/>
                    <a:pt x="5143699" y="9925877"/>
                    <a:pt x="5146380" y="10091823"/>
                  </a:cubicBezTo>
                  <a:cubicBezTo>
                    <a:pt x="4943565" y="10093016"/>
                    <a:pt x="4902784" y="10090416"/>
                    <a:pt x="4725005" y="10090416"/>
                  </a:cubicBezTo>
                  <a:cubicBezTo>
                    <a:pt x="4716536" y="9551573"/>
                    <a:pt x="4711836" y="9608374"/>
                    <a:pt x="4728005" y="9608374"/>
                  </a:cubicBezTo>
                  <a:close/>
                  <a:moveTo>
                    <a:pt x="4728005" y="10115073"/>
                  </a:moveTo>
                  <a:cubicBezTo>
                    <a:pt x="4729890" y="10115073"/>
                    <a:pt x="5146778" y="10116083"/>
                    <a:pt x="5146831" y="10118922"/>
                  </a:cubicBezTo>
                  <a:cubicBezTo>
                    <a:pt x="5146884" y="10122107"/>
                    <a:pt x="5152646" y="10595761"/>
                    <a:pt x="5152672" y="10598946"/>
                  </a:cubicBezTo>
                  <a:cubicBezTo>
                    <a:pt x="4860543" y="10600459"/>
                    <a:pt x="4931723" y="10595814"/>
                    <a:pt x="4730501" y="10595788"/>
                  </a:cubicBezTo>
                  <a:cubicBezTo>
                    <a:pt x="4722138" y="10061590"/>
                    <a:pt x="4726120" y="10115073"/>
                    <a:pt x="4728005" y="10115073"/>
                  </a:cubicBezTo>
                  <a:close/>
                  <a:moveTo>
                    <a:pt x="5205586" y="9101224"/>
                  </a:moveTo>
                  <a:cubicBezTo>
                    <a:pt x="5362762" y="9101861"/>
                    <a:pt x="5367913" y="9101250"/>
                    <a:pt x="5523894" y="9101861"/>
                  </a:cubicBezTo>
                  <a:cubicBezTo>
                    <a:pt x="5588039" y="9102126"/>
                    <a:pt x="5571604" y="9026082"/>
                    <a:pt x="5578163" y="9582575"/>
                  </a:cubicBezTo>
                  <a:cubicBezTo>
                    <a:pt x="5115662" y="9584698"/>
                    <a:pt x="5158991" y="9587167"/>
                    <a:pt x="5158752" y="9574904"/>
                  </a:cubicBezTo>
                  <a:cubicBezTo>
                    <a:pt x="5147867" y="9025816"/>
                    <a:pt x="5130875" y="9100905"/>
                    <a:pt x="5205586" y="9101224"/>
                  </a:cubicBezTo>
                  <a:close/>
                  <a:moveTo>
                    <a:pt x="5578481" y="9607206"/>
                  </a:moveTo>
                  <a:cubicBezTo>
                    <a:pt x="5579941" y="9729701"/>
                    <a:pt x="5581481" y="9832474"/>
                    <a:pt x="5584667" y="9937901"/>
                  </a:cubicBezTo>
                  <a:cubicBezTo>
                    <a:pt x="5590588" y="10132804"/>
                    <a:pt x="5665300" y="10087655"/>
                    <a:pt x="5205533" y="10091397"/>
                  </a:cubicBezTo>
                  <a:cubicBezTo>
                    <a:pt x="5151690" y="10091823"/>
                    <a:pt x="5170594" y="10165584"/>
                    <a:pt x="5159442" y="9608029"/>
                  </a:cubicBezTo>
                  <a:cubicBezTo>
                    <a:pt x="5546064" y="9608082"/>
                    <a:pt x="5395313" y="9608082"/>
                    <a:pt x="5578481" y="9607206"/>
                  </a:cubicBezTo>
                  <a:close/>
                  <a:moveTo>
                    <a:pt x="5205746" y="10116083"/>
                  </a:moveTo>
                  <a:cubicBezTo>
                    <a:pt x="5207631" y="10116056"/>
                    <a:pt x="5588729" y="10112314"/>
                    <a:pt x="5588835" y="10118922"/>
                  </a:cubicBezTo>
                  <a:cubicBezTo>
                    <a:pt x="5597517" y="10675283"/>
                    <a:pt x="5627147" y="10596531"/>
                    <a:pt x="5523868" y="10597380"/>
                  </a:cubicBezTo>
                  <a:cubicBezTo>
                    <a:pt x="5365019" y="10598680"/>
                    <a:pt x="5355355" y="10597407"/>
                    <a:pt x="5205586" y="10598601"/>
                  </a:cubicBezTo>
                  <a:cubicBezTo>
                    <a:pt x="5164593" y="10598867"/>
                    <a:pt x="5175027" y="10620578"/>
                    <a:pt x="5172850" y="10480911"/>
                  </a:cubicBezTo>
                  <a:cubicBezTo>
                    <a:pt x="5166452" y="10060634"/>
                    <a:pt x="5153734" y="10116507"/>
                    <a:pt x="5205746" y="10116083"/>
                  </a:cubicBezTo>
                  <a:close/>
                  <a:moveTo>
                    <a:pt x="5592791" y="9102047"/>
                  </a:moveTo>
                  <a:cubicBezTo>
                    <a:pt x="5856964" y="9102525"/>
                    <a:pt x="5818997" y="9100879"/>
                    <a:pt x="6001768" y="9100879"/>
                  </a:cubicBezTo>
                  <a:cubicBezTo>
                    <a:pt x="6023432" y="9100879"/>
                    <a:pt x="6013476" y="9043627"/>
                    <a:pt x="6022105" y="9584964"/>
                  </a:cubicBezTo>
                  <a:cubicBezTo>
                    <a:pt x="5857999" y="9585415"/>
                    <a:pt x="5831741" y="9581646"/>
                    <a:pt x="5599960" y="9582442"/>
                  </a:cubicBezTo>
                  <a:cubicBezTo>
                    <a:pt x="5598154" y="9442403"/>
                    <a:pt x="5600146" y="9568879"/>
                    <a:pt x="5592791" y="9102047"/>
                  </a:cubicBezTo>
                  <a:close/>
                  <a:moveTo>
                    <a:pt x="5683194" y="9606994"/>
                  </a:moveTo>
                  <a:cubicBezTo>
                    <a:pt x="5840715" y="9606994"/>
                    <a:pt x="5842361" y="9609675"/>
                    <a:pt x="6001741" y="9609675"/>
                  </a:cubicBezTo>
                  <a:cubicBezTo>
                    <a:pt x="6032831" y="9609675"/>
                    <a:pt x="6022025" y="9549927"/>
                    <a:pt x="6030840" y="10091265"/>
                  </a:cubicBezTo>
                  <a:cubicBezTo>
                    <a:pt x="5872390" y="10091690"/>
                    <a:pt x="5812971" y="10088876"/>
                    <a:pt x="5610102" y="10089593"/>
                  </a:cubicBezTo>
                  <a:cubicBezTo>
                    <a:pt x="5600438" y="9529596"/>
                    <a:pt x="5566613" y="9606994"/>
                    <a:pt x="5683194" y="9606994"/>
                  </a:cubicBezTo>
                  <a:close/>
                  <a:moveTo>
                    <a:pt x="6027627" y="8669428"/>
                  </a:moveTo>
                  <a:cubicBezTo>
                    <a:pt x="6025981" y="8563629"/>
                    <a:pt x="5954349" y="8594843"/>
                    <a:pt x="6451153" y="8593038"/>
                  </a:cubicBezTo>
                  <a:cubicBezTo>
                    <a:pt x="6455613" y="8857960"/>
                    <a:pt x="6452852" y="8862632"/>
                    <a:pt x="6456622" y="9075451"/>
                  </a:cubicBezTo>
                  <a:cubicBezTo>
                    <a:pt x="6368423" y="9076486"/>
                    <a:pt x="6332102" y="9076194"/>
                    <a:pt x="6037318" y="9076247"/>
                  </a:cubicBezTo>
                  <a:cubicBezTo>
                    <a:pt x="6034212" y="8853899"/>
                    <a:pt x="6030468" y="8850449"/>
                    <a:pt x="6027627" y="8669428"/>
                  </a:cubicBezTo>
                  <a:close/>
                  <a:moveTo>
                    <a:pt x="6457073" y="9100109"/>
                  </a:moveTo>
                  <a:cubicBezTo>
                    <a:pt x="6459595" y="9232822"/>
                    <a:pt x="6463552" y="9306532"/>
                    <a:pt x="6465782" y="9575276"/>
                  </a:cubicBezTo>
                  <a:cubicBezTo>
                    <a:pt x="6465835" y="9582548"/>
                    <a:pt x="6514687" y="9582070"/>
                    <a:pt x="6043823" y="9584884"/>
                  </a:cubicBezTo>
                  <a:cubicBezTo>
                    <a:pt x="6036548" y="9128404"/>
                    <a:pt x="6040106" y="9292145"/>
                    <a:pt x="6037663" y="9100879"/>
                  </a:cubicBezTo>
                  <a:cubicBezTo>
                    <a:pt x="6332474" y="9100826"/>
                    <a:pt x="6379839" y="9101065"/>
                    <a:pt x="6457073" y="9100109"/>
                  </a:cubicBezTo>
                  <a:close/>
                  <a:moveTo>
                    <a:pt x="6466074" y="9606862"/>
                  </a:moveTo>
                  <a:cubicBezTo>
                    <a:pt x="6466100" y="9608958"/>
                    <a:pt x="6471410" y="10087495"/>
                    <a:pt x="6471437" y="10089407"/>
                  </a:cubicBezTo>
                  <a:cubicBezTo>
                    <a:pt x="6249877" y="10086461"/>
                    <a:pt x="6159076" y="10090628"/>
                    <a:pt x="6052584" y="10091158"/>
                  </a:cubicBezTo>
                  <a:cubicBezTo>
                    <a:pt x="6050407" y="9956482"/>
                    <a:pt x="6050221" y="9986474"/>
                    <a:pt x="6044221" y="9609542"/>
                  </a:cubicBezTo>
                  <a:cubicBezTo>
                    <a:pt x="6166324" y="9608825"/>
                    <a:pt x="6257922" y="9602429"/>
                    <a:pt x="6466074" y="9606862"/>
                  </a:cubicBezTo>
                  <a:close/>
                  <a:moveTo>
                    <a:pt x="6471065" y="8488088"/>
                  </a:moveTo>
                  <a:cubicBezTo>
                    <a:pt x="6462648" y="8039226"/>
                    <a:pt x="6458719" y="8087427"/>
                    <a:pt x="6479667" y="8087268"/>
                  </a:cubicBezTo>
                  <a:cubicBezTo>
                    <a:pt x="6949602" y="8083446"/>
                    <a:pt x="6884846" y="8076598"/>
                    <a:pt x="6885059" y="8126100"/>
                  </a:cubicBezTo>
                  <a:cubicBezTo>
                    <a:pt x="6887263" y="8646017"/>
                    <a:pt x="6919919" y="8566549"/>
                    <a:pt x="6798108" y="8567371"/>
                  </a:cubicBezTo>
                  <a:cubicBezTo>
                    <a:pt x="6645738" y="8568406"/>
                    <a:pt x="6650437" y="8567610"/>
                    <a:pt x="6479508" y="8568274"/>
                  </a:cubicBezTo>
                  <a:cubicBezTo>
                    <a:pt x="6470030" y="8568327"/>
                    <a:pt x="6472818" y="8580351"/>
                    <a:pt x="6471065" y="8488088"/>
                  </a:cubicBezTo>
                  <a:close/>
                  <a:moveTo>
                    <a:pt x="6479641" y="8592932"/>
                  </a:moveTo>
                  <a:cubicBezTo>
                    <a:pt x="6966328" y="8590941"/>
                    <a:pt x="6889652" y="8569442"/>
                    <a:pt x="6891245" y="8669800"/>
                  </a:cubicBezTo>
                  <a:cubicBezTo>
                    <a:pt x="6898865" y="9158025"/>
                    <a:pt x="6928734" y="9076672"/>
                    <a:pt x="6798294" y="9075080"/>
                  </a:cubicBezTo>
                  <a:cubicBezTo>
                    <a:pt x="6424523" y="9070540"/>
                    <a:pt x="6478685" y="9097163"/>
                    <a:pt x="6477649" y="9031788"/>
                  </a:cubicBezTo>
                  <a:cubicBezTo>
                    <a:pt x="6469950" y="8540722"/>
                    <a:pt x="6472419" y="8592932"/>
                    <a:pt x="6479641" y="8592932"/>
                  </a:cubicBezTo>
                  <a:close/>
                  <a:moveTo>
                    <a:pt x="6479720" y="9099817"/>
                  </a:moveTo>
                  <a:cubicBezTo>
                    <a:pt x="6988339" y="9093632"/>
                    <a:pt x="6898679" y="9075982"/>
                    <a:pt x="6902423" y="9213393"/>
                  </a:cubicBezTo>
                  <a:cubicBezTo>
                    <a:pt x="6905848" y="9339444"/>
                    <a:pt x="6907865" y="9451534"/>
                    <a:pt x="6907468" y="9575116"/>
                  </a:cubicBezTo>
                  <a:cubicBezTo>
                    <a:pt x="6907414" y="9591732"/>
                    <a:pt x="6489543" y="9582654"/>
                    <a:pt x="6487632" y="9582628"/>
                  </a:cubicBezTo>
                  <a:cubicBezTo>
                    <a:pt x="6484500" y="9221780"/>
                    <a:pt x="6476667" y="9099870"/>
                    <a:pt x="6479720" y="9099817"/>
                  </a:cubicBezTo>
                  <a:close/>
                  <a:moveTo>
                    <a:pt x="6907387" y="9609596"/>
                  </a:moveTo>
                  <a:cubicBezTo>
                    <a:pt x="6907281" y="9784857"/>
                    <a:pt x="6913176" y="9939308"/>
                    <a:pt x="6915671" y="10086992"/>
                  </a:cubicBezTo>
                  <a:cubicBezTo>
                    <a:pt x="6790939" y="10087602"/>
                    <a:pt x="6722281" y="10092698"/>
                    <a:pt x="6493155" y="10089699"/>
                  </a:cubicBezTo>
                  <a:cubicBezTo>
                    <a:pt x="6493128" y="10087337"/>
                    <a:pt x="6487844" y="9609224"/>
                    <a:pt x="6487818" y="9607339"/>
                  </a:cubicBezTo>
                  <a:cubicBezTo>
                    <a:pt x="6576256" y="9609224"/>
                    <a:pt x="6904308" y="9609596"/>
                    <a:pt x="6907387" y="9609596"/>
                  </a:cubicBezTo>
                  <a:close/>
                  <a:moveTo>
                    <a:pt x="6916096" y="10111649"/>
                  </a:moveTo>
                  <a:cubicBezTo>
                    <a:pt x="6918990" y="10289831"/>
                    <a:pt x="6918857" y="10398045"/>
                    <a:pt x="6922946" y="10596079"/>
                  </a:cubicBezTo>
                  <a:lnTo>
                    <a:pt x="6501651" y="10596265"/>
                  </a:lnTo>
                  <a:cubicBezTo>
                    <a:pt x="6500297" y="10532112"/>
                    <a:pt x="6493739" y="10126089"/>
                    <a:pt x="6493606" y="10118577"/>
                  </a:cubicBezTo>
                  <a:cubicBezTo>
                    <a:pt x="6493553" y="10114145"/>
                    <a:pt x="6456648" y="10113985"/>
                    <a:pt x="6916096" y="10111649"/>
                  </a:cubicBezTo>
                  <a:close/>
                  <a:moveTo>
                    <a:pt x="6921486" y="9100640"/>
                  </a:moveTo>
                  <a:cubicBezTo>
                    <a:pt x="7104389" y="9100985"/>
                    <a:pt x="7071759" y="9099047"/>
                    <a:pt x="7342330" y="9098941"/>
                  </a:cubicBezTo>
                  <a:cubicBezTo>
                    <a:pt x="7343842" y="9229080"/>
                    <a:pt x="7342330" y="9385576"/>
                    <a:pt x="7350082" y="9579974"/>
                  </a:cubicBezTo>
                  <a:cubicBezTo>
                    <a:pt x="7076086" y="9579841"/>
                    <a:pt x="7140284" y="9585123"/>
                    <a:pt x="6929212" y="9584964"/>
                  </a:cubicBezTo>
                  <a:cubicBezTo>
                    <a:pt x="6929876" y="9364421"/>
                    <a:pt x="6923981" y="9225576"/>
                    <a:pt x="6921486" y="9100640"/>
                  </a:cubicBezTo>
                  <a:close/>
                  <a:moveTo>
                    <a:pt x="6957461" y="9609622"/>
                  </a:moveTo>
                  <a:cubicBezTo>
                    <a:pt x="7427953" y="9609622"/>
                    <a:pt x="7351728" y="9551732"/>
                    <a:pt x="7354914" y="9756456"/>
                  </a:cubicBezTo>
                  <a:cubicBezTo>
                    <a:pt x="7357622" y="9929965"/>
                    <a:pt x="7355657" y="9929010"/>
                    <a:pt x="7357914" y="10088850"/>
                  </a:cubicBezTo>
                  <a:cubicBezTo>
                    <a:pt x="7356029" y="10088823"/>
                    <a:pt x="6989162" y="10086805"/>
                    <a:pt x="6937416" y="10086938"/>
                  </a:cubicBezTo>
                  <a:cubicBezTo>
                    <a:pt x="6928389" y="9554705"/>
                    <a:pt x="6914902" y="9609622"/>
                    <a:pt x="6957461" y="9609622"/>
                  </a:cubicBezTo>
                  <a:close/>
                  <a:moveTo>
                    <a:pt x="6957461" y="10111543"/>
                  </a:moveTo>
                  <a:cubicBezTo>
                    <a:pt x="7403209" y="10111543"/>
                    <a:pt x="7358286" y="10112499"/>
                    <a:pt x="7358365" y="10118949"/>
                  </a:cubicBezTo>
                  <a:cubicBezTo>
                    <a:pt x="7367127" y="10678840"/>
                    <a:pt x="7394182" y="10594248"/>
                    <a:pt x="7275955" y="10594248"/>
                  </a:cubicBezTo>
                  <a:cubicBezTo>
                    <a:pt x="7117186" y="10594248"/>
                    <a:pt x="7113628" y="10596079"/>
                    <a:pt x="6957434" y="10596079"/>
                  </a:cubicBezTo>
                  <a:cubicBezTo>
                    <a:pt x="6940177" y="10596079"/>
                    <a:pt x="6944690" y="10613837"/>
                    <a:pt x="6942593" y="10480964"/>
                  </a:cubicBezTo>
                  <a:cubicBezTo>
                    <a:pt x="6936141" y="10066129"/>
                    <a:pt x="6927618" y="10111543"/>
                    <a:pt x="6957461" y="10111543"/>
                  </a:cubicBezTo>
                  <a:close/>
                  <a:moveTo>
                    <a:pt x="7780112" y="8669747"/>
                  </a:moveTo>
                  <a:cubicBezTo>
                    <a:pt x="7787467" y="9137003"/>
                    <a:pt x="7799361" y="9075902"/>
                    <a:pt x="7754306" y="9075186"/>
                  </a:cubicBezTo>
                  <a:cubicBezTo>
                    <a:pt x="7662469" y="9073699"/>
                    <a:pt x="7582501" y="9073725"/>
                    <a:pt x="7435228" y="9074124"/>
                  </a:cubicBezTo>
                  <a:cubicBezTo>
                    <a:pt x="7339727" y="9074363"/>
                    <a:pt x="7364233" y="9142923"/>
                    <a:pt x="7356853" y="8669375"/>
                  </a:cubicBezTo>
                  <a:cubicBezTo>
                    <a:pt x="7355339" y="8571194"/>
                    <a:pt x="7334975" y="8592163"/>
                    <a:pt x="7435387" y="8590941"/>
                  </a:cubicBezTo>
                  <a:cubicBezTo>
                    <a:pt x="7839850" y="8586057"/>
                    <a:pt x="7778679" y="8576661"/>
                    <a:pt x="7780112" y="8669747"/>
                  </a:cubicBezTo>
                  <a:close/>
                  <a:moveTo>
                    <a:pt x="7769598" y="8126631"/>
                  </a:moveTo>
                  <a:cubicBezTo>
                    <a:pt x="7774006" y="8233014"/>
                    <a:pt x="7774165" y="8263432"/>
                    <a:pt x="7777431" y="8488566"/>
                  </a:cubicBezTo>
                  <a:cubicBezTo>
                    <a:pt x="7778731" y="8583908"/>
                    <a:pt x="7785635" y="8568884"/>
                    <a:pt x="7754518" y="8567903"/>
                  </a:cubicBezTo>
                  <a:cubicBezTo>
                    <a:pt x="7246457" y="8551287"/>
                    <a:pt x="7353667" y="8705022"/>
                    <a:pt x="7349047" y="8084003"/>
                  </a:cubicBezTo>
                  <a:cubicBezTo>
                    <a:pt x="7832628" y="8085888"/>
                    <a:pt x="7767103" y="8066565"/>
                    <a:pt x="7769598" y="8126631"/>
                  </a:cubicBezTo>
                  <a:close/>
                  <a:moveTo>
                    <a:pt x="7759854" y="7582692"/>
                  </a:moveTo>
                  <a:cubicBezTo>
                    <a:pt x="7768218" y="8118801"/>
                    <a:pt x="7770713" y="8059955"/>
                    <a:pt x="7754146" y="8060088"/>
                  </a:cubicBezTo>
                  <a:cubicBezTo>
                    <a:pt x="7264432" y="8063353"/>
                    <a:pt x="7349604" y="8087427"/>
                    <a:pt x="7347374" y="7944575"/>
                  </a:cubicBezTo>
                  <a:cubicBezTo>
                    <a:pt x="7344480" y="7761670"/>
                    <a:pt x="7343710" y="7774755"/>
                    <a:pt x="7340604" y="7582214"/>
                  </a:cubicBezTo>
                  <a:cubicBezTo>
                    <a:pt x="7340524" y="7575659"/>
                    <a:pt x="7759775" y="7578154"/>
                    <a:pt x="7759854" y="7582692"/>
                  </a:cubicBezTo>
                  <a:close/>
                  <a:moveTo>
                    <a:pt x="7759376" y="7553177"/>
                  </a:moveTo>
                  <a:cubicBezTo>
                    <a:pt x="7543419" y="7557451"/>
                    <a:pt x="7459176" y="7553336"/>
                    <a:pt x="7340126" y="7552699"/>
                  </a:cubicBezTo>
                  <a:cubicBezTo>
                    <a:pt x="7337656" y="7404219"/>
                    <a:pt x="7332453" y="7235754"/>
                    <a:pt x="7332160" y="7070499"/>
                  </a:cubicBezTo>
                  <a:cubicBezTo>
                    <a:pt x="7482301" y="7071110"/>
                    <a:pt x="7425112" y="7073126"/>
                    <a:pt x="7751013" y="7072330"/>
                  </a:cubicBezTo>
                  <a:cubicBezTo>
                    <a:pt x="7756801" y="7429064"/>
                    <a:pt x="7757386" y="7430151"/>
                    <a:pt x="7759376" y="7553177"/>
                  </a:cubicBezTo>
                  <a:close/>
                  <a:moveTo>
                    <a:pt x="7750642" y="7047619"/>
                  </a:moveTo>
                  <a:cubicBezTo>
                    <a:pt x="7277733" y="7048866"/>
                    <a:pt x="7332160" y="7046690"/>
                    <a:pt x="7332160" y="7039524"/>
                  </a:cubicBezTo>
                  <a:cubicBezTo>
                    <a:pt x="7331922" y="6805577"/>
                    <a:pt x="7326001" y="6681304"/>
                    <a:pt x="7323505" y="6561384"/>
                  </a:cubicBezTo>
                  <a:cubicBezTo>
                    <a:pt x="7462017" y="6562340"/>
                    <a:pt x="7474654" y="6567648"/>
                    <a:pt x="7743712" y="6564862"/>
                  </a:cubicBezTo>
                  <a:cubicBezTo>
                    <a:pt x="7746421" y="6757163"/>
                    <a:pt x="7743420" y="6602127"/>
                    <a:pt x="7750642" y="7047619"/>
                  </a:cubicBezTo>
                  <a:close/>
                  <a:moveTo>
                    <a:pt x="7740473" y="6133464"/>
                  </a:moveTo>
                  <a:cubicBezTo>
                    <a:pt x="7743287" y="6312786"/>
                    <a:pt x="7739809" y="6314405"/>
                    <a:pt x="7742651" y="6495770"/>
                  </a:cubicBezTo>
                  <a:cubicBezTo>
                    <a:pt x="7743712" y="6561729"/>
                    <a:pt x="7804963" y="6539885"/>
                    <a:pt x="7323001" y="6536752"/>
                  </a:cubicBezTo>
                  <a:cubicBezTo>
                    <a:pt x="7319099" y="6331843"/>
                    <a:pt x="7322975" y="6309892"/>
                    <a:pt x="7318116" y="6056729"/>
                  </a:cubicBezTo>
                  <a:cubicBezTo>
                    <a:pt x="7817893" y="6057472"/>
                    <a:pt x="7738906" y="6033849"/>
                    <a:pt x="7740473" y="6133464"/>
                  </a:cubicBezTo>
                  <a:close/>
                  <a:moveTo>
                    <a:pt x="7727517" y="5548516"/>
                  </a:moveTo>
                  <a:cubicBezTo>
                    <a:pt x="7736278" y="6061135"/>
                    <a:pt x="7733092" y="5833319"/>
                    <a:pt x="7738428" y="6033053"/>
                  </a:cubicBezTo>
                  <a:cubicBezTo>
                    <a:pt x="7239979" y="6033212"/>
                    <a:pt x="7318381" y="6056224"/>
                    <a:pt x="7315780" y="5951726"/>
                  </a:cubicBezTo>
                  <a:cubicBezTo>
                    <a:pt x="7312673" y="5827506"/>
                    <a:pt x="7310788" y="5716637"/>
                    <a:pt x="7310257" y="5589790"/>
                  </a:cubicBezTo>
                  <a:cubicBezTo>
                    <a:pt x="7309965" y="5531662"/>
                    <a:pt x="7244599" y="5544376"/>
                    <a:pt x="7727517" y="5548516"/>
                  </a:cubicBezTo>
                  <a:close/>
                  <a:moveTo>
                    <a:pt x="7723136" y="5046701"/>
                  </a:moveTo>
                  <a:cubicBezTo>
                    <a:pt x="7726402" y="5254344"/>
                    <a:pt x="7721198" y="5166939"/>
                    <a:pt x="7727092" y="5523885"/>
                  </a:cubicBezTo>
                  <a:cubicBezTo>
                    <a:pt x="7724410" y="5523858"/>
                    <a:pt x="7313045" y="5522292"/>
                    <a:pt x="7309833" y="5522266"/>
                  </a:cubicBezTo>
                  <a:cubicBezTo>
                    <a:pt x="7307549" y="5246089"/>
                    <a:pt x="7302425" y="5246886"/>
                    <a:pt x="7299398" y="5040835"/>
                  </a:cubicBezTo>
                  <a:cubicBezTo>
                    <a:pt x="7301336" y="5040835"/>
                    <a:pt x="7723109" y="5044816"/>
                    <a:pt x="7723136" y="5046701"/>
                  </a:cubicBezTo>
                  <a:close/>
                  <a:moveTo>
                    <a:pt x="7712250" y="4535038"/>
                  </a:moveTo>
                  <a:cubicBezTo>
                    <a:pt x="7726163" y="5186103"/>
                    <a:pt x="7721304" y="4938991"/>
                    <a:pt x="7722685" y="5018327"/>
                  </a:cubicBezTo>
                  <a:cubicBezTo>
                    <a:pt x="7548437" y="5022600"/>
                    <a:pt x="7429333" y="5016496"/>
                    <a:pt x="7299053" y="5016204"/>
                  </a:cubicBezTo>
                  <a:cubicBezTo>
                    <a:pt x="7296770" y="4863026"/>
                    <a:pt x="7296664" y="4754493"/>
                    <a:pt x="7292177" y="4534879"/>
                  </a:cubicBezTo>
                  <a:cubicBezTo>
                    <a:pt x="7419935" y="4534932"/>
                    <a:pt x="7591554" y="4536764"/>
                    <a:pt x="7712250" y="4535038"/>
                  </a:cubicBezTo>
                  <a:close/>
                  <a:moveTo>
                    <a:pt x="7711560" y="4503612"/>
                  </a:moveTo>
                  <a:cubicBezTo>
                    <a:pt x="7711826" y="4515131"/>
                    <a:pt x="7745491" y="4510380"/>
                    <a:pt x="7291672" y="4510221"/>
                  </a:cubicBezTo>
                  <a:cubicBezTo>
                    <a:pt x="7291619" y="4507779"/>
                    <a:pt x="7282486" y="4027569"/>
                    <a:pt x="7282459" y="4025605"/>
                  </a:cubicBezTo>
                  <a:cubicBezTo>
                    <a:pt x="7284371" y="4025605"/>
                    <a:pt x="7702215" y="4027967"/>
                    <a:pt x="7704232" y="4027994"/>
                  </a:cubicBezTo>
                  <a:cubicBezTo>
                    <a:pt x="7705772" y="4135571"/>
                    <a:pt x="7707100" y="4299870"/>
                    <a:pt x="7711560" y="4503612"/>
                  </a:cubicBezTo>
                  <a:close/>
                  <a:moveTo>
                    <a:pt x="7698471" y="3598188"/>
                  </a:moveTo>
                  <a:cubicBezTo>
                    <a:pt x="7701312" y="3779156"/>
                    <a:pt x="7700356" y="3778811"/>
                    <a:pt x="7703197" y="3960230"/>
                  </a:cubicBezTo>
                  <a:cubicBezTo>
                    <a:pt x="7704179" y="4022606"/>
                    <a:pt x="7768696" y="4001132"/>
                    <a:pt x="7282034" y="4000947"/>
                  </a:cubicBezTo>
                  <a:cubicBezTo>
                    <a:pt x="7277681" y="3740829"/>
                    <a:pt x="7281530" y="3800736"/>
                    <a:pt x="7276512" y="3521852"/>
                  </a:cubicBezTo>
                  <a:cubicBezTo>
                    <a:pt x="7769625" y="3521852"/>
                    <a:pt x="7696825" y="3492151"/>
                    <a:pt x="7698471" y="3598188"/>
                  </a:cubicBezTo>
                  <a:close/>
                  <a:moveTo>
                    <a:pt x="7691489" y="3054914"/>
                  </a:moveTo>
                  <a:cubicBezTo>
                    <a:pt x="7702480" y="3581440"/>
                    <a:pt x="7721198" y="3496132"/>
                    <a:pt x="7594661" y="3496132"/>
                  </a:cubicBezTo>
                  <a:cubicBezTo>
                    <a:pt x="7435042" y="3496132"/>
                    <a:pt x="7435732" y="3497194"/>
                    <a:pt x="7276034" y="3497194"/>
                  </a:cubicBezTo>
                  <a:cubicBezTo>
                    <a:pt x="7271813" y="3276757"/>
                    <a:pt x="7271096" y="3313572"/>
                    <a:pt x="7268441" y="3012366"/>
                  </a:cubicBezTo>
                  <a:cubicBezTo>
                    <a:pt x="7748411" y="3012392"/>
                    <a:pt x="7690240" y="2994688"/>
                    <a:pt x="7691489" y="3054914"/>
                  </a:cubicBezTo>
                  <a:close/>
                  <a:moveTo>
                    <a:pt x="7681319" y="2511851"/>
                  </a:moveTo>
                  <a:cubicBezTo>
                    <a:pt x="7690187" y="3077316"/>
                    <a:pt x="7721755" y="2987309"/>
                    <a:pt x="7594661" y="2987309"/>
                  </a:cubicBezTo>
                  <a:cubicBezTo>
                    <a:pt x="7437033" y="2987309"/>
                    <a:pt x="7435228" y="2987734"/>
                    <a:pt x="7275955" y="2987734"/>
                  </a:cubicBezTo>
                  <a:cubicBezTo>
                    <a:pt x="7265388" y="2987734"/>
                    <a:pt x="7268653" y="3002333"/>
                    <a:pt x="7266635" y="2873415"/>
                  </a:cubicBezTo>
                  <a:cubicBezTo>
                    <a:pt x="7260051" y="2450829"/>
                    <a:pt x="7257661" y="2505958"/>
                    <a:pt x="7275955" y="2505958"/>
                  </a:cubicBezTo>
                  <a:cubicBezTo>
                    <a:pt x="7710524" y="2505958"/>
                    <a:pt x="7681107" y="2497677"/>
                    <a:pt x="7681319" y="2511851"/>
                  </a:cubicBezTo>
                  <a:close/>
                  <a:moveTo>
                    <a:pt x="7680842" y="2479602"/>
                  </a:moveTo>
                  <a:cubicBezTo>
                    <a:pt x="7530888" y="2477876"/>
                    <a:pt x="7432334" y="2481274"/>
                    <a:pt x="7262680" y="2481300"/>
                  </a:cubicBezTo>
                  <a:cubicBezTo>
                    <a:pt x="7253308" y="1936884"/>
                    <a:pt x="7239714" y="1996366"/>
                    <a:pt x="7275981" y="1996366"/>
                  </a:cubicBezTo>
                  <a:cubicBezTo>
                    <a:pt x="7409953" y="1996366"/>
                    <a:pt x="7445795" y="1996685"/>
                    <a:pt x="7594687" y="1996685"/>
                  </a:cubicBezTo>
                  <a:cubicBezTo>
                    <a:pt x="7701073" y="1996711"/>
                    <a:pt x="7672213" y="1909279"/>
                    <a:pt x="7680842" y="2479602"/>
                  </a:cubicBezTo>
                  <a:close/>
                  <a:moveTo>
                    <a:pt x="7666478" y="1606746"/>
                  </a:moveTo>
                  <a:cubicBezTo>
                    <a:pt x="7669824" y="1716978"/>
                    <a:pt x="7669876" y="1741344"/>
                    <a:pt x="7673646" y="1972531"/>
                  </a:cubicBezTo>
                  <a:cubicBezTo>
                    <a:pt x="7626626" y="1971920"/>
                    <a:pt x="7285141" y="1971681"/>
                    <a:pt x="7252352" y="1971787"/>
                  </a:cubicBezTo>
                  <a:cubicBezTo>
                    <a:pt x="7243564" y="1418957"/>
                    <a:pt x="7229518" y="1493064"/>
                    <a:pt x="7275981" y="1493064"/>
                  </a:cubicBezTo>
                  <a:cubicBezTo>
                    <a:pt x="7742969" y="1493064"/>
                    <a:pt x="7661752" y="1449985"/>
                    <a:pt x="7666478" y="1606746"/>
                  </a:cubicBezTo>
                  <a:close/>
                  <a:moveTo>
                    <a:pt x="7658885" y="1063259"/>
                  </a:moveTo>
                  <a:cubicBezTo>
                    <a:pt x="7666106" y="1537550"/>
                    <a:pt x="7682063" y="1464902"/>
                    <a:pt x="7594661" y="1464902"/>
                  </a:cubicBezTo>
                  <a:cubicBezTo>
                    <a:pt x="7191180" y="1464902"/>
                    <a:pt x="7243458" y="1489189"/>
                    <a:pt x="7242475" y="1425141"/>
                  </a:cubicBezTo>
                  <a:cubicBezTo>
                    <a:pt x="7234510" y="916982"/>
                    <a:pt x="7225589" y="984560"/>
                    <a:pt x="7275981" y="984560"/>
                  </a:cubicBezTo>
                  <a:cubicBezTo>
                    <a:pt x="7727623" y="984560"/>
                    <a:pt x="7657266" y="959902"/>
                    <a:pt x="7658885" y="1063259"/>
                  </a:cubicBezTo>
                  <a:close/>
                  <a:moveTo>
                    <a:pt x="7275981" y="475605"/>
                  </a:moveTo>
                  <a:cubicBezTo>
                    <a:pt x="7709197" y="475605"/>
                    <a:pt x="7650230" y="465279"/>
                    <a:pt x="7650283" y="519745"/>
                  </a:cubicBezTo>
                  <a:cubicBezTo>
                    <a:pt x="7650283" y="1033797"/>
                    <a:pt x="7684107" y="958999"/>
                    <a:pt x="7594661" y="958999"/>
                  </a:cubicBezTo>
                  <a:cubicBezTo>
                    <a:pt x="7171082" y="958999"/>
                    <a:pt x="7237775" y="981932"/>
                    <a:pt x="7235465" y="881654"/>
                  </a:cubicBezTo>
                  <a:cubicBezTo>
                    <a:pt x="7225138" y="410522"/>
                    <a:pt x="7211013" y="475605"/>
                    <a:pt x="7275981" y="475605"/>
                  </a:cubicBezTo>
                  <a:close/>
                  <a:moveTo>
                    <a:pt x="7230607" y="1971894"/>
                  </a:moveTo>
                  <a:cubicBezTo>
                    <a:pt x="7118513" y="1972610"/>
                    <a:pt x="6810507" y="1984555"/>
                    <a:pt x="6809843" y="1967886"/>
                  </a:cubicBezTo>
                  <a:cubicBezTo>
                    <a:pt x="6802993" y="1798384"/>
                    <a:pt x="6803338" y="1635572"/>
                    <a:pt x="6801426" y="1492480"/>
                  </a:cubicBezTo>
                  <a:cubicBezTo>
                    <a:pt x="7255723" y="1492639"/>
                    <a:pt x="7034509" y="1492905"/>
                    <a:pt x="7221845" y="1493064"/>
                  </a:cubicBezTo>
                  <a:cubicBezTo>
                    <a:pt x="7225881" y="1718916"/>
                    <a:pt x="7222562" y="1465486"/>
                    <a:pt x="7230607" y="1971894"/>
                  </a:cubicBezTo>
                  <a:close/>
                  <a:moveTo>
                    <a:pt x="7220730" y="1425566"/>
                  </a:moveTo>
                  <a:cubicBezTo>
                    <a:pt x="7221660" y="1485446"/>
                    <a:pt x="7287637" y="1468008"/>
                    <a:pt x="6801081" y="1467849"/>
                  </a:cubicBezTo>
                  <a:cubicBezTo>
                    <a:pt x="6795878" y="1103683"/>
                    <a:pt x="6801029" y="1374870"/>
                    <a:pt x="6795188" y="982994"/>
                  </a:cubicBezTo>
                  <a:cubicBezTo>
                    <a:pt x="7382606" y="985144"/>
                    <a:pt x="7166250" y="984374"/>
                    <a:pt x="7215845" y="984507"/>
                  </a:cubicBezTo>
                  <a:cubicBezTo>
                    <a:pt x="7220624" y="1243457"/>
                    <a:pt x="7217438" y="1215455"/>
                    <a:pt x="7220730" y="1425566"/>
                  </a:cubicBezTo>
                  <a:close/>
                  <a:moveTo>
                    <a:pt x="6798241" y="478020"/>
                  </a:moveTo>
                  <a:cubicBezTo>
                    <a:pt x="7269662" y="477091"/>
                    <a:pt x="7204880" y="457582"/>
                    <a:pt x="7206526" y="520116"/>
                  </a:cubicBezTo>
                  <a:cubicBezTo>
                    <a:pt x="7220226" y="1044467"/>
                    <a:pt x="7239156" y="960247"/>
                    <a:pt x="7116814" y="959238"/>
                  </a:cubicBezTo>
                  <a:cubicBezTo>
                    <a:pt x="6729795" y="956106"/>
                    <a:pt x="6795267" y="985197"/>
                    <a:pt x="6793807" y="887440"/>
                  </a:cubicBezTo>
                  <a:cubicBezTo>
                    <a:pt x="6787355" y="429208"/>
                    <a:pt x="6781674" y="478073"/>
                    <a:pt x="6798241" y="478020"/>
                  </a:cubicBezTo>
                  <a:close/>
                  <a:moveTo>
                    <a:pt x="6788125" y="1969000"/>
                  </a:moveTo>
                  <a:cubicBezTo>
                    <a:pt x="6788338" y="1974282"/>
                    <a:pt x="6838225" y="1972079"/>
                    <a:pt x="6368768" y="1974654"/>
                  </a:cubicBezTo>
                  <a:cubicBezTo>
                    <a:pt x="6362290" y="1695186"/>
                    <a:pt x="6363909" y="1627078"/>
                    <a:pt x="6362157" y="1489879"/>
                  </a:cubicBezTo>
                  <a:cubicBezTo>
                    <a:pt x="6570548" y="1490622"/>
                    <a:pt x="6364945" y="1492347"/>
                    <a:pt x="6779709" y="1492480"/>
                  </a:cubicBezTo>
                  <a:cubicBezTo>
                    <a:pt x="6781620" y="1637323"/>
                    <a:pt x="6781302" y="1799632"/>
                    <a:pt x="6788125" y="1969000"/>
                  </a:cubicBezTo>
                  <a:close/>
                  <a:moveTo>
                    <a:pt x="6774664" y="1063259"/>
                  </a:moveTo>
                  <a:cubicBezTo>
                    <a:pt x="6777452" y="1241068"/>
                    <a:pt x="6775912" y="1245076"/>
                    <a:pt x="6778727" y="1425566"/>
                  </a:cubicBezTo>
                  <a:cubicBezTo>
                    <a:pt x="6779709" y="1487915"/>
                    <a:pt x="6843110" y="1466866"/>
                    <a:pt x="6361812" y="1465221"/>
                  </a:cubicBezTo>
                  <a:cubicBezTo>
                    <a:pt x="6359502" y="1298692"/>
                    <a:pt x="6358361" y="1296224"/>
                    <a:pt x="6353316" y="983366"/>
                  </a:cubicBezTo>
                  <a:cubicBezTo>
                    <a:pt x="6847783" y="983047"/>
                    <a:pt x="6773044" y="955681"/>
                    <a:pt x="6774664" y="1063259"/>
                  </a:cubicBezTo>
                  <a:close/>
                  <a:moveTo>
                    <a:pt x="6638861" y="478232"/>
                  </a:moveTo>
                  <a:cubicBezTo>
                    <a:pt x="6788045" y="478232"/>
                    <a:pt x="6764761" y="466527"/>
                    <a:pt x="6765876" y="519984"/>
                  </a:cubicBezTo>
                  <a:cubicBezTo>
                    <a:pt x="6768505" y="645796"/>
                    <a:pt x="6770150" y="755099"/>
                    <a:pt x="6772009" y="887838"/>
                  </a:cubicBezTo>
                  <a:cubicBezTo>
                    <a:pt x="6773390" y="980207"/>
                    <a:pt x="6850066" y="958309"/>
                    <a:pt x="6352944" y="958707"/>
                  </a:cubicBezTo>
                  <a:cubicBezTo>
                    <a:pt x="6347714" y="632843"/>
                    <a:pt x="6347740" y="624535"/>
                    <a:pt x="6345112" y="519347"/>
                  </a:cubicBezTo>
                  <a:cubicBezTo>
                    <a:pt x="6343731" y="464218"/>
                    <a:pt x="6292039" y="477967"/>
                    <a:pt x="6638861" y="478232"/>
                  </a:cubicBezTo>
                  <a:close/>
                  <a:moveTo>
                    <a:pt x="6320314" y="1974787"/>
                  </a:moveTo>
                  <a:cubicBezTo>
                    <a:pt x="6162687" y="1974787"/>
                    <a:pt x="6163563" y="1971628"/>
                    <a:pt x="6001768" y="1971628"/>
                  </a:cubicBezTo>
                  <a:cubicBezTo>
                    <a:pt x="5895992" y="1971628"/>
                    <a:pt x="5925808" y="2062563"/>
                    <a:pt x="5916144" y="1491949"/>
                  </a:cubicBezTo>
                  <a:cubicBezTo>
                    <a:pt x="6096126" y="1493860"/>
                    <a:pt x="6160563" y="1489507"/>
                    <a:pt x="6340412" y="1489799"/>
                  </a:cubicBezTo>
                  <a:cubicBezTo>
                    <a:pt x="6347342" y="2046532"/>
                    <a:pt x="6358759" y="1974787"/>
                    <a:pt x="6320314" y="1974787"/>
                  </a:cubicBezTo>
                  <a:close/>
                  <a:moveTo>
                    <a:pt x="6332872" y="1063206"/>
                  </a:moveTo>
                  <a:cubicBezTo>
                    <a:pt x="6340200" y="1526800"/>
                    <a:pt x="6348218" y="1465168"/>
                    <a:pt x="6320314" y="1465168"/>
                  </a:cubicBezTo>
                  <a:cubicBezTo>
                    <a:pt x="5855610" y="1465168"/>
                    <a:pt x="5916038" y="1487357"/>
                    <a:pt x="5915055" y="1425141"/>
                  </a:cubicBezTo>
                  <a:cubicBezTo>
                    <a:pt x="5912161" y="1239688"/>
                    <a:pt x="5914338" y="1243165"/>
                    <a:pt x="5911497" y="1062834"/>
                  </a:cubicBezTo>
                  <a:cubicBezTo>
                    <a:pt x="5909958" y="967281"/>
                    <a:pt x="5886487" y="983817"/>
                    <a:pt x="6001741" y="983817"/>
                  </a:cubicBezTo>
                  <a:cubicBezTo>
                    <a:pt x="6398371" y="983817"/>
                    <a:pt x="6331093" y="953266"/>
                    <a:pt x="6332872" y="1063206"/>
                  </a:cubicBezTo>
                  <a:close/>
                  <a:moveTo>
                    <a:pt x="6323367" y="520063"/>
                  </a:moveTo>
                  <a:cubicBezTo>
                    <a:pt x="6326102" y="628782"/>
                    <a:pt x="6326182" y="646168"/>
                    <a:pt x="6331200" y="958734"/>
                  </a:cubicBezTo>
                  <a:cubicBezTo>
                    <a:pt x="6284684" y="958734"/>
                    <a:pt x="5956739" y="959106"/>
                    <a:pt x="5909825" y="959610"/>
                  </a:cubicBezTo>
                  <a:lnTo>
                    <a:pt x="5901993" y="476321"/>
                  </a:lnTo>
                  <a:cubicBezTo>
                    <a:pt x="6402699" y="468358"/>
                    <a:pt x="6322067" y="468491"/>
                    <a:pt x="6323367" y="520063"/>
                  </a:cubicBezTo>
                  <a:close/>
                  <a:moveTo>
                    <a:pt x="5896470" y="1606534"/>
                  </a:moveTo>
                  <a:cubicBezTo>
                    <a:pt x="5898621" y="1720827"/>
                    <a:pt x="5897877" y="1677987"/>
                    <a:pt x="5902603" y="1972478"/>
                  </a:cubicBezTo>
                  <a:cubicBezTo>
                    <a:pt x="5765579" y="1975158"/>
                    <a:pt x="5820936" y="1978343"/>
                    <a:pt x="5481122" y="1975105"/>
                  </a:cubicBezTo>
                  <a:cubicBezTo>
                    <a:pt x="5474963" y="1479713"/>
                    <a:pt x="5478547" y="1643163"/>
                    <a:pt x="5476980" y="1489242"/>
                  </a:cubicBezTo>
                  <a:cubicBezTo>
                    <a:pt x="5980767" y="1489003"/>
                    <a:pt x="5893736" y="1468512"/>
                    <a:pt x="5896470" y="1606534"/>
                  </a:cubicBezTo>
                  <a:close/>
                  <a:moveTo>
                    <a:pt x="5889753" y="1063259"/>
                  </a:moveTo>
                  <a:cubicBezTo>
                    <a:pt x="5896895" y="1532241"/>
                    <a:pt x="5909188" y="1467477"/>
                    <a:pt x="5842653" y="1466123"/>
                  </a:cubicBezTo>
                  <a:cubicBezTo>
                    <a:pt x="5743091" y="1464106"/>
                    <a:pt x="5724718" y="1464504"/>
                    <a:pt x="5476688" y="1464610"/>
                  </a:cubicBezTo>
                  <a:cubicBezTo>
                    <a:pt x="5473715" y="1231221"/>
                    <a:pt x="5468962" y="1232521"/>
                    <a:pt x="5466361" y="984878"/>
                  </a:cubicBezTo>
                  <a:cubicBezTo>
                    <a:pt x="5963509" y="989736"/>
                    <a:pt x="5888001" y="953930"/>
                    <a:pt x="5889753" y="1063259"/>
                  </a:cubicBezTo>
                  <a:close/>
                  <a:moveTo>
                    <a:pt x="5523814" y="478498"/>
                  </a:moveTo>
                  <a:cubicBezTo>
                    <a:pt x="5631820" y="479931"/>
                    <a:pt x="5735976" y="480170"/>
                    <a:pt x="5842706" y="477595"/>
                  </a:cubicBezTo>
                  <a:cubicBezTo>
                    <a:pt x="5895435" y="476268"/>
                    <a:pt x="5879106" y="404470"/>
                    <a:pt x="5888080" y="959902"/>
                  </a:cubicBezTo>
                  <a:cubicBezTo>
                    <a:pt x="5698859" y="962609"/>
                    <a:pt x="5773119" y="963273"/>
                    <a:pt x="5466122" y="960273"/>
                  </a:cubicBezTo>
                  <a:cubicBezTo>
                    <a:pt x="5461555" y="397038"/>
                    <a:pt x="5435961" y="477356"/>
                    <a:pt x="5523814" y="478498"/>
                  </a:cubicBezTo>
                  <a:close/>
                  <a:moveTo>
                    <a:pt x="5467422" y="2483663"/>
                  </a:moveTo>
                  <a:cubicBezTo>
                    <a:pt x="5363373" y="2484406"/>
                    <a:pt x="5228419" y="2483663"/>
                    <a:pt x="5050083" y="2483663"/>
                  </a:cubicBezTo>
                  <a:cubicBezTo>
                    <a:pt x="5049791" y="2466038"/>
                    <a:pt x="5042649" y="2053247"/>
                    <a:pt x="5041322" y="1997666"/>
                  </a:cubicBezTo>
                  <a:cubicBezTo>
                    <a:pt x="5043260" y="1997666"/>
                    <a:pt x="5456723" y="1999551"/>
                    <a:pt x="5459643" y="1999577"/>
                  </a:cubicBezTo>
                  <a:cubicBezTo>
                    <a:pt x="5461820" y="2176325"/>
                    <a:pt x="5465564" y="2367220"/>
                    <a:pt x="5467422" y="2483663"/>
                  </a:cubicBezTo>
                  <a:close/>
                  <a:moveTo>
                    <a:pt x="5455581" y="1606269"/>
                  </a:moveTo>
                  <a:cubicBezTo>
                    <a:pt x="5454652" y="2049106"/>
                    <a:pt x="5502787" y="1974628"/>
                    <a:pt x="5364780" y="1974628"/>
                  </a:cubicBezTo>
                  <a:cubicBezTo>
                    <a:pt x="5003966" y="1974628"/>
                    <a:pt x="5040764" y="1974601"/>
                    <a:pt x="5040605" y="1968151"/>
                  </a:cubicBezTo>
                  <a:cubicBezTo>
                    <a:pt x="5038481" y="1880109"/>
                    <a:pt x="5024861" y="1490383"/>
                    <a:pt x="5046499" y="1490383"/>
                  </a:cubicBezTo>
                  <a:cubicBezTo>
                    <a:pt x="5538550" y="1490383"/>
                    <a:pt x="5455900" y="1454153"/>
                    <a:pt x="5455581" y="1606269"/>
                  </a:cubicBezTo>
                  <a:close/>
                  <a:moveTo>
                    <a:pt x="5445678" y="1063259"/>
                  </a:moveTo>
                  <a:cubicBezTo>
                    <a:pt x="5453086" y="1535718"/>
                    <a:pt x="5484706" y="1464610"/>
                    <a:pt x="5364780" y="1464663"/>
                  </a:cubicBezTo>
                  <a:cubicBezTo>
                    <a:pt x="4985168" y="1464663"/>
                    <a:pt x="5033304" y="1483695"/>
                    <a:pt x="5032374" y="1425088"/>
                  </a:cubicBezTo>
                  <a:cubicBezTo>
                    <a:pt x="5032162" y="1410915"/>
                    <a:pt x="5025896" y="1004228"/>
                    <a:pt x="5025551" y="981693"/>
                  </a:cubicBezTo>
                  <a:cubicBezTo>
                    <a:pt x="5529815" y="980632"/>
                    <a:pt x="5444111" y="964414"/>
                    <a:pt x="5445678" y="1063259"/>
                  </a:cubicBezTo>
                  <a:close/>
                  <a:moveTo>
                    <a:pt x="5046499" y="478790"/>
                  </a:moveTo>
                  <a:cubicBezTo>
                    <a:pt x="5498167" y="478790"/>
                    <a:pt x="5437554" y="459997"/>
                    <a:pt x="5438855" y="518789"/>
                  </a:cubicBezTo>
                  <a:cubicBezTo>
                    <a:pt x="5450855" y="1046537"/>
                    <a:pt x="5460838" y="959822"/>
                    <a:pt x="5364780" y="959822"/>
                  </a:cubicBezTo>
                  <a:cubicBezTo>
                    <a:pt x="5206065" y="959822"/>
                    <a:pt x="5205905" y="957035"/>
                    <a:pt x="5046499" y="957035"/>
                  </a:cubicBezTo>
                  <a:cubicBezTo>
                    <a:pt x="5018117" y="957035"/>
                    <a:pt x="5025365" y="970890"/>
                    <a:pt x="5024144" y="881707"/>
                  </a:cubicBezTo>
                  <a:cubicBezTo>
                    <a:pt x="5017852" y="416759"/>
                    <a:pt x="5005744" y="478790"/>
                    <a:pt x="5046499" y="478790"/>
                  </a:cubicBezTo>
                  <a:close/>
                  <a:moveTo>
                    <a:pt x="5011586" y="1490436"/>
                  </a:moveTo>
                  <a:cubicBezTo>
                    <a:pt x="5013417" y="1623574"/>
                    <a:pt x="5013444" y="1747449"/>
                    <a:pt x="5018966" y="1973061"/>
                  </a:cubicBezTo>
                  <a:cubicBezTo>
                    <a:pt x="4575343" y="1973858"/>
                    <a:pt x="4598972" y="1979087"/>
                    <a:pt x="4598707" y="1969186"/>
                  </a:cubicBezTo>
                  <a:cubicBezTo>
                    <a:pt x="4597698" y="1926373"/>
                    <a:pt x="4589627" y="1493887"/>
                    <a:pt x="4589600" y="1491949"/>
                  </a:cubicBezTo>
                  <a:cubicBezTo>
                    <a:pt x="4812036" y="1493834"/>
                    <a:pt x="4876712" y="1490728"/>
                    <a:pt x="5011586" y="1490436"/>
                  </a:cubicBezTo>
                  <a:close/>
                  <a:moveTo>
                    <a:pt x="5011240" y="1465778"/>
                  </a:moveTo>
                  <a:cubicBezTo>
                    <a:pt x="4524845" y="1466813"/>
                    <a:pt x="4589468" y="1485287"/>
                    <a:pt x="4588512" y="1425088"/>
                  </a:cubicBezTo>
                  <a:cubicBezTo>
                    <a:pt x="4585671" y="1243775"/>
                    <a:pt x="4586441" y="1243669"/>
                    <a:pt x="4583600" y="1062834"/>
                  </a:cubicBezTo>
                  <a:cubicBezTo>
                    <a:pt x="4582007" y="961919"/>
                    <a:pt x="4499516" y="984613"/>
                    <a:pt x="5003780" y="981799"/>
                  </a:cubicBezTo>
                  <a:cubicBezTo>
                    <a:pt x="5003806" y="983817"/>
                    <a:pt x="5010577" y="1419700"/>
                    <a:pt x="5011240" y="1465778"/>
                  </a:cubicBezTo>
                  <a:close/>
                  <a:moveTo>
                    <a:pt x="4995576" y="478657"/>
                  </a:moveTo>
                  <a:cubicBezTo>
                    <a:pt x="5000939" y="749180"/>
                    <a:pt x="5000514" y="757833"/>
                    <a:pt x="5003435" y="957141"/>
                  </a:cubicBezTo>
                  <a:cubicBezTo>
                    <a:pt x="4515552" y="959716"/>
                    <a:pt x="4582644" y="991806"/>
                    <a:pt x="4580122" y="881601"/>
                  </a:cubicBezTo>
                  <a:cubicBezTo>
                    <a:pt x="4576166" y="709047"/>
                    <a:pt x="4575157" y="610096"/>
                    <a:pt x="4574785" y="519665"/>
                  </a:cubicBezTo>
                  <a:cubicBezTo>
                    <a:pt x="4574520" y="458060"/>
                    <a:pt x="4512552" y="476268"/>
                    <a:pt x="4995576" y="478657"/>
                  </a:cubicBezTo>
                  <a:close/>
                  <a:moveTo>
                    <a:pt x="4568918" y="1973566"/>
                  </a:moveTo>
                  <a:cubicBezTo>
                    <a:pt x="4309365" y="1967965"/>
                    <a:pt x="4153225" y="1977680"/>
                    <a:pt x="4153118" y="1968363"/>
                  </a:cubicBezTo>
                  <a:cubicBezTo>
                    <a:pt x="4147224" y="1403615"/>
                    <a:pt x="4112045" y="1488101"/>
                    <a:pt x="4250132" y="1489959"/>
                  </a:cubicBezTo>
                  <a:cubicBezTo>
                    <a:pt x="4381130" y="1491710"/>
                    <a:pt x="4415751" y="1490304"/>
                    <a:pt x="4567882" y="1491710"/>
                  </a:cubicBezTo>
                  <a:cubicBezTo>
                    <a:pt x="4577095" y="2036100"/>
                    <a:pt x="4581927" y="1973805"/>
                    <a:pt x="4568918" y="1973566"/>
                  </a:cubicBezTo>
                  <a:close/>
                  <a:moveTo>
                    <a:pt x="4561855" y="1063259"/>
                  </a:moveTo>
                  <a:cubicBezTo>
                    <a:pt x="4564696" y="1244174"/>
                    <a:pt x="4563926" y="1243988"/>
                    <a:pt x="4566767" y="1425513"/>
                  </a:cubicBezTo>
                  <a:cubicBezTo>
                    <a:pt x="4567723" y="1485579"/>
                    <a:pt x="4633248" y="1466097"/>
                    <a:pt x="4146162" y="1464345"/>
                  </a:cubicBezTo>
                  <a:cubicBezTo>
                    <a:pt x="4142259" y="1207518"/>
                    <a:pt x="4145950" y="1210172"/>
                    <a:pt x="4141277" y="985701"/>
                  </a:cubicBezTo>
                  <a:cubicBezTo>
                    <a:pt x="4625920" y="982808"/>
                    <a:pt x="4560130" y="951806"/>
                    <a:pt x="4561855" y="1063259"/>
                  </a:cubicBezTo>
                  <a:close/>
                  <a:moveTo>
                    <a:pt x="4552775" y="477887"/>
                  </a:moveTo>
                  <a:cubicBezTo>
                    <a:pt x="4554448" y="751117"/>
                    <a:pt x="4556572" y="789843"/>
                    <a:pt x="4560023" y="959079"/>
                  </a:cubicBezTo>
                  <a:cubicBezTo>
                    <a:pt x="4461417" y="956982"/>
                    <a:pt x="4355881" y="956956"/>
                    <a:pt x="4250026" y="959371"/>
                  </a:cubicBezTo>
                  <a:cubicBezTo>
                    <a:pt x="4107213" y="962636"/>
                    <a:pt x="4144489" y="1040937"/>
                    <a:pt x="4130869" y="519400"/>
                  </a:cubicBezTo>
                  <a:cubicBezTo>
                    <a:pt x="4128958" y="446859"/>
                    <a:pt x="4076176" y="487761"/>
                    <a:pt x="4552775" y="477887"/>
                  </a:cubicBezTo>
                  <a:close/>
                  <a:moveTo>
                    <a:pt x="4090965" y="1972584"/>
                  </a:moveTo>
                  <a:cubicBezTo>
                    <a:pt x="3779135" y="1972637"/>
                    <a:pt x="3750939" y="1972584"/>
                    <a:pt x="3711300" y="1972770"/>
                  </a:cubicBezTo>
                  <a:cubicBezTo>
                    <a:pt x="3703919" y="1711802"/>
                    <a:pt x="3707264" y="1612586"/>
                    <a:pt x="3706069" y="1491339"/>
                  </a:cubicBezTo>
                  <a:cubicBezTo>
                    <a:pt x="3935594" y="1490649"/>
                    <a:pt x="3994031" y="1488631"/>
                    <a:pt x="4124763" y="1488923"/>
                  </a:cubicBezTo>
                  <a:cubicBezTo>
                    <a:pt x="4133099" y="2059113"/>
                    <a:pt x="4149216" y="1972584"/>
                    <a:pt x="4090965" y="1972584"/>
                  </a:cubicBezTo>
                  <a:close/>
                  <a:moveTo>
                    <a:pt x="4120940" y="1063206"/>
                  </a:moveTo>
                  <a:cubicBezTo>
                    <a:pt x="4128188" y="1527224"/>
                    <a:pt x="4132356" y="1464239"/>
                    <a:pt x="4090991" y="1464239"/>
                  </a:cubicBezTo>
                  <a:cubicBezTo>
                    <a:pt x="3646757" y="1464239"/>
                    <a:pt x="3706176" y="1485738"/>
                    <a:pt x="3705247" y="1425088"/>
                  </a:cubicBezTo>
                  <a:cubicBezTo>
                    <a:pt x="3697096" y="904640"/>
                    <a:pt x="3672059" y="983711"/>
                    <a:pt x="3772444" y="983711"/>
                  </a:cubicBezTo>
                  <a:cubicBezTo>
                    <a:pt x="3931532" y="983711"/>
                    <a:pt x="3931585" y="985860"/>
                    <a:pt x="4090991" y="985860"/>
                  </a:cubicBezTo>
                  <a:cubicBezTo>
                    <a:pt x="4126754" y="985834"/>
                    <a:pt x="4119426" y="970280"/>
                    <a:pt x="4120940" y="1063206"/>
                  </a:cubicBezTo>
                  <a:close/>
                  <a:moveTo>
                    <a:pt x="3772418" y="476348"/>
                  </a:moveTo>
                  <a:cubicBezTo>
                    <a:pt x="3785109" y="476348"/>
                    <a:pt x="4088416" y="476534"/>
                    <a:pt x="4108010" y="476560"/>
                  </a:cubicBezTo>
                  <a:cubicBezTo>
                    <a:pt x="4109656" y="544960"/>
                    <a:pt x="4103151" y="276402"/>
                    <a:pt x="4118949" y="961176"/>
                  </a:cubicBezTo>
                  <a:cubicBezTo>
                    <a:pt x="3941780" y="961680"/>
                    <a:pt x="3868396" y="957805"/>
                    <a:pt x="3696591" y="959371"/>
                  </a:cubicBezTo>
                  <a:cubicBezTo>
                    <a:pt x="3689954" y="388810"/>
                    <a:pt x="3659103" y="476348"/>
                    <a:pt x="3772418" y="476348"/>
                  </a:cubicBezTo>
                  <a:close/>
                  <a:moveTo>
                    <a:pt x="3684325" y="1491418"/>
                  </a:moveTo>
                  <a:cubicBezTo>
                    <a:pt x="3685918" y="1660150"/>
                    <a:pt x="3681351" y="1623017"/>
                    <a:pt x="3689529" y="1972876"/>
                  </a:cubicBezTo>
                  <a:cubicBezTo>
                    <a:pt x="3199177" y="1975955"/>
                    <a:pt x="3322289" y="1975158"/>
                    <a:pt x="3271234" y="1975636"/>
                  </a:cubicBezTo>
                  <a:cubicBezTo>
                    <a:pt x="3269667" y="1775982"/>
                    <a:pt x="3266296" y="1641013"/>
                    <a:pt x="3263773" y="1490118"/>
                  </a:cubicBezTo>
                  <a:cubicBezTo>
                    <a:pt x="3469562" y="1494020"/>
                    <a:pt x="3521680" y="1492135"/>
                    <a:pt x="3684325" y="1491418"/>
                  </a:cubicBezTo>
                  <a:close/>
                  <a:moveTo>
                    <a:pt x="3676307" y="1063259"/>
                  </a:moveTo>
                  <a:cubicBezTo>
                    <a:pt x="3683715" y="1536408"/>
                    <a:pt x="3707742" y="1466415"/>
                    <a:pt x="3613091" y="1467185"/>
                  </a:cubicBezTo>
                  <a:cubicBezTo>
                    <a:pt x="3207408" y="1470476"/>
                    <a:pt x="3263534" y="1474909"/>
                    <a:pt x="3262738" y="1425088"/>
                  </a:cubicBezTo>
                  <a:cubicBezTo>
                    <a:pt x="3255835" y="995310"/>
                    <a:pt x="3256313" y="1022410"/>
                    <a:pt x="3255543" y="985038"/>
                  </a:cubicBezTo>
                  <a:cubicBezTo>
                    <a:pt x="3749479" y="992178"/>
                    <a:pt x="3674528" y="949205"/>
                    <a:pt x="3676307" y="1063259"/>
                  </a:cubicBezTo>
                  <a:close/>
                  <a:moveTo>
                    <a:pt x="3294837" y="478763"/>
                  </a:moveTo>
                  <a:cubicBezTo>
                    <a:pt x="3725876" y="474994"/>
                    <a:pt x="3666218" y="464802"/>
                    <a:pt x="3667811" y="520143"/>
                  </a:cubicBezTo>
                  <a:cubicBezTo>
                    <a:pt x="3682732" y="1029895"/>
                    <a:pt x="3684803" y="959185"/>
                    <a:pt x="3613012" y="960725"/>
                  </a:cubicBezTo>
                  <a:cubicBezTo>
                    <a:pt x="3504661" y="963060"/>
                    <a:pt x="3402231" y="962928"/>
                    <a:pt x="3294890" y="961043"/>
                  </a:cubicBezTo>
                  <a:cubicBezTo>
                    <a:pt x="3244524" y="960167"/>
                    <a:pt x="3255649" y="976252"/>
                    <a:pt x="3253074" y="881548"/>
                  </a:cubicBezTo>
                  <a:cubicBezTo>
                    <a:pt x="3240436" y="416547"/>
                    <a:pt x="3234542" y="479320"/>
                    <a:pt x="3294837" y="478763"/>
                  </a:cubicBezTo>
                  <a:close/>
                  <a:moveTo>
                    <a:pt x="3249410" y="1967461"/>
                  </a:moveTo>
                  <a:cubicBezTo>
                    <a:pt x="3249543" y="1982405"/>
                    <a:pt x="3282597" y="1974442"/>
                    <a:pt x="2827982" y="1974176"/>
                  </a:cubicBezTo>
                  <a:cubicBezTo>
                    <a:pt x="2827557" y="1886453"/>
                    <a:pt x="2822353" y="1492480"/>
                    <a:pt x="2822300" y="1489454"/>
                  </a:cubicBezTo>
                  <a:cubicBezTo>
                    <a:pt x="3044948" y="1489454"/>
                    <a:pt x="3148520" y="1488366"/>
                    <a:pt x="3242029" y="1489799"/>
                  </a:cubicBezTo>
                  <a:cubicBezTo>
                    <a:pt x="3244684" y="1649215"/>
                    <a:pt x="3248082" y="1785060"/>
                    <a:pt x="3249410" y="1967461"/>
                  </a:cubicBezTo>
                  <a:close/>
                  <a:moveTo>
                    <a:pt x="3241631" y="1465115"/>
                  </a:moveTo>
                  <a:cubicBezTo>
                    <a:pt x="2762324" y="1457842"/>
                    <a:pt x="2822353" y="1488791"/>
                    <a:pt x="2821344" y="1425035"/>
                  </a:cubicBezTo>
                  <a:cubicBezTo>
                    <a:pt x="2815291" y="1041361"/>
                    <a:pt x="2815185" y="1030293"/>
                    <a:pt x="2814123" y="981614"/>
                  </a:cubicBezTo>
                  <a:cubicBezTo>
                    <a:pt x="2817096" y="981614"/>
                    <a:pt x="3231727" y="984746"/>
                    <a:pt x="3233798" y="984772"/>
                  </a:cubicBezTo>
                  <a:cubicBezTo>
                    <a:pt x="3234887" y="1037884"/>
                    <a:pt x="3235020" y="1053491"/>
                    <a:pt x="3241631" y="1465115"/>
                  </a:cubicBezTo>
                  <a:close/>
                  <a:moveTo>
                    <a:pt x="2817043" y="479851"/>
                  </a:moveTo>
                  <a:cubicBezTo>
                    <a:pt x="3288783" y="479851"/>
                    <a:pt x="3224798" y="463660"/>
                    <a:pt x="3225276" y="519851"/>
                  </a:cubicBezTo>
                  <a:cubicBezTo>
                    <a:pt x="3229046" y="1038707"/>
                    <a:pt x="3266933" y="959663"/>
                    <a:pt x="3135537" y="959663"/>
                  </a:cubicBezTo>
                  <a:cubicBezTo>
                    <a:pt x="2979343" y="959663"/>
                    <a:pt x="2975334" y="956982"/>
                    <a:pt x="2817017" y="956982"/>
                  </a:cubicBezTo>
                  <a:cubicBezTo>
                    <a:pt x="2812211" y="956956"/>
                    <a:pt x="2791821" y="479851"/>
                    <a:pt x="2817043" y="479851"/>
                  </a:cubicBezTo>
                  <a:close/>
                  <a:moveTo>
                    <a:pt x="2806158" y="1968523"/>
                  </a:moveTo>
                  <a:cubicBezTo>
                    <a:pt x="2806211" y="1976963"/>
                    <a:pt x="2467858" y="1976353"/>
                    <a:pt x="2386721" y="1975238"/>
                  </a:cubicBezTo>
                  <a:cubicBezTo>
                    <a:pt x="2378464" y="1501319"/>
                    <a:pt x="2379818" y="1629361"/>
                    <a:pt x="2377216" y="1491604"/>
                  </a:cubicBezTo>
                  <a:cubicBezTo>
                    <a:pt x="2573421" y="1494657"/>
                    <a:pt x="2643619" y="1489667"/>
                    <a:pt x="2800582" y="1489454"/>
                  </a:cubicBezTo>
                  <a:cubicBezTo>
                    <a:pt x="2800582" y="1491365"/>
                    <a:pt x="2805892" y="1901476"/>
                    <a:pt x="2806158" y="1968523"/>
                  </a:cubicBezTo>
                  <a:close/>
                  <a:moveTo>
                    <a:pt x="2800211" y="1464796"/>
                  </a:moveTo>
                  <a:cubicBezTo>
                    <a:pt x="2315779" y="1465513"/>
                    <a:pt x="2377030" y="1487012"/>
                    <a:pt x="2376075" y="1425088"/>
                  </a:cubicBezTo>
                  <a:cubicBezTo>
                    <a:pt x="2373711" y="1273105"/>
                    <a:pt x="2373632" y="1241068"/>
                    <a:pt x="2370817" y="1062834"/>
                  </a:cubicBezTo>
                  <a:cubicBezTo>
                    <a:pt x="2369225" y="957938"/>
                    <a:pt x="2295708" y="981799"/>
                    <a:pt x="2792378" y="981614"/>
                  </a:cubicBezTo>
                  <a:cubicBezTo>
                    <a:pt x="2793706" y="1041839"/>
                    <a:pt x="2800184" y="1462805"/>
                    <a:pt x="2800211" y="1464796"/>
                  </a:cubicBezTo>
                  <a:close/>
                  <a:moveTo>
                    <a:pt x="2783617" y="479772"/>
                  </a:moveTo>
                  <a:cubicBezTo>
                    <a:pt x="2785157" y="804893"/>
                    <a:pt x="2788635" y="831488"/>
                    <a:pt x="2791768" y="956982"/>
                  </a:cubicBezTo>
                  <a:cubicBezTo>
                    <a:pt x="2486788" y="957115"/>
                    <a:pt x="2426466" y="957407"/>
                    <a:pt x="2369198" y="958813"/>
                  </a:cubicBezTo>
                  <a:cubicBezTo>
                    <a:pt x="2363384" y="578351"/>
                    <a:pt x="2364764" y="656148"/>
                    <a:pt x="2360649" y="476613"/>
                  </a:cubicBezTo>
                  <a:cubicBezTo>
                    <a:pt x="2567420" y="471039"/>
                    <a:pt x="2648371" y="479082"/>
                    <a:pt x="2783617" y="479772"/>
                  </a:cubicBezTo>
                  <a:close/>
                  <a:moveTo>
                    <a:pt x="2358100" y="1606640"/>
                  </a:moveTo>
                  <a:cubicBezTo>
                    <a:pt x="2369225" y="2032650"/>
                    <a:pt x="2373419" y="1975052"/>
                    <a:pt x="2339621" y="1974468"/>
                  </a:cubicBezTo>
                  <a:cubicBezTo>
                    <a:pt x="1944849" y="1967063"/>
                    <a:pt x="1943734" y="1980945"/>
                    <a:pt x="1943522" y="1968310"/>
                  </a:cubicBezTo>
                  <a:cubicBezTo>
                    <a:pt x="1934123" y="1405633"/>
                    <a:pt x="1901785" y="1490224"/>
                    <a:pt x="2021101" y="1489746"/>
                  </a:cubicBezTo>
                  <a:cubicBezTo>
                    <a:pt x="2167312" y="1489162"/>
                    <a:pt x="2235784" y="1488976"/>
                    <a:pt x="2339223" y="1490914"/>
                  </a:cubicBezTo>
                  <a:cubicBezTo>
                    <a:pt x="2361153" y="1491339"/>
                    <a:pt x="2354622" y="1473184"/>
                    <a:pt x="2358100" y="1606640"/>
                  </a:cubicBezTo>
                  <a:close/>
                  <a:moveTo>
                    <a:pt x="2349073" y="1063259"/>
                  </a:moveTo>
                  <a:cubicBezTo>
                    <a:pt x="2356136" y="1514802"/>
                    <a:pt x="2360569" y="1466628"/>
                    <a:pt x="2339621" y="1466230"/>
                  </a:cubicBezTo>
                  <a:cubicBezTo>
                    <a:pt x="1874997" y="1457497"/>
                    <a:pt x="1932743" y="1488366"/>
                    <a:pt x="1931760" y="1425141"/>
                  </a:cubicBezTo>
                  <a:cubicBezTo>
                    <a:pt x="1928946" y="1245501"/>
                    <a:pt x="1933247" y="1246032"/>
                    <a:pt x="1930380" y="1062781"/>
                  </a:cubicBezTo>
                  <a:cubicBezTo>
                    <a:pt x="1928574" y="948515"/>
                    <a:pt x="1864881" y="997274"/>
                    <a:pt x="2339701" y="984295"/>
                  </a:cubicBezTo>
                  <a:cubicBezTo>
                    <a:pt x="2351197" y="983976"/>
                    <a:pt x="2347693" y="972191"/>
                    <a:pt x="2349073" y="1063259"/>
                  </a:cubicBezTo>
                  <a:close/>
                  <a:moveTo>
                    <a:pt x="2338905" y="477224"/>
                  </a:moveTo>
                  <a:cubicBezTo>
                    <a:pt x="2351038" y="1013067"/>
                    <a:pt x="2349976" y="959318"/>
                    <a:pt x="2339144" y="959583"/>
                  </a:cubicBezTo>
                  <a:cubicBezTo>
                    <a:pt x="2234377" y="962609"/>
                    <a:pt x="2216005" y="961521"/>
                    <a:pt x="2021021" y="962052"/>
                  </a:cubicBezTo>
                  <a:cubicBezTo>
                    <a:pt x="1898759" y="962370"/>
                    <a:pt x="1933247" y="1042609"/>
                    <a:pt x="1919627" y="519347"/>
                  </a:cubicBezTo>
                  <a:cubicBezTo>
                    <a:pt x="1917795" y="446806"/>
                    <a:pt x="1867908" y="490734"/>
                    <a:pt x="2338905" y="477224"/>
                  </a:cubicBezTo>
                  <a:close/>
                  <a:moveTo>
                    <a:pt x="1921804" y="1968788"/>
                  </a:moveTo>
                  <a:cubicBezTo>
                    <a:pt x="1921963" y="1978715"/>
                    <a:pt x="1500270" y="1971602"/>
                    <a:pt x="1500137" y="1967992"/>
                  </a:cubicBezTo>
                  <a:cubicBezTo>
                    <a:pt x="1479986" y="1410171"/>
                    <a:pt x="1486756" y="1488844"/>
                    <a:pt x="1543467" y="1488844"/>
                  </a:cubicBezTo>
                  <a:cubicBezTo>
                    <a:pt x="1695412" y="1488844"/>
                    <a:pt x="1699528" y="1490065"/>
                    <a:pt x="1861881" y="1490065"/>
                  </a:cubicBezTo>
                  <a:cubicBezTo>
                    <a:pt x="1926158" y="1490065"/>
                    <a:pt x="1911928" y="1412534"/>
                    <a:pt x="1921804" y="1968788"/>
                  </a:cubicBezTo>
                  <a:close/>
                  <a:moveTo>
                    <a:pt x="1908662" y="1063206"/>
                  </a:moveTo>
                  <a:cubicBezTo>
                    <a:pt x="1916016" y="1531365"/>
                    <a:pt x="1921804" y="1465433"/>
                    <a:pt x="1861881" y="1465433"/>
                  </a:cubicBezTo>
                  <a:cubicBezTo>
                    <a:pt x="1434028" y="1465433"/>
                    <a:pt x="1492464" y="1475068"/>
                    <a:pt x="1491694" y="1425088"/>
                  </a:cubicBezTo>
                  <a:cubicBezTo>
                    <a:pt x="1483650" y="911594"/>
                    <a:pt x="1462118" y="985144"/>
                    <a:pt x="1543467" y="985144"/>
                  </a:cubicBezTo>
                  <a:cubicBezTo>
                    <a:pt x="1977665" y="985144"/>
                    <a:pt x="1907202" y="969457"/>
                    <a:pt x="1908662" y="1063206"/>
                  </a:cubicBezTo>
                  <a:close/>
                  <a:moveTo>
                    <a:pt x="1543467" y="477542"/>
                  </a:moveTo>
                  <a:cubicBezTo>
                    <a:pt x="1869102" y="477622"/>
                    <a:pt x="1869978" y="477622"/>
                    <a:pt x="1896821" y="477675"/>
                  </a:cubicBezTo>
                  <a:cubicBezTo>
                    <a:pt x="1899369" y="583554"/>
                    <a:pt x="1906830" y="960220"/>
                    <a:pt x="1906883" y="962317"/>
                  </a:cubicBezTo>
                  <a:cubicBezTo>
                    <a:pt x="1769779" y="962450"/>
                    <a:pt x="1894351" y="962450"/>
                    <a:pt x="1482561" y="960380"/>
                  </a:cubicBezTo>
                  <a:cubicBezTo>
                    <a:pt x="1473561" y="389978"/>
                    <a:pt x="1455613" y="477542"/>
                    <a:pt x="1543467" y="477542"/>
                  </a:cubicBezTo>
                  <a:close/>
                  <a:moveTo>
                    <a:pt x="1471782" y="1606428"/>
                  </a:moveTo>
                  <a:cubicBezTo>
                    <a:pt x="1472419" y="1729559"/>
                    <a:pt x="1473959" y="1847382"/>
                    <a:pt x="1478340" y="1968947"/>
                  </a:cubicBezTo>
                  <a:cubicBezTo>
                    <a:pt x="1478446" y="1971787"/>
                    <a:pt x="1057814" y="1988377"/>
                    <a:pt x="1057814" y="1969054"/>
                  </a:cubicBezTo>
                  <a:cubicBezTo>
                    <a:pt x="1057814" y="1449561"/>
                    <a:pt x="1033203" y="1491020"/>
                    <a:pt x="1065886" y="1491233"/>
                  </a:cubicBezTo>
                  <a:cubicBezTo>
                    <a:pt x="1552308" y="1494550"/>
                    <a:pt x="1470959" y="1448021"/>
                    <a:pt x="1471782" y="1606428"/>
                  </a:cubicBezTo>
                  <a:close/>
                  <a:moveTo>
                    <a:pt x="1462436" y="1063312"/>
                  </a:moveTo>
                  <a:cubicBezTo>
                    <a:pt x="1469844" y="1538319"/>
                    <a:pt x="1497509" y="1463496"/>
                    <a:pt x="1384140" y="1465646"/>
                  </a:cubicBezTo>
                  <a:cubicBezTo>
                    <a:pt x="988068" y="1472573"/>
                    <a:pt x="1048787" y="1475201"/>
                    <a:pt x="1048017" y="1425141"/>
                  </a:cubicBezTo>
                  <a:cubicBezTo>
                    <a:pt x="1040265" y="929855"/>
                    <a:pt x="1035831" y="984613"/>
                    <a:pt x="1066125" y="984135"/>
                  </a:cubicBezTo>
                  <a:cubicBezTo>
                    <a:pt x="1542325" y="976438"/>
                    <a:pt x="1461002" y="972510"/>
                    <a:pt x="1462436" y="1063312"/>
                  </a:cubicBezTo>
                  <a:close/>
                  <a:moveTo>
                    <a:pt x="1066018" y="476427"/>
                  </a:moveTo>
                  <a:cubicBezTo>
                    <a:pt x="1513917" y="473720"/>
                    <a:pt x="1452613" y="463846"/>
                    <a:pt x="1453701" y="523806"/>
                  </a:cubicBezTo>
                  <a:cubicBezTo>
                    <a:pt x="1455958" y="646964"/>
                    <a:pt x="1457286" y="736784"/>
                    <a:pt x="1460817" y="960220"/>
                  </a:cubicBezTo>
                  <a:cubicBezTo>
                    <a:pt x="1359236" y="959451"/>
                    <a:pt x="1277993" y="956265"/>
                    <a:pt x="1042548" y="959849"/>
                  </a:cubicBezTo>
                  <a:cubicBezTo>
                    <a:pt x="1035964" y="410230"/>
                    <a:pt x="1017989" y="476693"/>
                    <a:pt x="1066018" y="476427"/>
                  </a:cubicBezTo>
                  <a:close/>
                  <a:moveTo>
                    <a:pt x="1036070" y="1969054"/>
                  </a:moveTo>
                  <a:cubicBezTo>
                    <a:pt x="1036070" y="1981077"/>
                    <a:pt x="1072762" y="1975928"/>
                    <a:pt x="615492" y="1975503"/>
                  </a:cubicBezTo>
                  <a:cubicBezTo>
                    <a:pt x="616129" y="1757164"/>
                    <a:pt x="610235" y="1615293"/>
                    <a:pt x="607845" y="1491472"/>
                  </a:cubicBezTo>
                  <a:cubicBezTo>
                    <a:pt x="740356" y="1491418"/>
                    <a:pt x="866522" y="1490118"/>
                    <a:pt x="1027468" y="1491020"/>
                  </a:cubicBezTo>
                  <a:cubicBezTo>
                    <a:pt x="1030017" y="1618956"/>
                    <a:pt x="1036070" y="1737655"/>
                    <a:pt x="1036070" y="1969054"/>
                  </a:cubicBezTo>
                  <a:close/>
                  <a:moveTo>
                    <a:pt x="1026273" y="1425566"/>
                  </a:moveTo>
                  <a:cubicBezTo>
                    <a:pt x="1027123" y="1479129"/>
                    <a:pt x="1095834" y="1466575"/>
                    <a:pt x="607341" y="1466813"/>
                  </a:cubicBezTo>
                  <a:cubicBezTo>
                    <a:pt x="602057" y="1168447"/>
                    <a:pt x="600066" y="1133252"/>
                    <a:pt x="598526" y="985224"/>
                  </a:cubicBezTo>
                  <a:cubicBezTo>
                    <a:pt x="898727" y="985436"/>
                    <a:pt x="948189" y="985728"/>
                    <a:pt x="1021096" y="984799"/>
                  </a:cubicBezTo>
                  <a:cubicBezTo>
                    <a:pt x="1024813" y="1261426"/>
                    <a:pt x="1024361" y="1303045"/>
                    <a:pt x="1026273" y="1425566"/>
                  </a:cubicBezTo>
                  <a:close/>
                  <a:moveTo>
                    <a:pt x="1011511" y="476693"/>
                  </a:moveTo>
                  <a:cubicBezTo>
                    <a:pt x="1019264" y="720142"/>
                    <a:pt x="1016874" y="646300"/>
                    <a:pt x="1020777" y="960167"/>
                  </a:cubicBezTo>
                  <a:cubicBezTo>
                    <a:pt x="956075" y="960963"/>
                    <a:pt x="931675" y="960804"/>
                    <a:pt x="598314" y="960592"/>
                  </a:cubicBezTo>
                  <a:cubicBezTo>
                    <a:pt x="597092" y="809166"/>
                    <a:pt x="599721" y="849458"/>
                    <a:pt x="592128" y="479320"/>
                  </a:cubicBezTo>
                  <a:cubicBezTo>
                    <a:pt x="727851" y="479241"/>
                    <a:pt x="619129" y="478285"/>
                    <a:pt x="1011511" y="476693"/>
                  </a:cubicBezTo>
                  <a:close/>
                  <a:moveTo>
                    <a:pt x="270236" y="476932"/>
                  </a:moveTo>
                  <a:cubicBezTo>
                    <a:pt x="426349" y="476932"/>
                    <a:pt x="425447" y="479108"/>
                    <a:pt x="570357" y="479267"/>
                  </a:cubicBezTo>
                  <a:cubicBezTo>
                    <a:pt x="578162" y="861667"/>
                    <a:pt x="575321" y="813280"/>
                    <a:pt x="576569" y="960539"/>
                  </a:cubicBezTo>
                  <a:cubicBezTo>
                    <a:pt x="277484" y="960327"/>
                    <a:pt x="230357" y="960141"/>
                    <a:pt x="157053" y="960698"/>
                  </a:cubicBezTo>
                  <a:cubicBezTo>
                    <a:pt x="151238" y="377025"/>
                    <a:pt x="110113" y="476932"/>
                    <a:pt x="270236" y="476932"/>
                  </a:cubicBezTo>
                  <a:close/>
                  <a:moveTo>
                    <a:pt x="270236" y="984985"/>
                  </a:moveTo>
                  <a:cubicBezTo>
                    <a:pt x="635377" y="985224"/>
                    <a:pt x="576198" y="959132"/>
                    <a:pt x="577817" y="1063312"/>
                  </a:cubicBezTo>
                  <a:cubicBezTo>
                    <a:pt x="580685" y="1247598"/>
                    <a:pt x="582065" y="1244492"/>
                    <a:pt x="584906" y="1425513"/>
                  </a:cubicBezTo>
                  <a:cubicBezTo>
                    <a:pt x="585835" y="1484889"/>
                    <a:pt x="651653" y="1466309"/>
                    <a:pt x="163744" y="1466070"/>
                  </a:cubicBezTo>
                  <a:cubicBezTo>
                    <a:pt x="154026" y="896385"/>
                    <a:pt x="126308" y="984985"/>
                    <a:pt x="270236" y="984985"/>
                  </a:cubicBezTo>
                  <a:close/>
                  <a:moveTo>
                    <a:pt x="171815" y="1967779"/>
                  </a:moveTo>
                  <a:cubicBezTo>
                    <a:pt x="170036" y="1401651"/>
                    <a:pt x="122352" y="1490702"/>
                    <a:pt x="270236" y="1490781"/>
                  </a:cubicBezTo>
                  <a:cubicBezTo>
                    <a:pt x="408587" y="1490781"/>
                    <a:pt x="430863" y="1491472"/>
                    <a:pt x="586048" y="1491472"/>
                  </a:cubicBezTo>
                  <a:cubicBezTo>
                    <a:pt x="588835" y="1637854"/>
                    <a:pt x="594331" y="1750634"/>
                    <a:pt x="593667" y="1975503"/>
                  </a:cubicBezTo>
                  <a:cubicBezTo>
                    <a:pt x="591013" y="1975503"/>
                    <a:pt x="171841" y="1975503"/>
                    <a:pt x="171815" y="1967779"/>
                  </a:cubicBezTo>
                  <a:close/>
                  <a:moveTo>
                    <a:pt x="176647" y="2330405"/>
                  </a:moveTo>
                  <a:cubicBezTo>
                    <a:pt x="174788" y="2231640"/>
                    <a:pt x="172372" y="2097653"/>
                    <a:pt x="171947" y="1998649"/>
                  </a:cubicBezTo>
                  <a:cubicBezTo>
                    <a:pt x="414110" y="1997666"/>
                    <a:pt x="393348" y="2000135"/>
                    <a:pt x="593641" y="2000135"/>
                  </a:cubicBezTo>
                  <a:cubicBezTo>
                    <a:pt x="593004" y="2507737"/>
                    <a:pt x="613208" y="2479814"/>
                    <a:pt x="588464" y="2479814"/>
                  </a:cubicBezTo>
                  <a:cubicBezTo>
                    <a:pt x="93094" y="2479814"/>
                    <a:pt x="180151" y="2518725"/>
                    <a:pt x="176647" y="2330405"/>
                  </a:cubicBezTo>
                  <a:close/>
                  <a:moveTo>
                    <a:pt x="179753" y="2511479"/>
                  </a:moveTo>
                  <a:cubicBezTo>
                    <a:pt x="179594" y="2501897"/>
                    <a:pt x="600809" y="2501393"/>
                    <a:pt x="600969" y="2511904"/>
                  </a:cubicBezTo>
                  <a:cubicBezTo>
                    <a:pt x="609305" y="3043580"/>
                    <a:pt x="625501" y="2986009"/>
                    <a:pt x="588437" y="2986009"/>
                  </a:cubicBezTo>
                  <a:cubicBezTo>
                    <a:pt x="297237" y="2985956"/>
                    <a:pt x="245517" y="2985770"/>
                    <a:pt x="188462" y="2986301"/>
                  </a:cubicBezTo>
                  <a:cubicBezTo>
                    <a:pt x="187001" y="2928146"/>
                    <a:pt x="179992" y="2526502"/>
                    <a:pt x="179753" y="2511479"/>
                  </a:cubicBezTo>
                  <a:close/>
                  <a:moveTo>
                    <a:pt x="197276" y="3416637"/>
                  </a:moveTo>
                  <a:cubicBezTo>
                    <a:pt x="191276" y="2936905"/>
                    <a:pt x="164832" y="3010614"/>
                    <a:pt x="270236" y="3010614"/>
                  </a:cubicBezTo>
                  <a:cubicBezTo>
                    <a:pt x="292299" y="3010614"/>
                    <a:pt x="592632" y="3010667"/>
                    <a:pt x="611376" y="3010694"/>
                  </a:cubicBezTo>
                  <a:cubicBezTo>
                    <a:pt x="612890" y="3138045"/>
                    <a:pt x="611881" y="3075272"/>
                    <a:pt x="618173" y="3497088"/>
                  </a:cubicBezTo>
                  <a:cubicBezTo>
                    <a:pt x="120786" y="3497459"/>
                    <a:pt x="198497" y="3512987"/>
                    <a:pt x="197276" y="3416637"/>
                  </a:cubicBezTo>
                  <a:close/>
                  <a:moveTo>
                    <a:pt x="205560" y="3959753"/>
                  </a:moveTo>
                  <a:cubicBezTo>
                    <a:pt x="200542" y="3644585"/>
                    <a:pt x="199533" y="3584148"/>
                    <a:pt x="198630" y="3518826"/>
                  </a:cubicBezTo>
                  <a:cubicBezTo>
                    <a:pt x="364780" y="3517074"/>
                    <a:pt x="428686" y="3521878"/>
                    <a:pt x="618571" y="3521746"/>
                  </a:cubicBezTo>
                  <a:cubicBezTo>
                    <a:pt x="623271" y="3829773"/>
                    <a:pt x="619049" y="3794551"/>
                    <a:pt x="623244" y="4005300"/>
                  </a:cubicBezTo>
                  <a:cubicBezTo>
                    <a:pt x="133822" y="4006892"/>
                    <a:pt x="206330" y="4009520"/>
                    <a:pt x="205560" y="3959753"/>
                  </a:cubicBezTo>
                  <a:close/>
                  <a:moveTo>
                    <a:pt x="213126" y="4502975"/>
                  </a:moveTo>
                  <a:cubicBezTo>
                    <a:pt x="201020" y="3948552"/>
                    <a:pt x="188408" y="4026667"/>
                    <a:pt x="270262" y="4026667"/>
                  </a:cubicBezTo>
                  <a:cubicBezTo>
                    <a:pt x="426854" y="4026667"/>
                    <a:pt x="429774" y="4029984"/>
                    <a:pt x="588490" y="4029984"/>
                  </a:cubicBezTo>
                  <a:cubicBezTo>
                    <a:pt x="629829" y="4029984"/>
                    <a:pt x="629006" y="3953037"/>
                    <a:pt x="634236" y="4502072"/>
                  </a:cubicBezTo>
                  <a:cubicBezTo>
                    <a:pt x="634342" y="4514149"/>
                    <a:pt x="642573" y="4511017"/>
                    <a:pt x="588490" y="4511017"/>
                  </a:cubicBezTo>
                  <a:cubicBezTo>
                    <a:pt x="168974" y="4511017"/>
                    <a:pt x="213339" y="4512397"/>
                    <a:pt x="213126" y="4502975"/>
                  </a:cubicBezTo>
                  <a:close/>
                  <a:moveTo>
                    <a:pt x="213843" y="4534932"/>
                  </a:moveTo>
                  <a:cubicBezTo>
                    <a:pt x="278997" y="4534879"/>
                    <a:pt x="632537" y="4535728"/>
                    <a:pt x="634528" y="4535728"/>
                  </a:cubicBezTo>
                  <a:cubicBezTo>
                    <a:pt x="640156" y="5094770"/>
                    <a:pt x="666919" y="5018672"/>
                    <a:pt x="588464" y="5018672"/>
                  </a:cubicBezTo>
                  <a:cubicBezTo>
                    <a:pt x="271961" y="5018619"/>
                    <a:pt x="254385" y="5018645"/>
                    <a:pt x="218808" y="5018566"/>
                  </a:cubicBezTo>
                  <a:cubicBezTo>
                    <a:pt x="216313" y="4838023"/>
                    <a:pt x="220322" y="4830962"/>
                    <a:pt x="213843" y="4534932"/>
                  </a:cubicBezTo>
                  <a:close/>
                  <a:moveTo>
                    <a:pt x="229853" y="5526539"/>
                  </a:moveTo>
                  <a:cubicBezTo>
                    <a:pt x="220242" y="5054796"/>
                    <a:pt x="221118" y="5182148"/>
                    <a:pt x="219153" y="5043197"/>
                  </a:cubicBezTo>
                  <a:cubicBezTo>
                    <a:pt x="675309" y="5044365"/>
                    <a:pt x="642705" y="5040596"/>
                    <a:pt x="642785" y="5046727"/>
                  </a:cubicBezTo>
                  <a:cubicBezTo>
                    <a:pt x="651361" y="5595417"/>
                    <a:pt x="674857" y="5523460"/>
                    <a:pt x="588437" y="5523460"/>
                  </a:cubicBezTo>
                  <a:cubicBezTo>
                    <a:pt x="415570" y="5523487"/>
                    <a:pt x="413765" y="5527389"/>
                    <a:pt x="229853" y="5526539"/>
                  </a:cubicBezTo>
                  <a:close/>
                  <a:moveTo>
                    <a:pt x="230384" y="5551197"/>
                  </a:moveTo>
                  <a:cubicBezTo>
                    <a:pt x="375373" y="5551834"/>
                    <a:pt x="396720" y="5548808"/>
                    <a:pt x="650644" y="5548039"/>
                  </a:cubicBezTo>
                  <a:cubicBezTo>
                    <a:pt x="659671" y="6123855"/>
                    <a:pt x="680725" y="6031088"/>
                    <a:pt x="588464" y="6031088"/>
                  </a:cubicBezTo>
                  <a:cubicBezTo>
                    <a:pt x="429296" y="6031088"/>
                    <a:pt x="429137" y="6034088"/>
                    <a:pt x="270236" y="6034088"/>
                  </a:cubicBezTo>
                  <a:cubicBezTo>
                    <a:pt x="222260" y="6034088"/>
                    <a:pt x="241960" y="6096091"/>
                    <a:pt x="230384" y="5551197"/>
                  </a:cubicBezTo>
                  <a:close/>
                  <a:moveTo>
                    <a:pt x="241376" y="6495346"/>
                  </a:moveTo>
                  <a:cubicBezTo>
                    <a:pt x="233464" y="5988355"/>
                    <a:pt x="233384" y="6058719"/>
                    <a:pt x="270236" y="6058719"/>
                  </a:cubicBezTo>
                  <a:cubicBezTo>
                    <a:pt x="725196" y="6058719"/>
                    <a:pt x="659273" y="6026311"/>
                    <a:pt x="660998" y="6133464"/>
                  </a:cubicBezTo>
                  <a:cubicBezTo>
                    <a:pt x="663759" y="6310211"/>
                    <a:pt x="660388" y="6314935"/>
                    <a:pt x="663228" y="6495718"/>
                  </a:cubicBezTo>
                  <a:cubicBezTo>
                    <a:pt x="664052" y="6547662"/>
                    <a:pt x="678919" y="6536646"/>
                    <a:pt x="588490" y="6536646"/>
                  </a:cubicBezTo>
                  <a:cubicBezTo>
                    <a:pt x="186311" y="6536646"/>
                    <a:pt x="242252" y="6552254"/>
                    <a:pt x="241376" y="6495346"/>
                  </a:cubicBezTo>
                  <a:close/>
                  <a:moveTo>
                    <a:pt x="251013" y="7038674"/>
                  </a:moveTo>
                  <a:cubicBezTo>
                    <a:pt x="237738" y="6485498"/>
                    <a:pt x="233756" y="6561941"/>
                    <a:pt x="270236" y="6561941"/>
                  </a:cubicBezTo>
                  <a:cubicBezTo>
                    <a:pt x="745825" y="6561941"/>
                    <a:pt x="663866" y="6530568"/>
                    <a:pt x="665724" y="6676845"/>
                  </a:cubicBezTo>
                  <a:cubicBezTo>
                    <a:pt x="667184" y="6792863"/>
                    <a:pt x="668990" y="6923903"/>
                    <a:pt x="672017" y="7039364"/>
                  </a:cubicBezTo>
                  <a:cubicBezTo>
                    <a:pt x="672202" y="7046796"/>
                    <a:pt x="684707" y="7044620"/>
                    <a:pt x="588490" y="7044620"/>
                  </a:cubicBezTo>
                  <a:cubicBezTo>
                    <a:pt x="223269" y="7044620"/>
                    <a:pt x="251491" y="7059350"/>
                    <a:pt x="251013" y="7038674"/>
                  </a:cubicBezTo>
                  <a:close/>
                  <a:moveTo>
                    <a:pt x="261288" y="7554424"/>
                  </a:moveTo>
                  <a:cubicBezTo>
                    <a:pt x="252447" y="7017732"/>
                    <a:pt x="241668" y="7073657"/>
                    <a:pt x="270236" y="7073657"/>
                  </a:cubicBezTo>
                  <a:cubicBezTo>
                    <a:pt x="752835" y="7073657"/>
                    <a:pt x="672548" y="7017387"/>
                    <a:pt x="675733" y="7220279"/>
                  </a:cubicBezTo>
                  <a:cubicBezTo>
                    <a:pt x="678548" y="7400344"/>
                    <a:pt x="680539" y="7397398"/>
                    <a:pt x="683247" y="7554796"/>
                  </a:cubicBezTo>
                  <a:cubicBezTo>
                    <a:pt x="631687" y="7554584"/>
                    <a:pt x="286112" y="7554424"/>
                    <a:pt x="261288" y="7554424"/>
                  </a:cubicBezTo>
                  <a:close/>
                  <a:moveTo>
                    <a:pt x="270236" y="7579056"/>
                  </a:moveTo>
                  <a:cubicBezTo>
                    <a:pt x="644272" y="7579295"/>
                    <a:pt x="639121" y="7579268"/>
                    <a:pt x="683672" y="7579481"/>
                  </a:cubicBezTo>
                  <a:cubicBezTo>
                    <a:pt x="687336" y="7835405"/>
                    <a:pt x="686168" y="7823832"/>
                    <a:pt x="690336" y="8059610"/>
                  </a:cubicBezTo>
                  <a:cubicBezTo>
                    <a:pt x="583977" y="8058363"/>
                    <a:pt x="429642" y="8059743"/>
                    <a:pt x="269917" y="8059743"/>
                  </a:cubicBezTo>
                  <a:cubicBezTo>
                    <a:pt x="267474" y="7541710"/>
                    <a:pt x="250827" y="7579056"/>
                    <a:pt x="270236" y="7579056"/>
                  </a:cubicBezTo>
                  <a:close/>
                  <a:moveTo>
                    <a:pt x="270236" y="8084348"/>
                  </a:moveTo>
                  <a:cubicBezTo>
                    <a:pt x="756339" y="8084348"/>
                    <a:pt x="690469" y="8067865"/>
                    <a:pt x="691557" y="8126233"/>
                  </a:cubicBezTo>
                  <a:cubicBezTo>
                    <a:pt x="701514" y="8654750"/>
                    <a:pt x="720523" y="8568593"/>
                    <a:pt x="588464" y="8568593"/>
                  </a:cubicBezTo>
                  <a:cubicBezTo>
                    <a:pt x="435270" y="8568593"/>
                    <a:pt x="430438" y="8565434"/>
                    <a:pt x="277510" y="8565328"/>
                  </a:cubicBezTo>
                  <a:cubicBezTo>
                    <a:pt x="265377" y="8047825"/>
                    <a:pt x="272121" y="8084348"/>
                    <a:pt x="270236" y="8084348"/>
                  </a:cubicBezTo>
                  <a:close/>
                  <a:moveTo>
                    <a:pt x="282103" y="9031788"/>
                  </a:moveTo>
                  <a:cubicBezTo>
                    <a:pt x="279342" y="8855519"/>
                    <a:pt x="282342" y="8850051"/>
                    <a:pt x="279501" y="8669322"/>
                  </a:cubicBezTo>
                  <a:cubicBezTo>
                    <a:pt x="277829" y="8560577"/>
                    <a:pt x="207286" y="8591313"/>
                    <a:pt x="695938" y="8593463"/>
                  </a:cubicBezTo>
                  <a:cubicBezTo>
                    <a:pt x="698142" y="8842512"/>
                    <a:pt x="704487" y="8843601"/>
                    <a:pt x="707169" y="9074124"/>
                  </a:cubicBezTo>
                  <a:cubicBezTo>
                    <a:pt x="228074" y="9065524"/>
                    <a:pt x="283245" y="9104781"/>
                    <a:pt x="282103" y="9031788"/>
                  </a:cubicBezTo>
                  <a:close/>
                  <a:moveTo>
                    <a:pt x="290281" y="9574904"/>
                  </a:moveTo>
                  <a:cubicBezTo>
                    <a:pt x="287573" y="9445403"/>
                    <a:pt x="285927" y="9348867"/>
                    <a:pt x="284519" y="9212915"/>
                  </a:cubicBezTo>
                  <a:cubicBezTo>
                    <a:pt x="283033" y="9069930"/>
                    <a:pt x="253562" y="9102604"/>
                    <a:pt x="429535" y="9099286"/>
                  </a:cubicBezTo>
                  <a:cubicBezTo>
                    <a:pt x="543966" y="9097269"/>
                    <a:pt x="640236" y="9097561"/>
                    <a:pt x="707434" y="9098808"/>
                  </a:cubicBezTo>
                  <a:cubicBezTo>
                    <a:pt x="708629" y="9236618"/>
                    <a:pt x="704169" y="9304010"/>
                    <a:pt x="712904" y="9583424"/>
                  </a:cubicBezTo>
                  <a:cubicBezTo>
                    <a:pt x="252580" y="9583424"/>
                    <a:pt x="290387" y="9579549"/>
                    <a:pt x="290281" y="9574904"/>
                  </a:cubicBezTo>
                  <a:close/>
                  <a:moveTo>
                    <a:pt x="290918" y="9604711"/>
                  </a:moveTo>
                  <a:cubicBezTo>
                    <a:pt x="432536" y="9605004"/>
                    <a:pt x="388887" y="9608056"/>
                    <a:pt x="713673" y="9608056"/>
                  </a:cubicBezTo>
                  <a:cubicBezTo>
                    <a:pt x="720789" y="9839906"/>
                    <a:pt x="716727" y="9929992"/>
                    <a:pt x="718798" y="10087867"/>
                  </a:cubicBezTo>
                  <a:cubicBezTo>
                    <a:pt x="294715" y="10089593"/>
                    <a:pt x="437527" y="10090468"/>
                    <a:pt x="300396" y="10090813"/>
                  </a:cubicBezTo>
                  <a:cubicBezTo>
                    <a:pt x="300370" y="10088106"/>
                    <a:pt x="290971" y="9606755"/>
                    <a:pt x="290918" y="9604711"/>
                  </a:cubicBezTo>
                  <a:close/>
                  <a:moveTo>
                    <a:pt x="300848" y="10118497"/>
                  </a:moveTo>
                  <a:cubicBezTo>
                    <a:pt x="300795" y="10115073"/>
                    <a:pt x="264633" y="10114543"/>
                    <a:pt x="719143" y="10112526"/>
                  </a:cubicBezTo>
                  <a:cubicBezTo>
                    <a:pt x="722010" y="10298457"/>
                    <a:pt x="726630" y="10306472"/>
                    <a:pt x="730134" y="10598229"/>
                  </a:cubicBezTo>
                  <a:cubicBezTo>
                    <a:pt x="543833" y="10597566"/>
                    <a:pt x="442226" y="10598442"/>
                    <a:pt x="308122" y="10598548"/>
                  </a:cubicBezTo>
                  <a:cubicBezTo>
                    <a:pt x="304777" y="10441309"/>
                    <a:pt x="303370" y="10276029"/>
                    <a:pt x="300848" y="10118497"/>
                  </a:cubicBezTo>
                  <a:close/>
                  <a:moveTo>
                    <a:pt x="315078" y="11024743"/>
                  </a:moveTo>
                  <a:cubicBezTo>
                    <a:pt x="313087" y="10541242"/>
                    <a:pt x="271324" y="10623578"/>
                    <a:pt x="429376" y="10622940"/>
                  </a:cubicBezTo>
                  <a:cubicBezTo>
                    <a:pt x="537382" y="10622649"/>
                    <a:pt x="609173" y="10622543"/>
                    <a:pt x="730426" y="10622888"/>
                  </a:cubicBezTo>
                  <a:cubicBezTo>
                    <a:pt x="736214" y="11145141"/>
                    <a:pt x="730506" y="10509073"/>
                    <a:pt x="734887" y="11105751"/>
                  </a:cubicBezTo>
                  <a:cubicBezTo>
                    <a:pt x="231818" y="11108379"/>
                    <a:pt x="315477" y="11118227"/>
                    <a:pt x="315078" y="11024743"/>
                  </a:cubicBezTo>
                  <a:close/>
                  <a:moveTo>
                    <a:pt x="322964" y="11568177"/>
                  </a:moveTo>
                  <a:cubicBezTo>
                    <a:pt x="314654" y="11037989"/>
                    <a:pt x="282581" y="11124835"/>
                    <a:pt x="429084" y="11128658"/>
                  </a:cubicBezTo>
                  <a:cubicBezTo>
                    <a:pt x="519434" y="11131126"/>
                    <a:pt x="595685" y="11131126"/>
                    <a:pt x="735099" y="11130436"/>
                  </a:cubicBezTo>
                  <a:cubicBezTo>
                    <a:pt x="737675" y="11391430"/>
                    <a:pt x="743887" y="11376088"/>
                    <a:pt x="746649" y="11609664"/>
                  </a:cubicBezTo>
                  <a:cubicBezTo>
                    <a:pt x="260996" y="11603771"/>
                    <a:pt x="324079" y="11636392"/>
                    <a:pt x="322964" y="11568177"/>
                  </a:cubicBezTo>
                  <a:close/>
                  <a:moveTo>
                    <a:pt x="330610" y="12120716"/>
                  </a:moveTo>
                  <a:cubicBezTo>
                    <a:pt x="330159" y="11987791"/>
                    <a:pt x="330345" y="12017280"/>
                    <a:pt x="324105" y="11636737"/>
                  </a:cubicBezTo>
                  <a:cubicBezTo>
                    <a:pt x="452820" y="11635941"/>
                    <a:pt x="488052" y="11631216"/>
                    <a:pt x="746914" y="11634375"/>
                  </a:cubicBezTo>
                  <a:cubicBezTo>
                    <a:pt x="748082" y="11767035"/>
                    <a:pt x="749941" y="12065932"/>
                    <a:pt x="750658" y="12120743"/>
                  </a:cubicBezTo>
                  <a:lnTo>
                    <a:pt x="330610" y="12120716"/>
                  </a:lnTo>
                  <a:close/>
                  <a:moveTo>
                    <a:pt x="747657" y="10112393"/>
                  </a:moveTo>
                  <a:cubicBezTo>
                    <a:pt x="1196007" y="10110561"/>
                    <a:pt x="1161466" y="10116002"/>
                    <a:pt x="1161519" y="10118975"/>
                  </a:cubicBezTo>
                  <a:cubicBezTo>
                    <a:pt x="1170174" y="10672151"/>
                    <a:pt x="1218734" y="10595788"/>
                    <a:pt x="1065886" y="10597645"/>
                  </a:cubicBezTo>
                  <a:cubicBezTo>
                    <a:pt x="962500" y="10598761"/>
                    <a:pt x="900187" y="10598734"/>
                    <a:pt x="751932" y="10598309"/>
                  </a:cubicBezTo>
                  <a:cubicBezTo>
                    <a:pt x="745480" y="10074251"/>
                    <a:pt x="732179" y="10112472"/>
                    <a:pt x="747657" y="10112393"/>
                  </a:cubicBezTo>
                  <a:close/>
                  <a:moveTo>
                    <a:pt x="756445" y="11024797"/>
                  </a:moveTo>
                  <a:cubicBezTo>
                    <a:pt x="756445" y="10539517"/>
                    <a:pt x="705523" y="10623206"/>
                    <a:pt x="906745" y="10623206"/>
                  </a:cubicBezTo>
                  <a:cubicBezTo>
                    <a:pt x="1056752" y="10623206"/>
                    <a:pt x="1050805" y="10621879"/>
                    <a:pt x="1172723" y="10621454"/>
                  </a:cubicBezTo>
                  <a:cubicBezTo>
                    <a:pt x="1172192" y="10923722"/>
                    <a:pt x="1176785" y="10968314"/>
                    <a:pt x="1180263" y="11104557"/>
                  </a:cubicBezTo>
                  <a:cubicBezTo>
                    <a:pt x="681468" y="11105088"/>
                    <a:pt x="756445" y="11132719"/>
                    <a:pt x="756445" y="11024797"/>
                  </a:cubicBezTo>
                  <a:close/>
                  <a:moveTo>
                    <a:pt x="767835" y="11568125"/>
                  </a:moveTo>
                  <a:cubicBezTo>
                    <a:pt x="759631" y="11042580"/>
                    <a:pt x="707859" y="11129959"/>
                    <a:pt x="906745" y="11129959"/>
                  </a:cubicBezTo>
                  <a:cubicBezTo>
                    <a:pt x="1065355" y="11129959"/>
                    <a:pt x="1043504" y="11129402"/>
                    <a:pt x="1180847" y="11129242"/>
                  </a:cubicBezTo>
                  <a:cubicBezTo>
                    <a:pt x="1185732" y="11345936"/>
                    <a:pt x="1181378" y="11373142"/>
                    <a:pt x="1185228" y="11609850"/>
                  </a:cubicBezTo>
                  <a:cubicBezTo>
                    <a:pt x="701859" y="11610354"/>
                    <a:pt x="768712" y="11625191"/>
                    <a:pt x="767835" y="11568125"/>
                  </a:cubicBezTo>
                  <a:close/>
                  <a:moveTo>
                    <a:pt x="772429" y="12120769"/>
                  </a:moveTo>
                  <a:cubicBezTo>
                    <a:pt x="771632" y="12060385"/>
                    <a:pt x="769774" y="11760612"/>
                    <a:pt x="768658" y="11634640"/>
                  </a:cubicBezTo>
                  <a:cubicBezTo>
                    <a:pt x="914418" y="11636313"/>
                    <a:pt x="1075417" y="11634614"/>
                    <a:pt x="1185653" y="11634481"/>
                  </a:cubicBezTo>
                  <a:cubicBezTo>
                    <a:pt x="1192237" y="12038885"/>
                    <a:pt x="1191440" y="11999470"/>
                    <a:pt x="1194202" y="12117027"/>
                  </a:cubicBezTo>
                  <a:cubicBezTo>
                    <a:pt x="1045017" y="12117531"/>
                    <a:pt x="1110516" y="12120796"/>
                    <a:pt x="772429" y="12120769"/>
                  </a:cubicBezTo>
                  <a:close/>
                  <a:moveTo>
                    <a:pt x="1199698" y="11024345"/>
                  </a:moveTo>
                  <a:cubicBezTo>
                    <a:pt x="1184591" y="10558230"/>
                    <a:pt x="1191679" y="10621375"/>
                    <a:pt x="1225212" y="10621375"/>
                  </a:cubicBezTo>
                  <a:cubicBezTo>
                    <a:pt x="1676296" y="10621375"/>
                    <a:pt x="1614860" y="10611076"/>
                    <a:pt x="1615072" y="10662357"/>
                  </a:cubicBezTo>
                  <a:cubicBezTo>
                    <a:pt x="1617276" y="11183203"/>
                    <a:pt x="1647888" y="11102620"/>
                    <a:pt x="1543493" y="11102620"/>
                  </a:cubicBezTo>
                  <a:cubicBezTo>
                    <a:pt x="1144713" y="11102620"/>
                    <a:pt x="1203202" y="11133171"/>
                    <a:pt x="1199698" y="11024345"/>
                  </a:cubicBezTo>
                  <a:close/>
                  <a:moveTo>
                    <a:pt x="1206309" y="11568231"/>
                  </a:moveTo>
                  <a:cubicBezTo>
                    <a:pt x="1198529" y="11070742"/>
                    <a:pt x="1198742" y="11129215"/>
                    <a:pt x="1225212" y="11129215"/>
                  </a:cubicBezTo>
                  <a:cubicBezTo>
                    <a:pt x="1692041" y="11129215"/>
                    <a:pt x="1620355" y="11101292"/>
                    <a:pt x="1622002" y="11206295"/>
                  </a:cubicBezTo>
                  <a:cubicBezTo>
                    <a:pt x="1629409" y="11681727"/>
                    <a:pt x="1662358" y="11612106"/>
                    <a:pt x="1543467" y="11612106"/>
                  </a:cubicBezTo>
                  <a:cubicBezTo>
                    <a:pt x="1151350" y="11612106"/>
                    <a:pt x="1207158" y="11621635"/>
                    <a:pt x="1206309" y="11568231"/>
                  </a:cubicBezTo>
                  <a:close/>
                  <a:moveTo>
                    <a:pt x="1636976" y="12112408"/>
                  </a:moveTo>
                  <a:cubicBezTo>
                    <a:pt x="1636949" y="12126715"/>
                    <a:pt x="1673190" y="12116947"/>
                    <a:pt x="1225186" y="12116947"/>
                  </a:cubicBezTo>
                  <a:cubicBezTo>
                    <a:pt x="1211167" y="12116947"/>
                    <a:pt x="1216105" y="12171147"/>
                    <a:pt x="1207371" y="11634428"/>
                  </a:cubicBezTo>
                  <a:cubicBezTo>
                    <a:pt x="1396513" y="11634322"/>
                    <a:pt x="1353024" y="11637082"/>
                    <a:pt x="1632144" y="11636658"/>
                  </a:cubicBezTo>
                  <a:cubicBezTo>
                    <a:pt x="1632197" y="11639764"/>
                    <a:pt x="1637082" y="12023968"/>
                    <a:pt x="1636976" y="12112408"/>
                  </a:cubicBezTo>
                  <a:close/>
                  <a:moveTo>
                    <a:pt x="1641197" y="11024637"/>
                  </a:moveTo>
                  <a:cubicBezTo>
                    <a:pt x="1635303" y="10556027"/>
                    <a:pt x="1614143" y="10623605"/>
                    <a:pt x="1702820" y="10622410"/>
                  </a:cubicBezTo>
                  <a:cubicBezTo>
                    <a:pt x="2113123" y="10616862"/>
                    <a:pt x="2057607" y="10614686"/>
                    <a:pt x="2058802" y="10662648"/>
                  </a:cubicBezTo>
                  <a:cubicBezTo>
                    <a:pt x="2071148" y="11176089"/>
                    <a:pt x="2070856" y="11104743"/>
                    <a:pt x="2021181" y="11104186"/>
                  </a:cubicBezTo>
                  <a:cubicBezTo>
                    <a:pt x="1574026" y="11099355"/>
                    <a:pt x="1642472" y="11128127"/>
                    <a:pt x="1641197" y="11024637"/>
                  </a:cubicBezTo>
                  <a:close/>
                  <a:moveTo>
                    <a:pt x="1652906" y="11568125"/>
                  </a:moveTo>
                  <a:cubicBezTo>
                    <a:pt x="1644967" y="11060921"/>
                    <a:pt x="1615046" y="11127304"/>
                    <a:pt x="1702607" y="11127649"/>
                  </a:cubicBezTo>
                  <a:cubicBezTo>
                    <a:pt x="2132319" y="11129375"/>
                    <a:pt x="2064245" y="11108645"/>
                    <a:pt x="2065758" y="11206295"/>
                  </a:cubicBezTo>
                  <a:cubicBezTo>
                    <a:pt x="2068572" y="11385458"/>
                    <a:pt x="2070112" y="11397269"/>
                    <a:pt x="2072794" y="11568549"/>
                  </a:cubicBezTo>
                  <a:cubicBezTo>
                    <a:pt x="2073670" y="11625775"/>
                    <a:pt x="2112619" y="11611442"/>
                    <a:pt x="1861881" y="11611628"/>
                  </a:cubicBezTo>
                  <a:cubicBezTo>
                    <a:pt x="1614143" y="11611628"/>
                    <a:pt x="1653835" y="11626466"/>
                    <a:pt x="1652906" y="11568125"/>
                  </a:cubicBezTo>
                  <a:close/>
                  <a:moveTo>
                    <a:pt x="2020968" y="12119070"/>
                  </a:moveTo>
                  <a:cubicBezTo>
                    <a:pt x="1921432" y="12119867"/>
                    <a:pt x="1905370" y="12119734"/>
                    <a:pt x="1658694" y="12119654"/>
                  </a:cubicBezTo>
                  <a:cubicBezTo>
                    <a:pt x="1658827" y="12027605"/>
                    <a:pt x="1653968" y="11639870"/>
                    <a:pt x="1653915" y="11636658"/>
                  </a:cubicBezTo>
                  <a:cubicBezTo>
                    <a:pt x="1853093" y="11636259"/>
                    <a:pt x="1618577" y="11636446"/>
                    <a:pt x="2073670" y="11636127"/>
                  </a:cubicBezTo>
                  <a:cubicBezTo>
                    <a:pt x="2079166" y="12209369"/>
                    <a:pt x="2101255" y="12118407"/>
                    <a:pt x="2020968" y="12119070"/>
                  </a:cubicBezTo>
                  <a:close/>
                  <a:moveTo>
                    <a:pt x="2076883" y="10480911"/>
                  </a:moveTo>
                  <a:cubicBezTo>
                    <a:pt x="2074121" y="10304509"/>
                    <a:pt x="2075077" y="10307588"/>
                    <a:pt x="2072104" y="10118445"/>
                  </a:cubicBezTo>
                  <a:cubicBezTo>
                    <a:pt x="2072050" y="10114118"/>
                    <a:pt x="2036739" y="10114198"/>
                    <a:pt x="2493054" y="10114118"/>
                  </a:cubicBezTo>
                  <a:cubicBezTo>
                    <a:pt x="2493080" y="10116083"/>
                    <a:pt x="2494567" y="10191915"/>
                    <a:pt x="2498231" y="10596318"/>
                  </a:cubicBezTo>
                  <a:cubicBezTo>
                    <a:pt x="1995666" y="10596318"/>
                    <a:pt x="2079352" y="10638627"/>
                    <a:pt x="2076883" y="10480911"/>
                  </a:cubicBezTo>
                  <a:close/>
                  <a:moveTo>
                    <a:pt x="2180242" y="10623737"/>
                  </a:moveTo>
                  <a:cubicBezTo>
                    <a:pt x="2339515" y="10623737"/>
                    <a:pt x="2340020" y="10620950"/>
                    <a:pt x="2498417" y="10620950"/>
                  </a:cubicBezTo>
                  <a:cubicBezTo>
                    <a:pt x="2500780" y="10935905"/>
                    <a:pt x="2503355" y="10968287"/>
                    <a:pt x="2506196" y="11103336"/>
                  </a:cubicBezTo>
                  <a:cubicBezTo>
                    <a:pt x="2332506" y="11103336"/>
                    <a:pt x="2273007" y="11105990"/>
                    <a:pt x="2086228" y="11104770"/>
                  </a:cubicBezTo>
                  <a:cubicBezTo>
                    <a:pt x="2081555" y="10540499"/>
                    <a:pt x="2046616" y="10623737"/>
                    <a:pt x="2180242" y="10623737"/>
                  </a:cubicBezTo>
                  <a:close/>
                  <a:moveTo>
                    <a:pt x="2094538" y="11568125"/>
                  </a:moveTo>
                  <a:cubicBezTo>
                    <a:pt x="2086441" y="11049083"/>
                    <a:pt x="2057634" y="11129693"/>
                    <a:pt x="2180242" y="11129693"/>
                  </a:cubicBezTo>
                  <a:cubicBezTo>
                    <a:pt x="2571536" y="11129693"/>
                    <a:pt x="2506329" y="11095241"/>
                    <a:pt x="2508055" y="11206295"/>
                  </a:cubicBezTo>
                  <a:cubicBezTo>
                    <a:pt x="2514400" y="11607646"/>
                    <a:pt x="2513922" y="11578370"/>
                    <a:pt x="2514480" y="11612238"/>
                  </a:cubicBezTo>
                  <a:cubicBezTo>
                    <a:pt x="2027154" y="11612902"/>
                    <a:pt x="2095441" y="11625457"/>
                    <a:pt x="2094538" y="11568125"/>
                  </a:cubicBezTo>
                  <a:close/>
                  <a:moveTo>
                    <a:pt x="2498682" y="12118858"/>
                  </a:moveTo>
                  <a:cubicBezTo>
                    <a:pt x="2053280" y="12118858"/>
                    <a:pt x="2099716" y="12120796"/>
                    <a:pt x="2099609" y="12112382"/>
                  </a:cubicBezTo>
                  <a:cubicBezTo>
                    <a:pt x="2091857" y="11538529"/>
                    <a:pt x="2072104" y="11636153"/>
                    <a:pt x="2180268" y="11636074"/>
                  </a:cubicBezTo>
                  <a:cubicBezTo>
                    <a:pt x="2339967" y="11636074"/>
                    <a:pt x="2339356" y="11636923"/>
                    <a:pt x="2498682" y="11636923"/>
                  </a:cubicBezTo>
                  <a:cubicBezTo>
                    <a:pt x="2520613" y="11636923"/>
                    <a:pt x="2514267" y="11619591"/>
                    <a:pt x="2517241" y="11750022"/>
                  </a:cubicBezTo>
                  <a:cubicBezTo>
                    <a:pt x="2527011" y="12175394"/>
                    <a:pt x="2529932" y="12118858"/>
                    <a:pt x="2498682" y="12118858"/>
                  </a:cubicBezTo>
                  <a:close/>
                  <a:moveTo>
                    <a:pt x="2520506" y="10662251"/>
                  </a:moveTo>
                  <a:cubicBezTo>
                    <a:pt x="2520108" y="10598256"/>
                    <a:pt x="2460052" y="10626975"/>
                    <a:pt x="2939226" y="10620552"/>
                  </a:cubicBezTo>
                  <a:cubicBezTo>
                    <a:pt x="2944058" y="10916582"/>
                    <a:pt x="2943952" y="10923351"/>
                    <a:pt x="2947032" y="11025221"/>
                  </a:cubicBezTo>
                  <a:cubicBezTo>
                    <a:pt x="2950483" y="11139222"/>
                    <a:pt x="3017097" y="11104531"/>
                    <a:pt x="2527967" y="11103363"/>
                  </a:cubicBezTo>
                  <a:cubicBezTo>
                    <a:pt x="2525896" y="11005023"/>
                    <a:pt x="2521914" y="10889057"/>
                    <a:pt x="2520506" y="10662251"/>
                  </a:cubicBezTo>
                  <a:close/>
                  <a:moveTo>
                    <a:pt x="2528445" y="11127995"/>
                  </a:moveTo>
                  <a:cubicBezTo>
                    <a:pt x="3028912" y="11129242"/>
                    <a:pt x="2949713" y="11109892"/>
                    <a:pt x="2951200" y="11206215"/>
                  </a:cubicBezTo>
                  <a:cubicBezTo>
                    <a:pt x="2954015" y="11387794"/>
                    <a:pt x="2955608" y="11380415"/>
                    <a:pt x="2958661" y="11568523"/>
                  </a:cubicBezTo>
                  <a:cubicBezTo>
                    <a:pt x="2959537" y="11624448"/>
                    <a:pt x="3027240" y="11610195"/>
                    <a:pt x="2536224" y="11612159"/>
                  </a:cubicBezTo>
                  <a:cubicBezTo>
                    <a:pt x="2535003" y="11539830"/>
                    <a:pt x="2529746" y="11195068"/>
                    <a:pt x="2528445" y="11127995"/>
                  </a:cubicBezTo>
                  <a:close/>
                  <a:moveTo>
                    <a:pt x="2544189" y="12118779"/>
                  </a:moveTo>
                  <a:cubicBezTo>
                    <a:pt x="2543578" y="11909384"/>
                    <a:pt x="2538799" y="11754746"/>
                    <a:pt x="2536675" y="11636817"/>
                  </a:cubicBezTo>
                  <a:cubicBezTo>
                    <a:pt x="2682621" y="11636207"/>
                    <a:pt x="2730995" y="11631164"/>
                    <a:pt x="2959484" y="11634401"/>
                  </a:cubicBezTo>
                  <a:cubicBezTo>
                    <a:pt x="2960811" y="11804805"/>
                    <a:pt x="2955661" y="11715542"/>
                    <a:pt x="2963095" y="12112674"/>
                  </a:cubicBezTo>
                  <a:cubicBezTo>
                    <a:pt x="2963201" y="12118619"/>
                    <a:pt x="3000026" y="12117770"/>
                    <a:pt x="2544189" y="12118779"/>
                  </a:cubicBezTo>
                  <a:close/>
                  <a:moveTo>
                    <a:pt x="2968803" y="11024425"/>
                  </a:moveTo>
                  <a:cubicBezTo>
                    <a:pt x="2965378" y="10911327"/>
                    <a:pt x="2965590" y="10903656"/>
                    <a:pt x="2960971" y="10620260"/>
                  </a:cubicBezTo>
                  <a:cubicBezTo>
                    <a:pt x="3252569" y="10615695"/>
                    <a:pt x="3255304" y="10621799"/>
                    <a:pt x="3382107" y="10623525"/>
                  </a:cubicBezTo>
                  <a:cubicBezTo>
                    <a:pt x="3384417" y="10752920"/>
                    <a:pt x="3390390" y="11102354"/>
                    <a:pt x="3390417" y="11104319"/>
                  </a:cubicBezTo>
                  <a:cubicBezTo>
                    <a:pt x="2899507" y="11106468"/>
                    <a:pt x="2972175" y="11135824"/>
                    <a:pt x="2968803" y="11024425"/>
                  </a:cubicBezTo>
                  <a:close/>
                  <a:moveTo>
                    <a:pt x="2971591" y="11130834"/>
                  </a:moveTo>
                  <a:cubicBezTo>
                    <a:pt x="3148732" y="11130914"/>
                    <a:pt x="3198062" y="11131206"/>
                    <a:pt x="3294863" y="11129905"/>
                  </a:cubicBezTo>
                  <a:cubicBezTo>
                    <a:pt x="3416091" y="11128260"/>
                    <a:pt x="3390470" y="11045978"/>
                    <a:pt x="3398674" y="11568603"/>
                  </a:cubicBezTo>
                  <a:cubicBezTo>
                    <a:pt x="3399550" y="11623917"/>
                    <a:pt x="3466695" y="11617229"/>
                    <a:pt x="2980989" y="11610089"/>
                  </a:cubicBezTo>
                  <a:cubicBezTo>
                    <a:pt x="2980512" y="11568443"/>
                    <a:pt x="2971644" y="11132932"/>
                    <a:pt x="2971591" y="11130834"/>
                  </a:cubicBezTo>
                  <a:close/>
                  <a:moveTo>
                    <a:pt x="2984945" y="12116761"/>
                  </a:moveTo>
                  <a:cubicBezTo>
                    <a:pt x="2977219" y="11740095"/>
                    <a:pt x="2982556" y="11802337"/>
                    <a:pt x="2981228" y="11634746"/>
                  </a:cubicBezTo>
                  <a:cubicBezTo>
                    <a:pt x="3103332" y="11636552"/>
                    <a:pt x="3118731" y="11635251"/>
                    <a:pt x="3294678" y="11636446"/>
                  </a:cubicBezTo>
                  <a:cubicBezTo>
                    <a:pt x="3443172" y="11637454"/>
                    <a:pt x="3387735" y="11554216"/>
                    <a:pt x="3407462" y="12113391"/>
                  </a:cubicBezTo>
                  <a:cubicBezTo>
                    <a:pt x="3407940" y="12127140"/>
                    <a:pt x="3421161" y="12113868"/>
                    <a:pt x="2984945" y="12116761"/>
                  </a:cubicBezTo>
                  <a:close/>
                  <a:moveTo>
                    <a:pt x="3410728" y="11024637"/>
                  </a:moveTo>
                  <a:cubicBezTo>
                    <a:pt x="3402497" y="10559080"/>
                    <a:pt x="3386939" y="10623976"/>
                    <a:pt x="3453951" y="10623976"/>
                  </a:cubicBezTo>
                  <a:cubicBezTo>
                    <a:pt x="3883291" y="10623976"/>
                    <a:pt x="3825677" y="10602901"/>
                    <a:pt x="3827562" y="10662808"/>
                  </a:cubicBezTo>
                  <a:cubicBezTo>
                    <a:pt x="3843068" y="11174948"/>
                    <a:pt x="3844767" y="11102646"/>
                    <a:pt x="3772418" y="11102646"/>
                  </a:cubicBezTo>
                  <a:cubicBezTo>
                    <a:pt x="3347193" y="11102620"/>
                    <a:pt x="3412692" y="11128817"/>
                    <a:pt x="3410728" y="11024637"/>
                  </a:cubicBezTo>
                  <a:close/>
                  <a:moveTo>
                    <a:pt x="3420418" y="11568177"/>
                  </a:moveTo>
                  <a:cubicBezTo>
                    <a:pt x="3412480" y="11061133"/>
                    <a:pt x="3395408" y="11128817"/>
                    <a:pt x="3453977" y="11128817"/>
                  </a:cubicBezTo>
                  <a:cubicBezTo>
                    <a:pt x="3904292" y="11128817"/>
                    <a:pt x="3834598" y="11102620"/>
                    <a:pt x="3836218" y="11206215"/>
                  </a:cubicBezTo>
                  <a:cubicBezTo>
                    <a:pt x="3843678" y="11683108"/>
                    <a:pt x="3861520" y="11609558"/>
                    <a:pt x="3772418" y="11609558"/>
                  </a:cubicBezTo>
                  <a:cubicBezTo>
                    <a:pt x="3365301" y="11609584"/>
                    <a:pt x="3421400" y="11631083"/>
                    <a:pt x="3420418" y="11568177"/>
                  </a:cubicBezTo>
                  <a:close/>
                  <a:moveTo>
                    <a:pt x="3429445" y="12119442"/>
                  </a:moveTo>
                  <a:cubicBezTo>
                    <a:pt x="3422330" y="11906438"/>
                    <a:pt x="3423498" y="11795808"/>
                    <a:pt x="3421400" y="11636923"/>
                  </a:cubicBezTo>
                  <a:cubicBezTo>
                    <a:pt x="3634571" y="11637136"/>
                    <a:pt x="3551336" y="11634534"/>
                    <a:pt x="3842536" y="11634163"/>
                  </a:cubicBezTo>
                  <a:lnTo>
                    <a:pt x="3850289" y="12119548"/>
                  </a:lnTo>
                  <a:cubicBezTo>
                    <a:pt x="3782560" y="12119920"/>
                    <a:pt x="3431543" y="12119469"/>
                    <a:pt x="3429445" y="12119442"/>
                  </a:cubicBezTo>
                  <a:close/>
                  <a:moveTo>
                    <a:pt x="3855758" y="11025911"/>
                  </a:moveTo>
                  <a:cubicBezTo>
                    <a:pt x="3851829" y="10551170"/>
                    <a:pt x="3820713" y="10621693"/>
                    <a:pt x="3931691" y="10621375"/>
                  </a:cubicBezTo>
                  <a:cubicBezTo>
                    <a:pt x="4325932" y="10620313"/>
                    <a:pt x="4268399" y="10609723"/>
                    <a:pt x="4269991" y="10662781"/>
                  </a:cubicBezTo>
                  <a:cubicBezTo>
                    <a:pt x="4285311" y="11168977"/>
                    <a:pt x="4275833" y="11105539"/>
                    <a:pt x="4250371" y="11105141"/>
                  </a:cubicBezTo>
                  <a:cubicBezTo>
                    <a:pt x="3788401" y="11097072"/>
                    <a:pt x="3856661" y="11131896"/>
                    <a:pt x="3855758" y="11025911"/>
                  </a:cubicBezTo>
                  <a:close/>
                  <a:moveTo>
                    <a:pt x="3863245" y="11568177"/>
                  </a:moveTo>
                  <a:cubicBezTo>
                    <a:pt x="3855068" y="11045739"/>
                    <a:pt x="3835819" y="11127225"/>
                    <a:pt x="3931612" y="11127862"/>
                  </a:cubicBezTo>
                  <a:cubicBezTo>
                    <a:pt x="4334269" y="11131126"/>
                    <a:pt x="4274611" y="11105433"/>
                    <a:pt x="4276204" y="11206295"/>
                  </a:cubicBezTo>
                  <a:cubicBezTo>
                    <a:pt x="4283399" y="11666093"/>
                    <a:pt x="4305382" y="11610089"/>
                    <a:pt x="4250371" y="11609637"/>
                  </a:cubicBezTo>
                  <a:cubicBezTo>
                    <a:pt x="3804596" y="11606028"/>
                    <a:pt x="3864201" y="11628191"/>
                    <a:pt x="3863245" y="11568177"/>
                  </a:cubicBezTo>
                  <a:close/>
                  <a:moveTo>
                    <a:pt x="4292506" y="12112408"/>
                  </a:moveTo>
                  <a:cubicBezTo>
                    <a:pt x="4292479" y="12127034"/>
                    <a:pt x="4332171" y="12115169"/>
                    <a:pt x="3931612" y="12118938"/>
                  </a:cubicBezTo>
                  <a:cubicBezTo>
                    <a:pt x="3847979" y="12119734"/>
                    <a:pt x="3873202" y="12192806"/>
                    <a:pt x="3864308" y="11634136"/>
                  </a:cubicBezTo>
                  <a:cubicBezTo>
                    <a:pt x="4042325" y="11633791"/>
                    <a:pt x="4038263" y="11632915"/>
                    <a:pt x="4286346" y="11634588"/>
                  </a:cubicBezTo>
                  <a:cubicBezTo>
                    <a:pt x="4291152" y="11931016"/>
                    <a:pt x="4292798" y="11968945"/>
                    <a:pt x="4292506" y="12112408"/>
                  </a:cubicBezTo>
                  <a:close/>
                  <a:moveTo>
                    <a:pt x="4409485" y="10622834"/>
                  </a:moveTo>
                  <a:cubicBezTo>
                    <a:pt x="4570564" y="10622834"/>
                    <a:pt x="4564935" y="10620658"/>
                    <a:pt x="4709155" y="10620446"/>
                  </a:cubicBezTo>
                  <a:cubicBezTo>
                    <a:pt x="4713456" y="10895693"/>
                    <a:pt x="4713429" y="10914697"/>
                    <a:pt x="4716987" y="11025805"/>
                  </a:cubicBezTo>
                  <a:cubicBezTo>
                    <a:pt x="4719961" y="11120642"/>
                    <a:pt x="4803221" y="11112360"/>
                    <a:pt x="4296887" y="11105858"/>
                  </a:cubicBezTo>
                  <a:cubicBezTo>
                    <a:pt x="4294391" y="10532775"/>
                    <a:pt x="4253026" y="10622834"/>
                    <a:pt x="4409485" y="10622834"/>
                  </a:cubicBezTo>
                  <a:close/>
                  <a:moveTo>
                    <a:pt x="4307002" y="11568125"/>
                  </a:moveTo>
                  <a:cubicBezTo>
                    <a:pt x="4298931" y="11050808"/>
                    <a:pt x="4259212" y="11131126"/>
                    <a:pt x="4409485" y="11131126"/>
                  </a:cubicBezTo>
                  <a:cubicBezTo>
                    <a:pt x="4566475" y="11131126"/>
                    <a:pt x="4566555" y="11129481"/>
                    <a:pt x="4719854" y="11129427"/>
                  </a:cubicBezTo>
                  <a:cubicBezTo>
                    <a:pt x="4722005" y="11225087"/>
                    <a:pt x="4723067" y="11338796"/>
                    <a:pt x="4727262" y="11610673"/>
                  </a:cubicBezTo>
                  <a:cubicBezTo>
                    <a:pt x="4240892" y="11610646"/>
                    <a:pt x="4307878" y="11624740"/>
                    <a:pt x="4307002" y="11568125"/>
                  </a:cubicBezTo>
                  <a:close/>
                  <a:moveTo>
                    <a:pt x="4728005" y="12116337"/>
                  </a:moveTo>
                  <a:cubicBezTo>
                    <a:pt x="4524500" y="12116337"/>
                    <a:pt x="4314250" y="12129342"/>
                    <a:pt x="4314277" y="12112488"/>
                  </a:cubicBezTo>
                  <a:cubicBezTo>
                    <a:pt x="4315445" y="11550713"/>
                    <a:pt x="4266248" y="11634985"/>
                    <a:pt x="4409485" y="11634985"/>
                  </a:cubicBezTo>
                  <a:cubicBezTo>
                    <a:pt x="4547386" y="11634985"/>
                    <a:pt x="4577467" y="11635304"/>
                    <a:pt x="4727660" y="11635304"/>
                  </a:cubicBezTo>
                  <a:cubicBezTo>
                    <a:pt x="4735466" y="12157026"/>
                    <a:pt x="4736421" y="12116337"/>
                    <a:pt x="4728005" y="12116337"/>
                  </a:cubicBezTo>
                  <a:close/>
                  <a:moveTo>
                    <a:pt x="4730899" y="10620419"/>
                  </a:moveTo>
                  <a:cubicBezTo>
                    <a:pt x="4887305" y="10620472"/>
                    <a:pt x="4887836" y="10623843"/>
                    <a:pt x="5046526" y="10623843"/>
                  </a:cubicBezTo>
                  <a:cubicBezTo>
                    <a:pt x="5192710" y="10623843"/>
                    <a:pt x="5141813" y="10554567"/>
                    <a:pt x="5160266" y="11025300"/>
                  </a:cubicBezTo>
                  <a:cubicBezTo>
                    <a:pt x="5164115" y="11123403"/>
                    <a:pt x="5243155" y="11104265"/>
                    <a:pt x="4741095" y="11104743"/>
                  </a:cubicBezTo>
                  <a:cubicBezTo>
                    <a:pt x="4736368" y="10915919"/>
                    <a:pt x="4738439" y="11103257"/>
                    <a:pt x="4730899" y="10620419"/>
                  </a:cubicBezTo>
                  <a:close/>
                  <a:moveTo>
                    <a:pt x="4748369" y="11568177"/>
                  </a:moveTo>
                  <a:cubicBezTo>
                    <a:pt x="4745581" y="11389519"/>
                    <a:pt x="4745900" y="11386520"/>
                    <a:pt x="4743086" y="11205818"/>
                  </a:cubicBezTo>
                  <a:cubicBezTo>
                    <a:pt x="4741599" y="11111724"/>
                    <a:pt x="4658285" y="11124544"/>
                    <a:pt x="5163637" y="11127225"/>
                  </a:cubicBezTo>
                  <a:cubicBezTo>
                    <a:pt x="5166240" y="11231457"/>
                    <a:pt x="5166558" y="11331709"/>
                    <a:pt x="5170620" y="11611070"/>
                  </a:cubicBezTo>
                  <a:cubicBezTo>
                    <a:pt x="4678118" y="11619750"/>
                    <a:pt x="4749166" y="11617653"/>
                    <a:pt x="4748369" y="11568177"/>
                  </a:cubicBezTo>
                  <a:close/>
                  <a:moveTo>
                    <a:pt x="4755352" y="12116337"/>
                  </a:moveTo>
                  <a:cubicBezTo>
                    <a:pt x="4755352" y="12029383"/>
                    <a:pt x="4750732" y="11722629"/>
                    <a:pt x="4749404" y="11635304"/>
                  </a:cubicBezTo>
                  <a:cubicBezTo>
                    <a:pt x="4878066" y="11635411"/>
                    <a:pt x="5034286" y="11638091"/>
                    <a:pt x="5170939" y="11635729"/>
                  </a:cubicBezTo>
                  <a:cubicBezTo>
                    <a:pt x="5173169" y="11797639"/>
                    <a:pt x="5172664" y="11865456"/>
                    <a:pt x="5177789" y="12112727"/>
                  </a:cubicBezTo>
                  <a:cubicBezTo>
                    <a:pt x="5178028" y="12122760"/>
                    <a:pt x="5211667" y="12117000"/>
                    <a:pt x="4755352" y="12116337"/>
                  </a:cubicBezTo>
                  <a:close/>
                  <a:moveTo>
                    <a:pt x="5181957" y="11024239"/>
                  </a:moveTo>
                  <a:cubicBezTo>
                    <a:pt x="5163744" y="10560645"/>
                    <a:pt x="5172797" y="10623525"/>
                    <a:pt x="5205719" y="10623260"/>
                  </a:cubicBezTo>
                  <a:cubicBezTo>
                    <a:pt x="5659379" y="10620207"/>
                    <a:pt x="5598101" y="10606803"/>
                    <a:pt x="5598500" y="10662409"/>
                  </a:cubicBezTo>
                  <a:cubicBezTo>
                    <a:pt x="5599402" y="10787027"/>
                    <a:pt x="5600172" y="10817711"/>
                    <a:pt x="5604766" y="11106389"/>
                  </a:cubicBezTo>
                  <a:cubicBezTo>
                    <a:pt x="5111971" y="11101452"/>
                    <a:pt x="5186072" y="11129030"/>
                    <a:pt x="5181957" y="11024239"/>
                  </a:cubicBezTo>
                  <a:close/>
                  <a:moveTo>
                    <a:pt x="5191701" y="11568125"/>
                  </a:moveTo>
                  <a:cubicBezTo>
                    <a:pt x="5183948" y="11072972"/>
                    <a:pt x="5178718" y="11127304"/>
                    <a:pt x="5205586" y="11127490"/>
                  </a:cubicBezTo>
                  <a:cubicBezTo>
                    <a:pt x="5680805" y="11130675"/>
                    <a:pt x="5604819" y="11110184"/>
                    <a:pt x="5606359" y="11206242"/>
                  </a:cubicBezTo>
                  <a:cubicBezTo>
                    <a:pt x="5609173" y="11385830"/>
                    <a:pt x="5607075" y="11382406"/>
                    <a:pt x="5609996" y="11568603"/>
                  </a:cubicBezTo>
                  <a:cubicBezTo>
                    <a:pt x="5610845" y="11622272"/>
                    <a:pt x="5655901" y="11608841"/>
                    <a:pt x="5364780" y="11608788"/>
                  </a:cubicBezTo>
                  <a:cubicBezTo>
                    <a:pt x="5159442" y="11608788"/>
                    <a:pt x="5192604" y="11625377"/>
                    <a:pt x="5191701" y="11568125"/>
                  </a:cubicBezTo>
                  <a:close/>
                  <a:moveTo>
                    <a:pt x="5199586" y="12112143"/>
                  </a:moveTo>
                  <a:cubicBezTo>
                    <a:pt x="5188462" y="11577468"/>
                    <a:pt x="5190426" y="11635384"/>
                    <a:pt x="5205825" y="11635091"/>
                  </a:cubicBezTo>
                  <a:cubicBezTo>
                    <a:pt x="5316114" y="11632862"/>
                    <a:pt x="5335416" y="11633420"/>
                    <a:pt x="5611031" y="11633473"/>
                  </a:cubicBezTo>
                  <a:cubicBezTo>
                    <a:pt x="5611084" y="11636472"/>
                    <a:pt x="5616899" y="11989383"/>
                    <a:pt x="5619660" y="12117106"/>
                  </a:cubicBezTo>
                  <a:cubicBezTo>
                    <a:pt x="5216498" y="12118699"/>
                    <a:pt x="5199878" y="12124989"/>
                    <a:pt x="5199586" y="12112143"/>
                  </a:cubicBezTo>
                  <a:close/>
                  <a:moveTo>
                    <a:pt x="5618173" y="10480858"/>
                  </a:moveTo>
                  <a:cubicBezTo>
                    <a:pt x="5611297" y="10040914"/>
                    <a:pt x="5581800" y="10114092"/>
                    <a:pt x="5683194" y="10114092"/>
                  </a:cubicBezTo>
                  <a:cubicBezTo>
                    <a:pt x="5685185" y="10114092"/>
                    <a:pt x="6031211" y="10114251"/>
                    <a:pt x="6031291" y="10118922"/>
                  </a:cubicBezTo>
                  <a:cubicBezTo>
                    <a:pt x="6039867" y="10666126"/>
                    <a:pt x="6058133" y="10594169"/>
                    <a:pt x="6001768" y="10594169"/>
                  </a:cubicBezTo>
                  <a:cubicBezTo>
                    <a:pt x="5541391" y="10594169"/>
                    <a:pt x="5620563" y="10633266"/>
                    <a:pt x="5618173" y="10480858"/>
                  </a:cubicBezTo>
                  <a:close/>
                  <a:moveTo>
                    <a:pt x="5619926" y="10621481"/>
                  </a:moveTo>
                  <a:cubicBezTo>
                    <a:pt x="5916489" y="10620605"/>
                    <a:pt x="5863681" y="10618348"/>
                    <a:pt x="6040557" y="10618880"/>
                  </a:cubicBezTo>
                  <a:cubicBezTo>
                    <a:pt x="6041247" y="10696703"/>
                    <a:pt x="6041593" y="10692403"/>
                    <a:pt x="6044646" y="11105061"/>
                  </a:cubicBezTo>
                  <a:cubicBezTo>
                    <a:pt x="5840556" y="11105009"/>
                    <a:pt x="5767278" y="11107556"/>
                    <a:pt x="5626510" y="11106574"/>
                  </a:cubicBezTo>
                  <a:cubicBezTo>
                    <a:pt x="5619766" y="10682077"/>
                    <a:pt x="5621359" y="10788726"/>
                    <a:pt x="5619926" y="10621481"/>
                  </a:cubicBezTo>
                  <a:close/>
                  <a:moveTo>
                    <a:pt x="5631740" y="11568177"/>
                  </a:moveTo>
                  <a:cubicBezTo>
                    <a:pt x="5623776" y="11059700"/>
                    <a:pt x="5613952" y="11131392"/>
                    <a:pt x="5683194" y="11131392"/>
                  </a:cubicBezTo>
                  <a:cubicBezTo>
                    <a:pt x="6110782" y="11131392"/>
                    <a:pt x="6044327" y="11106415"/>
                    <a:pt x="6045867" y="11206295"/>
                  </a:cubicBezTo>
                  <a:cubicBezTo>
                    <a:pt x="6053195" y="11674932"/>
                    <a:pt x="6078364" y="11611203"/>
                    <a:pt x="6001741" y="11611203"/>
                  </a:cubicBezTo>
                  <a:cubicBezTo>
                    <a:pt x="5572879" y="11611203"/>
                    <a:pt x="5632563" y="11618264"/>
                    <a:pt x="5631740" y="11568177"/>
                  </a:cubicBezTo>
                  <a:close/>
                  <a:moveTo>
                    <a:pt x="6001741" y="12119654"/>
                  </a:moveTo>
                  <a:cubicBezTo>
                    <a:pt x="5599562" y="12119654"/>
                    <a:pt x="5641457" y="12117451"/>
                    <a:pt x="5641325" y="12110815"/>
                  </a:cubicBezTo>
                  <a:cubicBezTo>
                    <a:pt x="5628501" y="11557163"/>
                    <a:pt x="5617483" y="11633473"/>
                    <a:pt x="5683194" y="11633473"/>
                  </a:cubicBezTo>
                  <a:cubicBezTo>
                    <a:pt x="5842255" y="11633473"/>
                    <a:pt x="5842335" y="11635835"/>
                    <a:pt x="6001741" y="11635835"/>
                  </a:cubicBezTo>
                  <a:cubicBezTo>
                    <a:pt x="6069258" y="11635835"/>
                    <a:pt x="6055850" y="11613380"/>
                    <a:pt x="6056540" y="11749783"/>
                  </a:cubicBezTo>
                  <a:cubicBezTo>
                    <a:pt x="6058372" y="12191001"/>
                    <a:pt x="6089887" y="12119654"/>
                    <a:pt x="6001741" y="12119654"/>
                  </a:cubicBezTo>
                  <a:close/>
                  <a:moveTo>
                    <a:pt x="6060576" y="10480858"/>
                  </a:moveTo>
                  <a:cubicBezTo>
                    <a:pt x="6057735" y="10299492"/>
                    <a:pt x="6055850" y="10299200"/>
                    <a:pt x="6053009" y="10118497"/>
                  </a:cubicBezTo>
                  <a:cubicBezTo>
                    <a:pt x="6052956" y="10115976"/>
                    <a:pt x="6250249" y="10111092"/>
                    <a:pt x="6471808" y="10114065"/>
                  </a:cubicBezTo>
                  <a:cubicBezTo>
                    <a:pt x="6471835" y="10116241"/>
                    <a:pt x="6478553" y="10532722"/>
                    <a:pt x="6479880" y="10596265"/>
                  </a:cubicBezTo>
                  <a:cubicBezTo>
                    <a:pt x="5975509" y="10596451"/>
                    <a:pt x="6062885" y="10624454"/>
                    <a:pt x="6060576" y="10480858"/>
                  </a:cubicBezTo>
                  <a:close/>
                  <a:moveTo>
                    <a:pt x="6160882" y="10619888"/>
                  </a:moveTo>
                  <a:cubicBezTo>
                    <a:pt x="6254576" y="10621136"/>
                    <a:pt x="6277064" y="10620976"/>
                    <a:pt x="6480410" y="10620897"/>
                  </a:cubicBezTo>
                  <a:cubicBezTo>
                    <a:pt x="6492411" y="11156820"/>
                    <a:pt x="6491853" y="11104345"/>
                    <a:pt x="6479481" y="11104451"/>
                  </a:cubicBezTo>
                  <a:cubicBezTo>
                    <a:pt x="6360113" y="11105406"/>
                    <a:pt x="6353050" y="11105167"/>
                    <a:pt x="6066417" y="11105061"/>
                  </a:cubicBezTo>
                  <a:cubicBezTo>
                    <a:pt x="6062434" y="10534766"/>
                    <a:pt x="6032247" y="10618136"/>
                    <a:pt x="6160882" y="10619888"/>
                  </a:cubicBezTo>
                  <a:close/>
                  <a:moveTo>
                    <a:pt x="6076452" y="11568125"/>
                  </a:moveTo>
                  <a:cubicBezTo>
                    <a:pt x="6073585" y="11384449"/>
                    <a:pt x="6070426" y="11385538"/>
                    <a:pt x="6067612" y="11205870"/>
                  </a:cubicBezTo>
                  <a:cubicBezTo>
                    <a:pt x="6065912" y="11097232"/>
                    <a:pt x="5996643" y="11132905"/>
                    <a:pt x="6489225" y="11129082"/>
                  </a:cubicBezTo>
                  <a:cubicBezTo>
                    <a:pt x="6493367" y="11403693"/>
                    <a:pt x="6492279" y="11448178"/>
                    <a:pt x="6495385" y="11613645"/>
                  </a:cubicBezTo>
                  <a:cubicBezTo>
                    <a:pt x="6009361" y="11613858"/>
                    <a:pt x="6077329" y="11625085"/>
                    <a:pt x="6076452" y="11568125"/>
                  </a:cubicBezTo>
                  <a:close/>
                  <a:moveTo>
                    <a:pt x="6479641" y="12118964"/>
                  </a:moveTo>
                  <a:cubicBezTo>
                    <a:pt x="6047885" y="12116629"/>
                    <a:pt x="6083940" y="12125202"/>
                    <a:pt x="6083648" y="12112222"/>
                  </a:cubicBezTo>
                  <a:cubicBezTo>
                    <a:pt x="6070611" y="11542882"/>
                    <a:pt x="6057841" y="11635490"/>
                    <a:pt x="6160908" y="11637136"/>
                  </a:cubicBezTo>
                  <a:cubicBezTo>
                    <a:pt x="6252744" y="11638622"/>
                    <a:pt x="6277701" y="11638383"/>
                    <a:pt x="6495916" y="11638277"/>
                  </a:cubicBezTo>
                  <a:cubicBezTo>
                    <a:pt x="6507332" y="12175102"/>
                    <a:pt x="6518058" y="12119150"/>
                    <a:pt x="6479641" y="12118964"/>
                  </a:cubicBezTo>
                  <a:close/>
                  <a:moveTo>
                    <a:pt x="6502182" y="10620870"/>
                  </a:moveTo>
                  <a:cubicBezTo>
                    <a:pt x="6987143" y="10620658"/>
                    <a:pt x="6923026" y="10603910"/>
                    <a:pt x="6924432" y="10662675"/>
                  </a:cubicBezTo>
                  <a:cubicBezTo>
                    <a:pt x="6928017" y="10818534"/>
                    <a:pt x="6927592" y="10839237"/>
                    <a:pt x="6931097" y="11022408"/>
                  </a:cubicBezTo>
                  <a:cubicBezTo>
                    <a:pt x="6933221" y="11131843"/>
                    <a:pt x="7007136" y="11100629"/>
                    <a:pt x="6510598" y="11104186"/>
                  </a:cubicBezTo>
                  <a:cubicBezTo>
                    <a:pt x="6504731" y="10715575"/>
                    <a:pt x="6506137" y="10799635"/>
                    <a:pt x="6502182" y="10620870"/>
                  </a:cubicBezTo>
                  <a:close/>
                  <a:moveTo>
                    <a:pt x="6512138" y="11205870"/>
                  </a:moveTo>
                  <a:cubicBezTo>
                    <a:pt x="6510598" y="11104583"/>
                    <a:pt x="6435222" y="11128074"/>
                    <a:pt x="6933035" y="11127782"/>
                  </a:cubicBezTo>
                  <a:cubicBezTo>
                    <a:pt x="6933433" y="11150529"/>
                    <a:pt x="6939991" y="11553234"/>
                    <a:pt x="6940230" y="11568576"/>
                  </a:cubicBezTo>
                  <a:cubicBezTo>
                    <a:pt x="6941026" y="11618954"/>
                    <a:pt x="7009977" y="11613380"/>
                    <a:pt x="6517156" y="11613645"/>
                  </a:cubicBezTo>
                  <a:cubicBezTo>
                    <a:pt x="6514182" y="11460946"/>
                    <a:pt x="6514740" y="11372664"/>
                    <a:pt x="6512138" y="11205870"/>
                  </a:cubicBezTo>
                  <a:close/>
                  <a:moveTo>
                    <a:pt x="6527484" y="12119203"/>
                  </a:moveTo>
                  <a:cubicBezTo>
                    <a:pt x="6523741" y="11751800"/>
                    <a:pt x="6521324" y="11807726"/>
                    <a:pt x="6517634" y="11638250"/>
                  </a:cubicBezTo>
                  <a:cubicBezTo>
                    <a:pt x="6782178" y="11638118"/>
                    <a:pt x="6832384" y="11633658"/>
                    <a:pt x="6941159" y="11633393"/>
                  </a:cubicBezTo>
                  <a:cubicBezTo>
                    <a:pt x="6943336" y="11800983"/>
                    <a:pt x="6939061" y="11510209"/>
                    <a:pt x="6947079" y="12115726"/>
                  </a:cubicBezTo>
                  <a:cubicBezTo>
                    <a:pt x="6947079" y="12117637"/>
                    <a:pt x="6640136" y="12119734"/>
                    <a:pt x="6527484" y="12119203"/>
                  </a:cubicBezTo>
                  <a:close/>
                  <a:moveTo>
                    <a:pt x="6957461" y="10620685"/>
                  </a:moveTo>
                  <a:cubicBezTo>
                    <a:pt x="7427210" y="10620685"/>
                    <a:pt x="7364923" y="10599849"/>
                    <a:pt x="7365693" y="10662463"/>
                  </a:cubicBezTo>
                  <a:cubicBezTo>
                    <a:pt x="7372224" y="11185115"/>
                    <a:pt x="7406235" y="11105300"/>
                    <a:pt x="7275981" y="11105300"/>
                  </a:cubicBezTo>
                  <a:cubicBezTo>
                    <a:pt x="7122496" y="11105300"/>
                    <a:pt x="7117239" y="11103097"/>
                    <a:pt x="6957461" y="11103097"/>
                  </a:cubicBezTo>
                  <a:cubicBezTo>
                    <a:pt x="6953717" y="11103097"/>
                    <a:pt x="6937416" y="10620711"/>
                    <a:pt x="6957461" y="10620685"/>
                  </a:cubicBezTo>
                  <a:close/>
                  <a:moveTo>
                    <a:pt x="6961947" y="11568125"/>
                  </a:moveTo>
                  <a:cubicBezTo>
                    <a:pt x="6952920" y="11014604"/>
                    <a:pt x="6955363" y="11161013"/>
                    <a:pt x="6954779" y="11127756"/>
                  </a:cubicBezTo>
                  <a:cubicBezTo>
                    <a:pt x="7131311" y="11127756"/>
                    <a:pt x="7110043" y="11130595"/>
                    <a:pt x="7375012" y="11129826"/>
                  </a:cubicBezTo>
                  <a:cubicBezTo>
                    <a:pt x="7375066" y="11131896"/>
                    <a:pt x="7383057" y="11564674"/>
                    <a:pt x="7383721" y="11613167"/>
                  </a:cubicBezTo>
                  <a:cubicBezTo>
                    <a:pt x="7255405" y="11614893"/>
                    <a:pt x="7175064" y="11613141"/>
                    <a:pt x="7116973" y="11611230"/>
                  </a:cubicBezTo>
                  <a:cubicBezTo>
                    <a:pt x="6934495" y="11605523"/>
                    <a:pt x="6962824" y="11624448"/>
                    <a:pt x="6961947" y="11568125"/>
                  </a:cubicBezTo>
                  <a:close/>
                  <a:moveTo>
                    <a:pt x="6968877" y="12116655"/>
                  </a:moveTo>
                  <a:cubicBezTo>
                    <a:pt x="6962983" y="11711906"/>
                    <a:pt x="6964550" y="11757533"/>
                    <a:pt x="6962903" y="11633393"/>
                  </a:cubicBezTo>
                  <a:cubicBezTo>
                    <a:pt x="7116362" y="11633526"/>
                    <a:pt x="7117345" y="11638463"/>
                    <a:pt x="7275981" y="11638463"/>
                  </a:cubicBezTo>
                  <a:cubicBezTo>
                    <a:pt x="7419776" y="11638463"/>
                    <a:pt x="7381199" y="11546731"/>
                    <a:pt x="7389828" y="12117744"/>
                  </a:cubicBezTo>
                  <a:cubicBezTo>
                    <a:pt x="7096822" y="12117823"/>
                    <a:pt x="7125761" y="12116708"/>
                    <a:pt x="6968877" y="12116655"/>
                  </a:cubicBezTo>
                  <a:close/>
                  <a:moveTo>
                    <a:pt x="7394102" y="11024425"/>
                  </a:moveTo>
                  <a:cubicBezTo>
                    <a:pt x="7380323" y="10553850"/>
                    <a:pt x="7375092" y="10619198"/>
                    <a:pt x="7435175" y="10619994"/>
                  </a:cubicBezTo>
                  <a:cubicBezTo>
                    <a:pt x="7556429" y="10621799"/>
                    <a:pt x="7593705" y="10620578"/>
                    <a:pt x="7754146" y="10621666"/>
                  </a:cubicBezTo>
                  <a:cubicBezTo>
                    <a:pt x="7831459" y="10622198"/>
                    <a:pt x="7810140" y="10547241"/>
                    <a:pt x="7815689" y="11105354"/>
                  </a:cubicBezTo>
                  <a:cubicBezTo>
                    <a:pt x="7324620" y="11103469"/>
                    <a:pt x="7397262" y="11133277"/>
                    <a:pt x="7394102" y="11024425"/>
                  </a:cubicBezTo>
                  <a:close/>
                  <a:moveTo>
                    <a:pt x="7404828" y="11568125"/>
                  </a:moveTo>
                  <a:cubicBezTo>
                    <a:pt x="7396917" y="11062991"/>
                    <a:pt x="7380774" y="11129879"/>
                    <a:pt x="7435361" y="11129587"/>
                  </a:cubicBezTo>
                  <a:cubicBezTo>
                    <a:pt x="7888144" y="11127782"/>
                    <a:pt x="7815530" y="11111379"/>
                    <a:pt x="7817043" y="11206295"/>
                  </a:cubicBezTo>
                  <a:cubicBezTo>
                    <a:pt x="7824478" y="11680533"/>
                    <a:pt x="7847841" y="11610168"/>
                    <a:pt x="7754146" y="11610540"/>
                  </a:cubicBezTo>
                  <a:cubicBezTo>
                    <a:pt x="7344029" y="11611654"/>
                    <a:pt x="7405731" y="11626651"/>
                    <a:pt x="7404828" y="11568125"/>
                  </a:cubicBezTo>
                  <a:close/>
                  <a:moveTo>
                    <a:pt x="7831540" y="12112408"/>
                  </a:moveTo>
                  <a:cubicBezTo>
                    <a:pt x="7831540" y="12118486"/>
                    <a:pt x="7867223" y="12117557"/>
                    <a:pt x="7411572" y="12117717"/>
                  </a:cubicBezTo>
                  <a:cubicBezTo>
                    <a:pt x="7403394" y="11576751"/>
                    <a:pt x="7395297" y="11637693"/>
                    <a:pt x="7435494" y="11636950"/>
                  </a:cubicBezTo>
                  <a:cubicBezTo>
                    <a:pt x="7555765" y="11634694"/>
                    <a:pt x="7584067" y="11635862"/>
                    <a:pt x="7754226" y="11635172"/>
                  </a:cubicBezTo>
                  <a:cubicBezTo>
                    <a:pt x="7840407" y="11634959"/>
                    <a:pt x="7833291" y="11557163"/>
                    <a:pt x="7831540" y="12112408"/>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23" name="Google Shape;1223;p15"/>
          <p:cNvSpPr txBox="1"/>
          <p:nvPr/>
        </p:nvSpPr>
        <p:spPr>
          <a:xfrm>
            <a:off x="2422074" y="1745672"/>
            <a:ext cx="8587144" cy="3231654"/>
          </a:xfrm>
          <a:prstGeom prst="rect">
            <a:avLst/>
          </a:prstGeom>
          <a:noFill/>
          <a:ln>
            <a:noFill/>
          </a:ln>
        </p:spPr>
        <p:txBody>
          <a:bodyPr spcFirstLastPara="1" wrap="square" lIns="0" tIns="0" rIns="0" bIns="0" anchor="t" anchorCtr="0">
            <a:spAutoFit/>
          </a:bodyPr>
          <a:lstStyle/>
          <a:p>
            <a:pPr marL="342900" lvl="0" indent="-342900">
              <a:lnSpc>
                <a:spcPct val="150000"/>
              </a:lnSpc>
              <a:buClr>
                <a:srgbClr val="FF0000"/>
              </a:buClr>
              <a:buFont typeface="Wingdings" panose="05000000000000000000" pitchFamily="2" charset="2"/>
              <a:buChar char="p"/>
            </a:pPr>
            <a:r>
              <a:rPr lang="zh-TW" altLang="zh-TW" sz="2000" b="1" dirty="0">
                <a:solidFill>
                  <a:srgbClr val="0070C0"/>
                </a:solidFill>
              </a:rPr>
              <a:t>教師專業</a:t>
            </a:r>
            <a:r>
              <a:rPr lang="zh-TW" altLang="zh-TW" sz="2000" b="1" dirty="0" smtClean="0">
                <a:solidFill>
                  <a:srgbClr val="0070C0"/>
                </a:solidFill>
              </a:rPr>
              <a:t>成長</a:t>
            </a:r>
            <a:r>
              <a:rPr lang="zh-TW" altLang="en-US" sz="2000" b="1" dirty="0" smtClean="0">
                <a:solidFill>
                  <a:srgbClr val="0070C0"/>
                </a:solidFill>
              </a:rPr>
              <a:t>的</a:t>
            </a:r>
            <a:r>
              <a:rPr lang="zh-TW" altLang="zh-TW" sz="2000" b="1" dirty="0">
                <a:solidFill>
                  <a:srgbClr val="0070C0"/>
                </a:solidFill>
              </a:rPr>
              <a:t>六個變項</a:t>
            </a:r>
            <a:r>
              <a:rPr lang="zh-TW" altLang="en-US" sz="2000" b="1" dirty="0" smtClean="0">
                <a:solidFill>
                  <a:srgbClr val="0070C0"/>
                </a:solidFill>
              </a:rPr>
              <a:t>與</a:t>
            </a:r>
            <a:r>
              <a:rPr lang="zh-TW" altLang="zh-TW" sz="2000" b="1" dirty="0" smtClean="0">
                <a:solidFill>
                  <a:srgbClr val="0070C0"/>
                </a:solidFill>
              </a:rPr>
              <a:t>教師</a:t>
            </a:r>
            <a:r>
              <a:rPr lang="zh-TW" altLang="zh-TW" sz="2000" b="1" dirty="0">
                <a:solidFill>
                  <a:srgbClr val="0070C0"/>
                </a:solidFill>
              </a:rPr>
              <a:t>教學</a:t>
            </a:r>
            <a:r>
              <a:rPr lang="zh-TW" altLang="zh-TW" sz="2000" b="1" dirty="0" smtClean="0">
                <a:solidFill>
                  <a:srgbClr val="0070C0"/>
                </a:solidFill>
              </a:rPr>
              <a:t>效能</a:t>
            </a:r>
            <a:r>
              <a:rPr lang="zh-TW" altLang="en-US" sz="2000" b="1" dirty="0" smtClean="0">
                <a:solidFill>
                  <a:srgbClr val="0070C0"/>
                </a:solidFill>
              </a:rPr>
              <a:t>的</a:t>
            </a:r>
            <a:r>
              <a:rPr lang="zh-TW" altLang="zh-TW" sz="2000" b="1" dirty="0" smtClean="0">
                <a:solidFill>
                  <a:srgbClr val="0070C0"/>
                </a:solidFill>
              </a:rPr>
              <a:t>六</a:t>
            </a:r>
            <a:r>
              <a:rPr lang="zh-TW" altLang="zh-TW" sz="2000" b="1" dirty="0">
                <a:solidFill>
                  <a:srgbClr val="0070C0"/>
                </a:solidFill>
              </a:rPr>
              <a:t>個變項</a:t>
            </a:r>
            <a:r>
              <a:rPr lang="zh-TW" altLang="zh-TW" sz="2000" b="1" dirty="0" smtClean="0">
                <a:solidFill>
                  <a:srgbClr val="0070C0"/>
                </a:solidFill>
              </a:rPr>
              <a:t>呈現</a:t>
            </a:r>
            <a:r>
              <a:rPr lang="zh-TW" altLang="zh-TW" sz="2000" b="1" dirty="0">
                <a:solidFill>
                  <a:srgbClr val="0070C0"/>
                </a:solidFill>
              </a:rPr>
              <a:t>顯著正</a:t>
            </a:r>
            <a:r>
              <a:rPr lang="zh-TW" altLang="zh-TW" sz="2000" b="1" dirty="0" smtClean="0">
                <a:solidFill>
                  <a:srgbClr val="0070C0"/>
                </a:solidFill>
              </a:rPr>
              <a:t>相關</a:t>
            </a:r>
            <a:r>
              <a:rPr lang="zh-TW" altLang="en-US" sz="2000" b="1" dirty="0" smtClean="0">
                <a:solidFill>
                  <a:srgbClr val="0070C0"/>
                </a:solidFill>
              </a:rPr>
              <a:t>。</a:t>
            </a:r>
            <a:endParaRPr lang="zh-TW" altLang="zh-TW" sz="2000" b="1" dirty="0">
              <a:solidFill>
                <a:srgbClr val="0070C0"/>
              </a:solidFill>
            </a:endParaRPr>
          </a:p>
          <a:p>
            <a:pPr marL="342900" indent="-342900">
              <a:lnSpc>
                <a:spcPct val="150000"/>
              </a:lnSpc>
              <a:buClr>
                <a:srgbClr val="FF0000"/>
              </a:buClr>
              <a:buFont typeface="Wingdings" panose="05000000000000000000" pitchFamily="2" charset="2"/>
              <a:buChar char="p"/>
            </a:pPr>
            <a:r>
              <a:rPr lang="zh-TW" altLang="zh-TW" sz="2000" b="1" dirty="0" smtClean="0">
                <a:solidFill>
                  <a:srgbClr val="002060"/>
                </a:solidFill>
              </a:rPr>
              <a:t>「</a:t>
            </a:r>
            <a:r>
              <a:rPr lang="zh-TW" altLang="zh-TW" sz="2000" b="1" dirty="0">
                <a:solidFill>
                  <a:srgbClr val="002060"/>
                </a:solidFill>
              </a:rPr>
              <a:t>教師專業成長</a:t>
            </a:r>
            <a:r>
              <a:rPr lang="zh-TW" altLang="zh-TW" sz="2000" b="1" dirty="0" smtClean="0">
                <a:solidFill>
                  <a:srgbClr val="002060"/>
                </a:solidFill>
              </a:rPr>
              <a:t>」</a:t>
            </a:r>
            <a:r>
              <a:rPr lang="zh-TW" altLang="zh-TW" sz="2000" b="1" dirty="0">
                <a:solidFill>
                  <a:srgbClr val="002060"/>
                </a:solidFill>
              </a:rPr>
              <a:t>六個變</a:t>
            </a:r>
            <a:r>
              <a:rPr lang="zh-TW" altLang="zh-TW" sz="2000" b="1" dirty="0" smtClean="0">
                <a:solidFill>
                  <a:srgbClr val="002060"/>
                </a:solidFill>
              </a:rPr>
              <a:t>項</a:t>
            </a:r>
            <a:r>
              <a:rPr lang="en-US" altLang="zh-TW" sz="2000" b="1" dirty="0" smtClean="0">
                <a:solidFill>
                  <a:srgbClr val="002060"/>
                </a:solidFill>
              </a:rPr>
              <a:t>:</a:t>
            </a:r>
            <a:r>
              <a:rPr lang="zh-TW" altLang="zh-TW" sz="2000" b="1" dirty="0" smtClean="0">
                <a:solidFill>
                  <a:srgbClr val="0070C0"/>
                </a:solidFill>
              </a:rPr>
              <a:t>「</a:t>
            </a:r>
            <a:r>
              <a:rPr lang="zh-TW" altLang="zh-TW" sz="2000" b="1" dirty="0">
                <a:solidFill>
                  <a:srgbClr val="0070C0"/>
                </a:solidFill>
              </a:rPr>
              <a:t>教學知能」、「特殊教育專業知能」、「班級經營輔導」、「人際溝通」、「專業態度」以及「研究發展</a:t>
            </a:r>
            <a:r>
              <a:rPr lang="zh-TW" altLang="zh-TW" sz="2000" b="1" dirty="0" smtClean="0">
                <a:solidFill>
                  <a:srgbClr val="0070C0"/>
                </a:solidFill>
              </a:rPr>
              <a:t>」</a:t>
            </a:r>
            <a:r>
              <a:rPr lang="zh-TW" altLang="en-US" sz="2000" b="1" dirty="0" smtClean="0">
                <a:solidFill>
                  <a:srgbClr val="0070C0"/>
                </a:solidFill>
              </a:rPr>
              <a:t>。</a:t>
            </a:r>
            <a:endParaRPr lang="en-US" altLang="zh-TW" sz="2000" b="1" dirty="0" smtClean="0">
              <a:solidFill>
                <a:srgbClr val="0070C0"/>
              </a:solidFill>
            </a:endParaRPr>
          </a:p>
          <a:p>
            <a:pPr marL="342900" indent="-342900">
              <a:lnSpc>
                <a:spcPct val="150000"/>
              </a:lnSpc>
              <a:buClr>
                <a:srgbClr val="FF0000"/>
              </a:buClr>
              <a:buFont typeface="Wingdings" panose="05000000000000000000" pitchFamily="2" charset="2"/>
              <a:buChar char="p"/>
            </a:pPr>
            <a:r>
              <a:rPr lang="zh-TW" altLang="zh-TW" sz="2000" b="1" dirty="0" smtClean="0">
                <a:solidFill>
                  <a:srgbClr val="0070C0"/>
                </a:solidFill>
              </a:rPr>
              <a:t>「</a:t>
            </a:r>
            <a:r>
              <a:rPr lang="zh-TW" altLang="zh-TW" sz="2000" b="1" dirty="0">
                <a:solidFill>
                  <a:srgbClr val="002060"/>
                </a:solidFill>
              </a:rPr>
              <a:t>教師教學效能</a:t>
            </a:r>
            <a:r>
              <a:rPr lang="zh-TW" altLang="zh-TW" sz="2000" b="1" dirty="0" smtClean="0">
                <a:solidFill>
                  <a:srgbClr val="002060"/>
                </a:solidFill>
              </a:rPr>
              <a:t>」</a:t>
            </a:r>
            <a:r>
              <a:rPr lang="zh-TW" altLang="zh-TW" sz="2000" b="1" dirty="0">
                <a:solidFill>
                  <a:srgbClr val="002060"/>
                </a:solidFill>
              </a:rPr>
              <a:t>六個變項</a:t>
            </a:r>
            <a:r>
              <a:rPr lang="en-US" altLang="zh-TW" sz="2000" b="1" dirty="0">
                <a:solidFill>
                  <a:srgbClr val="002060"/>
                </a:solidFill>
              </a:rPr>
              <a:t>: </a:t>
            </a:r>
            <a:r>
              <a:rPr lang="zh-TW" altLang="zh-TW" sz="2000" b="1" dirty="0" smtClean="0">
                <a:solidFill>
                  <a:srgbClr val="0070C0"/>
                </a:solidFill>
              </a:rPr>
              <a:t>「</a:t>
            </a:r>
            <a:r>
              <a:rPr lang="zh-TW" altLang="zh-TW" sz="2000" b="1" dirty="0">
                <a:solidFill>
                  <a:srgbClr val="0070C0"/>
                </a:solidFill>
              </a:rPr>
              <a:t>專業知能與教學計畫準備」、「有效教學策略」、「多元教學評量」、「班級經營」、「有效運用教學時間」以及「建立師生關係</a:t>
            </a:r>
            <a:r>
              <a:rPr lang="zh-TW" altLang="zh-TW" sz="2000" b="1" dirty="0" smtClean="0">
                <a:solidFill>
                  <a:srgbClr val="0070C0"/>
                </a:solidFill>
              </a:rPr>
              <a:t>」</a:t>
            </a:r>
            <a:r>
              <a:rPr lang="zh-TW" altLang="en-US" sz="2000" b="1" dirty="0" smtClean="0">
                <a:solidFill>
                  <a:srgbClr val="0070C0"/>
                </a:solidFill>
              </a:rPr>
              <a:t>。</a:t>
            </a:r>
            <a:endParaRPr lang="en-US" altLang="zh-TW" sz="2000" b="1" dirty="0" smtClean="0">
              <a:solidFill>
                <a:srgbClr val="0070C0"/>
              </a:solidFill>
            </a:endParaRPr>
          </a:p>
          <a:p>
            <a:pPr marL="342900" indent="-342900">
              <a:lnSpc>
                <a:spcPct val="150000"/>
              </a:lnSpc>
              <a:buClr>
                <a:srgbClr val="FF0000"/>
              </a:buClr>
              <a:buFont typeface="Wingdings" panose="05000000000000000000" pitchFamily="2" charset="2"/>
              <a:buChar char="p"/>
            </a:pPr>
            <a:r>
              <a:rPr lang="zh-TW" altLang="zh-TW" sz="2000" b="1" dirty="0" smtClean="0">
                <a:solidFill>
                  <a:srgbClr val="002060"/>
                </a:solidFill>
              </a:rPr>
              <a:t>整體</a:t>
            </a:r>
            <a:r>
              <a:rPr lang="zh-TW" altLang="en-US" sz="2000" b="1" dirty="0" smtClean="0">
                <a:solidFill>
                  <a:srgbClr val="002060"/>
                </a:solidFill>
              </a:rPr>
              <a:t>的</a:t>
            </a:r>
            <a:r>
              <a:rPr lang="zh-TW" altLang="zh-TW" sz="2000" b="1" dirty="0" smtClean="0">
                <a:solidFill>
                  <a:srgbClr val="002060"/>
                </a:solidFill>
              </a:rPr>
              <a:t>「</a:t>
            </a:r>
            <a:r>
              <a:rPr lang="zh-TW" altLang="zh-TW" sz="2000" b="1" dirty="0">
                <a:solidFill>
                  <a:srgbClr val="002060"/>
                </a:solidFill>
              </a:rPr>
              <a:t>教師專業成長</a:t>
            </a:r>
            <a:r>
              <a:rPr lang="zh-TW" altLang="zh-TW" sz="2000" b="1" dirty="0" smtClean="0">
                <a:solidFill>
                  <a:srgbClr val="002060"/>
                </a:solidFill>
              </a:rPr>
              <a:t>」與</a:t>
            </a:r>
            <a:r>
              <a:rPr lang="zh-TW" altLang="zh-TW" sz="2000" b="1" dirty="0">
                <a:solidFill>
                  <a:srgbClr val="002060"/>
                </a:solidFill>
              </a:rPr>
              <a:t>「教師教學效能</a:t>
            </a:r>
            <a:r>
              <a:rPr lang="zh-TW" altLang="zh-TW" sz="2000" b="1" dirty="0" smtClean="0">
                <a:solidFill>
                  <a:srgbClr val="002060"/>
                </a:solidFill>
              </a:rPr>
              <a:t>」達</a:t>
            </a:r>
            <a:r>
              <a:rPr lang="zh-TW" altLang="zh-TW" sz="2000" b="1" dirty="0">
                <a:solidFill>
                  <a:srgbClr val="002060"/>
                </a:solidFill>
              </a:rPr>
              <a:t>顯著正相關</a:t>
            </a:r>
            <a:r>
              <a:rPr lang="zh-TW" altLang="zh-TW" sz="2000" b="1" dirty="0">
                <a:solidFill>
                  <a:srgbClr val="0070C0"/>
                </a:solidFill>
              </a:rPr>
              <a:t>。</a:t>
            </a:r>
          </a:p>
        </p:txBody>
      </p:sp>
      <p:grpSp>
        <p:nvGrpSpPr>
          <p:cNvPr id="1226" name="Google Shape;1226;p15"/>
          <p:cNvGrpSpPr/>
          <p:nvPr/>
        </p:nvGrpSpPr>
        <p:grpSpPr>
          <a:xfrm>
            <a:off x="966787" y="68474"/>
            <a:ext cx="612632" cy="1041366"/>
            <a:chOff x="739440" y="-134204"/>
            <a:chExt cx="3027369" cy="3038769"/>
          </a:xfrm>
        </p:grpSpPr>
        <p:sp>
          <p:nvSpPr>
            <p:cNvPr id="1227" name="Google Shape;1227;p15"/>
            <p:cNvSpPr/>
            <p:nvPr/>
          </p:nvSpPr>
          <p:spPr>
            <a:xfrm>
              <a:off x="739444" y="-134204"/>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8" name="Google Shape;1228;p15"/>
            <p:cNvSpPr/>
            <p:nvPr/>
          </p:nvSpPr>
          <p:spPr>
            <a:xfrm>
              <a:off x="739440" y="423800"/>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9" name="Google Shape;1229;p15"/>
            <p:cNvSpPr/>
            <p:nvPr/>
          </p:nvSpPr>
          <p:spPr>
            <a:xfrm>
              <a:off x="1978166" y="1227804"/>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30" name="Google Shape;1230;p15"/>
            <p:cNvSpPr/>
            <p:nvPr/>
          </p:nvSpPr>
          <p:spPr>
            <a:xfrm>
              <a:off x="1576727" y="-13419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 name="矩形 1"/>
          <p:cNvSpPr/>
          <p:nvPr/>
        </p:nvSpPr>
        <p:spPr>
          <a:xfrm>
            <a:off x="356850" y="1745672"/>
            <a:ext cx="1180407" cy="3785652"/>
          </a:xfrm>
          <a:prstGeom prst="rect">
            <a:avLst/>
          </a:prstGeom>
        </p:spPr>
        <p:txBody>
          <a:bodyPr wrap="square">
            <a:spAutoFit/>
          </a:bodyPr>
          <a:lstStyle/>
          <a:p>
            <a:pPr algn="ctr"/>
            <a:r>
              <a:rPr lang="zh-TW" altLang="zh-TW" sz="2400" dirty="0">
                <a:solidFill>
                  <a:srgbClr val="002060"/>
                </a:solidFill>
              </a:rPr>
              <a:t>特殊教育教師參與教師專業學習社群之專業成長與教學效能</a:t>
            </a:r>
            <a:r>
              <a:rPr lang="zh-TW" altLang="en-US" sz="2400" dirty="0">
                <a:solidFill>
                  <a:srgbClr val="002060"/>
                </a:solidFill>
              </a:rPr>
              <a:t>探究</a:t>
            </a:r>
            <a:endParaRPr lang="zh-CN" altLang="en-US" sz="2400" b="1" dirty="0">
              <a:solidFill>
                <a:srgbClr val="002060"/>
              </a:solidFill>
              <a:latin typeface="標楷體" panose="03000509000000000000" pitchFamily="65" charset="-120"/>
              <a:ea typeface="標楷體" panose="03000509000000000000" pitchFamily="65" charset="-120"/>
              <a:cs typeface="+mn-ea"/>
              <a:sym typeface="+mn-lt"/>
            </a:endParaRPr>
          </a:p>
        </p:txBody>
      </p:sp>
    </p:spTree>
    <p:extLst>
      <p:ext uri="{BB962C8B-B14F-4D97-AF65-F5344CB8AC3E}">
        <p14:creationId xmlns:p14="http://schemas.microsoft.com/office/powerpoint/2010/main" val="21358962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grpSp>
        <p:nvGrpSpPr>
          <p:cNvPr id="1219" name="Google Shape;1219;p15"/>
          <p:cNvGrpSpPr/>
          <p:nvPr/>
        </p:nvGrpSpPr>
        <p:grpSpPr>
          <a:xfrm>
            <a:off x="49319" y="1109833"/>
            <a:ext cx="1834936" cy="5062404"/>
            <a:chOff x="1460200" y="443269"/>
            <a:chExt cx="8733214" cy="13271323"/>
          </a:xfrm>
        </p:grpSpPr>
        <p:sp>
          <p:nvSpPr>
            <p:cNvPr id="1220" name="Google Shape;1220;p15"/>
            <p:cNvSpPr/>
            <p:nvPr/>
          </p:nvSpPr>
          <p:spPr>
            <a:xfrm>
              <a:off x="1460200" y="443269"/>
              <a:ext cx="8733214" cy="13271323"/>
            </a:xfrm>
            <a:custGeom>
              <a:avLst/>
              <a:gdLst/>
              <a:ahLst/>
              <a:cxnLst/>
              <a:rect l="l" t="t" r="r" b="b"/>
              <a:pathLst>
                <a:path w="8733214" h="13271323" extrusionOk="0">
                  <a:moveTo>
                    <a:pt x="8729291" y="13173593"/>
                  </a:moveTo>
                  <a:cubicBezTo>
                    <a:pt x="8732158" y="13222246"/>
                    <a:pt x="9157330" y="13201516"/>
                    <a:pt x="248003" y="13271324"/>
                  </a:cubicBezTo>
                  <a:cubicBezTo>
                    <a:pt x="88757" y="13271324"/>
                    <a:pt x="57507" y="1976761"/>
                    <a:pt x="0" y="251090"/>
                  </a:cubicBezTo>
                  <a:cubicBezTo>
                    <a:pt x="0" y="127136"/>
                    <a:pt x="1396848" y="169153"/>
                    <a:pt x="1859827" y="146379"/>
                  </a:cubicBezTo>
                  <a:cubicBezTo>
                    <a:pt x="4990495" y="-7568"/>
                    <a:pt x="6566609" y="-66068"/>
                    <a:pt x="8499261" y="99850"/>
                  </a:cubicBezTo>
                  <a:cubicBezTo>
                    <a:pt x="8635941" y="111582"/>
                    <a:pt x="8362371" y="5023990"/>
                    <a:pt x="8729291" y="1317359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1" name="Google Shape;1221;p15"/>
            <p:cNvSpPr/>
            <p:nvPr/>
          </p:nvSpPr>
          <p:spPr>
            <a:xfrm>
              <a:off x="1829324" y="852972"/>
              <a:ext cx="7983634" cy="12451881"/>
            </a:xfrm>
            <a:custGeom>
              <a:avLst/>
              <a:gdLst/>
              <a:ahLst/>
              <a:cxnLst/>
              <a:rect l="l" t="t" r="r" b="b"/>
              <a:pathLst>
                <a:path w="7983634" h="12451881" extrusionOk="0">
                  <a:moveTo>
                    <a:pt x="0" y="175453"/>
                  </a:moveTo>
                  <a:cubicBezTo>
                    <a:pt x="312414" y="148140"/>
                    <a:pt x="633403" y="152865"/>
                    <a:pt x="992784" y="153528"/>
                  </a:cubicBezTo>
                  <a:cubicBezTo>
                    <a:pt x="2223801" y="153528"/>
                    <a:pt x="5100093" y="-129045"/>
                    <a:pt x="7807476" y="72520"/>
                  </a:cubicBezTo>
                  <a:cubicBezTo>
                    <a:pt x="7886435" y="5574999"/>
                    <a:pt x="7658238" y="5251523"/>
                    <a:pt x="7983635" y="12391046"/>
                  </a:cubicBezTo>
                  <a:cubicBezTo>
                    <a:pt x="4366464" y="12420269"/>
                    <a:pt x="4625380" y="12416606"/>
                    <a:pt x="196974" y="12451881"/>
                  </a:cubicBezTo>
                  <a:cubicBezTo>
                    <a:pt x="19488" y="7103750"/>
                    <a:pt x="56976" y="2417935"/>
                    <a:pt x="0" y="175453"/>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2" name="Google Shape;1222;p15"/>
            <p:cNvSpPr/>
            <p:nvPr/>
          </p:nvSpPr>
          <p:spPr>
            <a:xfrm>
              <a:off x="1833775" y="848532"/>
              <a:ext cx="7967891" cy="12456510"/>
            </a:xfrm>
            <a:custGeom>
              <a:avLst/>
              <a:gdLst/>
              <a:ahLst/>
              <a:cxnLst/>
              <a:rect l="l" t="t" r="r" b="b"/>
              <a:pathLst>
                <a:path w="7967891" h="12456510" extrusionOk="0">
                  <a:moveTo>
                    <a:pt x="7913658" y="12141499"/>
                  </a:moveTo>
                  <a:cubicBezTo>
                    <a:pt x="7978361" y="12141499"/>
                    <a:pt x="7967821" y="12147816"/>
                    <a:pt x="7966413" y="12116814"/>
                  </a:cubicBezTo>
                  <a:cubicBezTo>
                    <a:pt x="7920535" y="12116867"/>
                    <a:pt x="7904021" y="12116814"/>
                    <a:pt x="7853311" y="12116894"/>
                  </a:cubicBezTo>
                  <a:cubicBezTo>
                    <a:pt x="7855726" y="11548270"/>
                    <a:pt x="7805547" y="11634640"/>
                    <a:pt x="7944244" y="11634959"/>
                  </a:cubicBezTo>
                  <a:cubicBezTo>
                    <a:pt x="7942864" y="11605072"/>
                    <a:pt x="7950377" y="11610274"/>
                    <a:pt x="7913658" y="11610274"/>
                  </a:cubicBezTo>
                  <a:cubicBezTo>
                    <a:pt x="7829176" y="11610274"/>
                    <a:pt x="7846275" y="11685709"/>
                    <a:pt x="7838761" y="11205844"/>
                  </a:cubicBezTo>
                  <a:cubicBezTo>
                    <a:pt x="7837354" y="11114776"/>
                    <a:pt x="7818211" y="11130144"/>
                    <a:pt x="7913658" y="11130144"/>
                  </a:cubicBezTo>
                  <a:cubicBezTo>
                    <a:pt x="7926775" y="11130144"/>
                    <a:pt x="7924252" y="11135108"/>
                    <a:pt x="7923217" y="11105512"/>
                  </a:cubicBezTo>
                  <a:cubicBezTo>
                    <a:pt x="7809184" y="11105512"/>
                    <a:pt x="7839903" y="11153847"/>
                    <a:pt x="7835017" y="10843271"/>
                  </a:cubicBezTo>
                  <a:cubicBezTo>
                    <a:pt x="7830717" y="10578933"/>
                    <a:pt x="7806078" y="10622144"/>
                    <a:pt x="7907446" y="10622171"/>
                  </a:cubicBezTo>
                  <a:cubicBezTo>
                    <a:pt x="7906437" y="10589232"/>
                    <a:pt x="7920323" y="10597699"/>
                    <a:pt x="7831008" y="10597407"/>
                  </a:cubicBezTo>
                  <a:cubicBezTo>
                    <a:pt x="7825805" y="10278523"/>
                    <a:pt x="7829521" y="10493864"/>
                    <a:pt x="7824716" y="10115631"/>
                  </a:cubicBezTo>
                  <a:cubicBezTo>
                    <a:pt x="7904817" y="10115445"/>
                    <a:pt x="7892791" y="10123753"/>
                    <a:pt x="7891861" y="10090893"/>
                  </a:cubicBezTo>
                  <a:cubicBezTo>
                    <a:pt x="7811600" y="10090920"/>
                    <a:pt x="7817309" y="10172141"/>
                    <a:pt x="7815052" y="9607074"/>
                  </a:cubicBezTo>
                  <a:cubicBezTo>
                    <a:pt x="7891250" y="9607923"/>
                    <a:pt x="7878719" y="9613656"/>
                    <a:pt x="7877896" y="9582840"/>
                  </a:cubicBezTo>
                  <a:cubicBezTo>
                    <a:pt x="7805494" y="9582602"/>
                    <a:pt x="7814973" y="9584592"/>
                    <a:pt x="7814946" y="9575090"/>
                  </a:cubicBezTo>
                  <a:cubicBezTo>
                    <a:pt x="7814601" y="9461381"/>
                    <a:pt x="7814096" y="9447526"/>
                    <a:pt x="7808627" y="9100587"/>
                  </a:cubicBezTo>
                  <a:cubicBezTo>
                    <a:pt x="7876090" y="9101303"/>
                    <a:pt x="7864992" y="9107090"/>
                    <a:pt x="7864143" y="9076327"/>
                  </a:cubicBezTo>
                  <a:cubicBezTo>
                    <a:pt x="7785820" y="9076009"/>
                    <a:pt x="7809184" y="9137481"/>
                    <a:pt x="7801830" y="8669269"/>
                  </a:cubicBezTo>
                  <a:cubicBezTo>
                    <a:pt x="7800396" y="8578280"/>
                    <a:pt x="7787758" y="8594047"/>
                    <a:pt x="7850656" y="8594737"/>
                  </a:cubicBezTo>
                  <a:cubicBezTo>
                    <a:pt x="7849753" y="8563257"/>
                    <a:pt x="7859868" y="8570663"/>
                    <a:pt x="7800317" y="8569177"/>
                  </a:cubicBezTo>
                  <a:cubicBezTo>
                    <a:pt x="7794104" y="8147387"/>
                    <a:pt x="7795963" y="8252522"/>
                    <a:pt x="7789670" y="8084454"/>
                  </a:cubicBezTo>
                  <a:cubicBezTo>
                    <a:pt x="7844390" y="8084136"/>
                    <a:pt x="7835416" y="8090745"/>
                    <a:pt x="7834407" y="8059610"/>
                  </a:cubicBezTo>
                  <a:cubicBezTo>
                    <a:pt x="7778041" y="8059797"/>
                    <a:pt x="7788316" y="8082915"/>
                    <a:pt x="7786139" y="7944628"/>
                  </a:cubicBezTo>
                  <a:cubicBezTo>
                    <a:pt x="7779289" y="7505798"/>
                    <a:pt x="7767130" y="7577464"/>
                    <a:pt x="7817866" y="7576747"/>
                  </a:cubicBezTo>
                  <a:cubicBezTo>
                    <a:pt x="7816724" y="7545851"/>
                    <a:pt x="7824079" y="7551823"/>
                    <a:pt x="7781095" y="7552646"/>
                  </a:cubicBezTo>
                  <a:cubicBezTo>
                    <a:pt x="7772333" y="7010618"/>
                    <a:pt x="7759961" y="7072224"/>
                    <a:pt x="7800635" y="7072118"/>
                  </a:cubicBezTo>
                  <a:cubicBezTo>
                    <a:pt x="7799839" y="7041089"/>
                    <a:pt x="7806105" y="7047407"/>
                    <a:pt x="7772333" y="7047486"/>
                  </a:cubicBezTo>
                  <a:cubicBezTo>
                    <a:pt x="7763545" y="6502964"/>
                    <a:pt x="7755049" y="6564623"/>
                    <a:pt x="7792352" y="6564303"/>
                  </a:cubicBezTo>
                  <a:cubicBezTo>
                    <a:pt x="7792087" y="6534682"/>
                    <a:pt x="7799016" y="6539540"/>
                    <a:pt x="7765032" y="6539885"/>
                  </a:cubicBezTo>
                  <a:cubicBezTo>
                    <a:pt x="7761395" y="6295002"/>
                    <a:pt x="7765563" y="6269839"/>
                    <a:pt x="7760757" y="6057631"/>
                  </a:cubicBezTo>
                  <a:cubicBezTo>
                    <a:pt x="7797502" y="6057631"/>
                    <a:pt x="7791290" y="6064001"/>
                    <a:pt x="7791449" y="6032973"/>
                  </a:cubicBezTo>
                  <a:cubicBezTo>
                    <a:pt x="7750403" y="6033000"/>
                    <a:pt x="7759111" y="6103072"/>
                    <a:pt x="7750004" y="5589737"/>
                  </a:cubicBezTo>
                  <a:cubicBezTo>
                    <a:pt x="7749155" y="5542438"/>
                    <a:pt x="7747694" y="5548649"/>
                    <a:pt x="7754067" y="5548702"/>
                  </a:cubicBezTo>
                  <a:cubicBezTo>
                    <a:pt x="7804087" y="5549180"/>
                    <a:pt x="7795591" y="5555444"/>
                    <a:pt x="7795989" y="5524415"/>
                  </a:cubicBezTo>
                  <a:cubicBezTo>
                    <a:pt x="7737579" y="5523991"/>
                    <a:pt x="7744483" y="5570228"/>
                    <a:pt x="7745943" y="5227218"/>
                  </a:cubicBezTo>
                  <a:cubicBezTo>
                    <a:pt x="7746633" y="5006037"/>
                    <a:pt x="7727411" y="5042428"/>
                    <a:pt x="7803317" y="5040862"/>
                  </a:cubicBezTo>
                  <a:cubicBezTo>
                    <a:pt x="7803821" y="5009966"/>
                    <a:pt x="7813671" y="5015726"/>
                    <a:pt x="7753881" y="5017451"/>
                  </a:cubicBezTo>
                  <a:cubicBezTo>
                    <a:pt x="7739677" y="5017849"/>
                    <a:pt x="7745465" y="5074465"/>
                    <a:pt x="7733968" y="4534640"/>
                  </a:cubicBezTo>
                  <a:cubicBezTo>
                    <a:pt x="7756191" y="4534242"/>
                    <a:pt x="7782104" y="4533738"/>
                    <a:pt x="7811361" y="4533393"/>
                  </a:cubicBezTo>
                  <a:cubicBezTo>
                    <a:pt x="7811813" y="4502523"/>
                    <a:pt x="7823256" y="4508336"/>
                    <a:pt x="7753987" y="4509637"/>
                  </a:cubicBezTo>
                  <a:cubicBezTo>
                    <a:pt x="7729721" y="4510062"/>
                    <a:pt x="7733491" y="4512291"/>
                    <a:pt x="7733304" y="4502948"/>
                  </a:cubicBezTo>
                  <a:cubicBezTo>
                    <a:pt x="7721570" y="3967609"/>
                    <a:pt x="7717719" y="4028073"/>
                    <a:pt x="7754094" y="4028445"/>
                  </a:cubicBezTo>
                  <a:cubicBezTo>
                    <a:pt x="7830238" y="4029374"/>
                    <a:pt x="7817362" y="4035267"/>
                    <a:pt x="7817601" y="4004397"/>
                  </a:cubicBezTo>
                  <a:cubicBezTo>
                    <a:pt x="7781440" y="4004132"/>
                    <a:pt x="7747907" y="4003707"/>
                    <a:pt x="7725605" y="4003469"/>
                  </a:cubicBezTo>
                  <a:cubicBezTo>
                    <a:pt x="7724702" y="3943774"/>
                    <a:pt x="7719180" y="3522409"/>
                    <a:pt x="7719154" y="3520551"/>
                  </a:cubicBezTo>
                  <a:cubicBezTo>
                    <a:pt x="7764315" y="3520392"/>
                    <a:pt x="7786803" y="3520259"/>
                    <a:pt x="7818795" y="3520180"/>
                  </a:cubicBezTo>
                  <a:cubicBezTo>
                    <a:pt x="7818689" y="3489125"/>
                    <a:pt x="7831912" y="3495415"/>
                    <a:pt x="7754120" y="3495734"/>
                  </a:cubicBezTo>
                  <a:cubicBezTo>
                    <a:pt x="7702400" y="3495946"/>
                    <a:pt x="7723853" y="3563869"/>
                    <a:pt x="7713206" y="3054356"/>
                  </a:cubicBezTo>
                  <a:cubicBezTo>
                    <a:pt x="7712171" y="3004456"/>
                    <a:pt x="7701577" y="3012445"/>
                    <a:pt x="7753987" y="3013427"/>
                  </a:cubicBezTo>
                  <a:cubicBezTo>
                    <a:pt x="7825061" y="3014755"/>
                    <a:pt x="7813300" y="3020620"/>
                    <a:pt x="7812689" y="2989725"/>
                  </a:cubicBezTo>
                  <a:cubicBezTo>
                    <a:pt x="7773050" y="2989247"/>
                    <a:pt x="7749871" y="2988610"/>
                    <a:pt x="7711878" y="2988053"/>
                  </a:cubicBezTo>
                  <a:cubicBezTo>
                    <a:pt x="7703223" y="2533828"/>
                    <a:pt x="7703117" y="2515514"/>
                    <a:pt x="7702958" y="2504552"/>
                  </a:cubicBezTo>
                  <a:cubicBezTo>
                    <a:pt x="7737579" y="2505109"/>
                    <a:pt x="7764846" y="2505879"/>
                    <a:pt x="7799149" y="2506436"/>
                  </a:cubicBezTo>
                  <a:cubicBezTo>
                    <a:pt x="7798007" y="2475249"/>
                    <a:pt x="7807990" y="2482017"/>
                    <a:pt x="7754385" y="2480849"/>
                  </a:cubicBezTo>
                  <a:cubicBezTo>
                    <a:pt x="7682806" y="2479310"/>
                    <a:pt x="7704896" y="2555036"/>
                    <a:pt x="7695816" y="1997507"/>
                  </a:cubicBezTo>
                  <a:cubicBezTo>
                    <a:pt x="7733729" y="1998224"/>
                    <a:pt x="7757014" y="1999073"/>
                    <a:pt x="7789458" y="1999843"/>
                  </a:cubicBezTo>
                  <a:cubicBezTo>
                    <a:pt x="7789272" y="1968735"/>
                    <a:pt x="7796308" y="1975397"/>
                    <a:pt x="7754465" y="1974256"/>
                  </a:cubicBezTo>
                  <a:cubicBezTo>
                    <a:pt x="7671284" y="1971867"/>
                    <a:pt x="7696559" y="2046532"/>
                    <a:pt x="7685276" y="1490145"/>
                  </a:cubicBezTo>
                  <a:cubicBezTo>
                    <a:pt x="7727676" y="1490861"/>
                    <a:pt x="7749341" y="1491817"/>
                    <a:pt x="7791104" y="1492825"/>
                  </a:cubicBezTo>
                  <a:cubicBezTo>
                    <a:pt x="7791476" y="1461691"/>
                    <a:pt x="7798485" y="1468459"/>
                    <a:pt x="7754465" y="1467132"/>
                  </a:cubicBezTo>
                  <a:cubicBezTo>
                    <a:pt x="7670886" y="1464743"/>
                    <a:pt x="7684904" y="1476342"/>
                    <a:pt x="7684107" y="1425088"/>
                  </a:cubicBezTo>
                  <a:cubicBezTo>
                    <a:pt x="7675904" y="897261"/>
                    <a:pt x="7661275" y="983631"/>
                    <a:pt x="7754226" y="983392"/>
                  </a:cubicBezTo>
                  <a:cubicBezTo>
                    <a:pt x="7807591" y="983233"/>
                    <a:pt x="7798617" y="989683"/>
                    <a:pt x="7799095" y="958628"/>
                  </a:cubicBezTo>
                  <a:cubicBezTo>
                    <a:pt x="7756430" y="958707"/>
                    <a:pt x="7730676" y="958840"/>
                    <a:pt x="7678797" y="958893"/>
                  </a:cubicBezTo>
                  <a:cubicBezTo>
                    <a:pt x="7674974" y="767468"/>
                    <a:pt x="7672797" y="758018"/>
                    <a:pt x="7671974" y="476958"/>
                  </a:cubicBezTo>
                  <a:cubicBezTo>
                    <a:pt x="7729162" y="477277"/>
                    <a:pt x="7750642" y="477834"/>
                    <a:pt x="7804352" y="478312"/>
                  </a:cubicBezTo>
                  <a:cubicBezTo>
                    <a:pt x="7804512" y="447151"/>
                    <a:pt x="7814521" y="453840"/>
                    <a:pt x="7754359" y="453070"/>
                  </a:cubicBezTo>
                  <a:cubicBezTo>
                    <a:pt x="7645503" y="451769"/>
                    <a:pt x="7673594" y="522505"/>
                    <a:pt x="7666027" y="68015"/>
                  </a:cubicBezTo>
                  <a:cubicBezTo>
                    <a:pt x="7631592" y="65627"/>
                    <a:pt x="7647601" y="17903"/>
                    <a:pt x="7650123" y="452167"/>
                  </a:cubicBezTo>
                  <a:cubicBezTo>
                    <a:pt x="7606608" y="452008"/>
                    <a:pt x="7289575" y="450708"/>
                    <a:pt x="7226598" y="450920"/>
                  </a:cubicBezTo>
                  <a:cubicBezTo>
                    <a:pt x="7216403" y="-4234"/>
                    <a:pt x="7238864" y="41473"/>
                    <a:pt x="7201323" y="39535"/>
                  </a:cubicBezTo>
                  <a:cubicBezTo>
                    <a:pt x="7206128" y="526832"/>
                    <a:pt x="7231669" y="450336"/>
                    <a:pt x="7116575" y="451955"/>
                  </a:cubicBezTo>
                  <a:cubicBezTo>
                    <a:pt x="6997525" y="453627"/>
                    <a:pt x="6995135" y="452778"/>
                    <a:pt x="6798214" y="453282"/>
                  </a:cubicBezTo>
                  <a:cubicBezTo>
                    <a:pt x="6782549" y="453309"/>
                    <a:pt x="6786399" y="470641"/>
                    <a:pt x="6784329" y="338352"/>
                  </a:cubicBezTo>
                  <a:cubicBezTo>
                    <a:pt x="6778886" y="-21991"/>
                    <a:pt x="6788656" y="20425"/>
                    <a:pt x="6757752" y="19310"/>
                  </a:cubicBezTo>
                  <a:cubicBezTo>
                    <a:pt x="6761655" y="277888"/>
                    <a:pt x="6762903" y="366620"/>
                    <a:pt x="6764548" y="453362"/>
                  </a:cubicBezTo>
                  <a:cubicBezTo>
                    <a:pt x="6665491" y="453548"/>
                    <a:pt x="6641463" y="453468"/>
                    <a:pt x="6343572" y="453256"/>
                  </a:cubicBezTo>
                  <a:cubicBezTo>
                    <a:pt x="6332740" y="-42508"/>
                    <a:pt x="6349625" y="7923"/>
                    <a:pt x="6315057" y="7206"/>
                  </a:cubicBezTo>
                  <a:cubicBezTo>
                    <a:pt x="6322412" y="489327"/>
                    <a:pt x="6322226" y="453229"/>
                    <a:pt x="6320341" y="453229"/>
                  </a:cubicBezTo>
                  <a:cubicBezTo>
                    <a:pt x="6159607" y="453229"/>
                    <a:pt x="6161359" y="450840"/>
                    <a:pt x="6001794" y="450840"/>
                  </a:cubicBezTo>
                  <a:cubicBezTo>
                    <a:pt x="5868566" y="450840"/>
                    <a:pt x="5903771" y="537475"/>
                    <a:pt x="5895647" y="1977"/>
                  </a:cubicBezTo>
                  <a:cubicBezTo>
                    <a:pt x="5866070" y="1792"/>
                    <a:pt x="5871726" y="-54877"/>
                    <a:pt x="5879930" y="451928"/>
                  </a:cubicBezTo>
                  <a:cubicBezTo>
                    <a:pt x="5656193" y="456494"/>
                    <a:pt x="5674114" y="454662"/>
                    <a:pt x="5459271" y="452990"/>
                  </a:cubicBezTo>
                  <a:cubicBezTo>
                    <a:pt x="5448970" y="-52143"/>
                    <a:pt x="5460971" y="1977"/>
                    <a:pt x="5428925" y="2269"/>
                  </a:cubicBezTo>
                  <a:cubicBezTo>
                    <a:pt x="5437660" y="529539"/>
                    <a:pt x="5464263" y="452672"/>
                    <a:pt x="5364807" y="452672"/>
                  </a:cubicBezTo>
                  <a:cubicBezTo>
                    <a:pt x="4953946" y="452672"/>
                    <a:pt x="5017241" y="488849"/>
                    <a:pt x="5014878" y="338299"/>
                  </a:cubicBezTo>
                  <a:cubicBezTo>
                    <a:pt x="5012117" y="160915"/>
                    <a:pt x="5011134" y="166993"/>
                    <a:pt x="5008506" y="9011"/>
                  </a:cubicBezTo>
                  <a:cubicBezTo>
                    <a:pt x="4977389" y="9701"/>
                    <a:pt x="4985540" y="-46649"/>
                    <a:pt x="4995098" y="453866"/>
                  </a:cubicBezTo>
                  <a:cubicBezTo>
                    <a:pt x="4888208" y="453335"/>
                    <a:pt x="4768733" y="448451"/>
                    <a:pt x="4574361" y="452619"/>
                  </a:cubicBezTo>
                  <a:cubicBezTo>
                    <a:pt x="4573086" y="306023"/>
                    <a:pt x="4568705" y="118659"/>
                    <a:pt x="4567086" y="20610"/>
                  </a:cubicBezTo>
                  <a:cubicBezTo>
                    <a:pt x="4531509" y="21699"/>
                    <a:pt x="4548713" y="-26821"/>
                    <a:pt x="4552616" y="453070"/>
                  </a:cubicBezTo>
                  <a:cubicBezTo>
                    <a:pt x="4362970" y="456998"/>
                    <a:pt x="4268186" y="452247"/>
                    <a:pt x="4129197" y="451769"/>
                  </a:cubicBezTo>
                  <a:cubicBezTo>
                    <a:pt x="4124126" y="225705"/>
                    <a:pt x="4126409" y="187749"/>
                    <a:pt x="4124551" y="35103"/>
                  </a:cubicBezTo>
                  <a:cubicBezTo>
                    <a:pt x="4095106" y="36111"/>
                    <a:pt x="4103204" y="14160"/>
                    <a:pt x="4103656" y="157438"/>
                  </a:cubicBezTo>
                  <a:cubicBezTo>
                    <a:pt x="4103974" y="259468"/>
                    <a:pt x="4105461" y="362029"/>
                    <a:pt x="4107452" y="451743"/>
                  </a:cubicBezTo>
                  <a:cubicBezTo>
                    <a:pt x="4088071" y="451716"/>
                    <a:pt x="3785454" y="451557"/>
                    <a:pt x="3772444" y="451530"/>
                  </a:cubicBezTo>
                  <a:cubicBezTo>
                    <a:pt x="3658332" y="451530"/>
                    <a:pt x="3688281" y="521337"/>
                    <a:pt x="3684060" y="51108"/>
                  </a:cubicBezTo>
                  <a:cubicBezTo>
                    <a:pt x="3654695" y="52223"/>
                    <a:pt x="3662846" y="32953"/>
                    <a:pt x="3662581" y="157358"/>
                  </a:cubicBezTo>
                  <a:cubicBezTo>
                    <a:pt x="3662368" y="256920"/>
                    <a:pt x="3663669" y="354942"/>
                    <a:pt x="3665979" y="451875"/>
                  </a:cubicBezTo>
                  <a:cubicBezTo>
                    <a:pt x="3255755" y="455007"/>
                    <a:pt x="3656660" y="451690"/>
                    <a:pt x="3246436" y="454344"/>
                  </a:cubicBezTo>
                  <a:cubicBezTo>
                    <a:pt x="3245560" y="370469"/>
                    <a:pt x="3244100" y="290390"/>
                    <a:pt x="3240489" y="68653"/>
                  </a:cubicBezTo>
                  <a:cubicBezTo>
                    <a:pt x="3210063" y="69900"/>
                    <a:pt x="3218107" y="29502"/>
                    <a:pt x="3223152" y="338697"/>
                  </a:cubicBezTo>
                  <a:cubicBezTo>
                    <a:pt x="3225488" y="486965"/>
                    <a:pt x="3308484" y="455034"/>
                    <a:pt x="2817043" y="455034"/>
                  </a:cubicBezTo>
                  <a:cubicBezTo>
                    <a:pt x="2799122" y="455034"/>
                    <a:pt x="2808468" y="498989"/>
                    <a:pt x="2797051" y="87445"/>
                  </a:cubicBezTo>
                  <a:cubicBezTo>
                    <a:pt x="2761209" y="88984"/>
                    <a:pt x="2780617" y="34864"/>
                    <a:pt x="2783484" y="454954"/>
                  </a:cubicBezTo>
                  <a:cubicBezTo>
                    <a:pt x="2648106" y="454264"/>
                    <a:pt x="2559668" y="446434"/>
                    <a:pt x="2360118" y="451822"/>
                  </a:cubicBezTo>
                  <a:cubicBezTo>
                    <a:pt x="2358445" y="373521"/>
                    <a:pt x="2358392" y="345174"/>
                    <a:pt x="2353985" y="107272"/>
                  </a:cubicBezTo>
                  <a:cubicBezTo>
                    <a:pt x="2325390" y="108599"/>
                    <a:pt x="2329957" y="54532"/>
                    <a:pt x="2338347" y="452433"/>
                  </a:cubicBezTo>
                  <a:cubicBezTo>
                    <a:pt x="2234643" y="455432"/>
                    <a:pt x="2126319" y="455034"/>
                    <a:pt x="2021154" y="453733"/>
                  </a:cubicBezTo>
                  <a:cubicBezTo>
                    <a:pt x="1887475" y="452220"/>
                    <a:pt x="1915804" y="515551"/>
                    <a:pt x="1914131" y="127843"/>
                  </a:cubicBezTo>
                  <a:cubicBezTo>
                    <a:pt x="1888032" y="129090"/>
                    <a:pt x="1888032" y="78420"/>
                    <a:pt x="1896263" y="452831"/>
                  </a:cubicBezTo>
                  <a:cubicBezTo>
                    <a:pt x="1873032" y="452778"/>
                    <a:pt x="1886519" y="452804"/>
                    <a:pt x="1543467" y="452725"/>
                  </a:cubicBezTo>
                  <a:cubicBezTo>
                    <a:pt x="1451816" y="452725"/>
                    <a:pt x="1474623" y="506739"/>
                    <a:pt x="1469552" y="149077"/>
                  </a:cubicBezTo>
                  <a:cubicBezTo>
                    <a:pt x="1437931" y="150484"/>
                    <a:pt x="1446373" y="104140"/>
                    <a:pt x="1452427" y="452486"/>
                  </a:cubicBezTo>
                  <a:cubicBezTo>
                    <a:pt x="1339324" y="451822"/>
                    <a:pt x="1323261" y="450283"/>
                    <a:pt x="1032539" y="451769"/>
                  </a:cubicBezTo>
                  <a:cubicBezTo>
                    <a:pt x="1030415" y="378060"/>
                    <a:pt x="1028662" y="270801"/>
                    <a:pt x="1028769" y="157703"/>
                  </a:cubicBezTo>
                  <a:cubicBezTo>
                    <a:pt x="1001236" y="157756"/>
                    <a:pt x="1005086" y="130497"/>
                    <a:pt x="1008352" y="338724"/>
                  </a:cubicBezTo>
                  <a:cubicBezTo>
                    <a:pt x="1010555" y="480940"/>
                    <a:pt x="1032592" y="452035"/>
                    <a:pt x="906718" y="452035"/>
                  </a:cubicBezTo>
                  <a:cubicBezTo>
                    <a:pt x="748985" y="452035"/>
                    <a:pt x="747843" y="454423"/>
                    <a:pt x="591597" y="454450"/>
                  </a:cubicBezTo>
                  <a:cubicBezTo>
                    <a:pt x="589074" y="325161"/>
                    <a:pt x="589366" y="295008"/>
                    <a:pt x="585941" y="157624"/>
                  </a:cubicBezTo>
                  <a:cubicBezTo>
                    <a:pt x="555860" y="157756"/>
                    <a:pt x="563374" y="119429"/>
                    <a:pt x="569826" y="454423"/>
                  </a:cubicBezTo>
                  <a:cubicBezTo>
                    <a:pt x="567914" y="454423"/>
                    <a:pt x="149353" y="451424"/>
                    <a:pt x="147442" y="451398"/>
                  </a:cubicBezTo>
                  <a:cubicBezTo>
                    <a:pt x="145318" y="378591"/>
                    <a:pt x="144070" y="284922"/>
                    <a:pt x="142504" y="169515"/>
                  </a:cubicBezTo>
                  <a:cubicBezTo>
                    <a:pt x="113564" y="171187"/>
                    <a:pt x="120228" y="146529"/>
                    <a:pt x="123255" y="338697"/>
                  </a:cubicBezTo>
                  <a:cubicBezTo>
                    <a:pt x="125273" y="467960"/>
                    <a:pt x="131140" y="451185"/>
                    <a:pt x="111121" y="450867"/>
                  </a:cubicBezTo>
                  <a:cubicBezTo>
                    <a:pt x="-19239" y="448929"/>
                    <a:pt x="833" y="442108"/>
                    <a:pt x="1470" y="474490"/>
                  </a:cubicBezTo>
                  <a:cubicBezTo>
                    <a:pt x="57729" y="474702"/>
                    <a:pt x="88740" y="475259"/>
                    <a:pt x="126441" y="475790"/>
                  </a:cubicBezTo>
                  <a:cubicBezTo>
                    <a:pt x="135654" y="758655"/>
                    <a:pt x="133317" y="771794"/>
                    <a:pt x="135229" y="960698"/>
                  </a:cubicBezTo>
                  <a:cubicBezTo>
                    <a:pt x="96466" y="961070"/>
                    <a:pt x="65296" y="961468"/>
                    <a:pt x="9302" y="961654"/>
                  </a:cubicBezTo>
                  <a:cubicBezTo>
                    <a:pt x="9700" y="993903"/>
                    <a:pt x="-9203" y="986869"/>
                    <a:pt x="111068" y="985595"/>
                  </a:cubicBezTo>
                  <a:cubicBezTo>
                    <a:pt x="146619" y="985250"/>
                    <a:pt x="133264" y="918363"/>
                    <a:pt x="141309" y="1425380"/>
                  </a:cubicBezTo>
                  <a:cubicBezTo>
                    <a:pt x="142158" y="1479368"/>
                    <a:pt x="165841" y="1465884"/>
                    <a:pt x="14081" y="1465805"/>
                  </a:cubicBezTo>
                  <a:cubicBezTo>
                    <a:pt x="14294" y="1498665"/>
                    <a:pt x="-8964" y="1490436"/>
                    <a:pt x="142397" y="1490516"/>
                  </a:cubicBezTo>
                  <a:cubicBezTo>
                    <a:pt x="144548" y="1611046"/>
                    <a:pt x="149725" y="1782167"/>
                    <a:pt x="150017" y="1973884"/>
                  </a:cubicBezTo>
                  <a:cubicBezTo>
                    <a:pt x="105705" y="1974070"/>
                    <a:pt x="71403" y="1974362"/>
                    <a:pt x="16630" y="1974495"/>
                  </a:cubicBezTo>
                  <a:cubicBezTo>
                    <a:pt x="16736" y="2006665"/>
                    <a:pt x="-1052" y="1999392"/>
                    <a:pt x="111015" y="1998781"/>
                  </a:cubicBezTo>
                  <a:cubicBezTo>
                    <a:pt x="165788" y="1998489"/>
                    <a:pt x="148530" y="1923692"/>
                    <a:pt x="157478" y="2480796"/>
                  </a:cubicBezTo>
                  <a:cubicBezTo>
                    <a:pt x="109475" y="2481035"/>
                    <a:pt x="74482" y="2481406"/>
                    <a:pt x="18170" y="2481592"/>
                  </a:cubicBezTo>
                  <a:cubicBezTo>
                    <a:pt x="18250" y="2514319"/>
                    <a:pt x="1443" y="2506516"/>
                    <a:pt x="111015" y="2505799"/>
                  </a:cubicBezTo>
                  <a:cubicBezTo>
                    <a:pt x="177204" y="2505348"/>
                    <a:pt x="157796" y="2448653"/>
                    <a:pt x="164460" y="2873680"/>
                  </a:cubicBezTo>
                  <a:cubicBezTo>
                    <a:pt x="166584" y="3009154"/>
                    <a:pt x="181479" y="2985982"/>
                    <a:pt x="110776" y="2987309"/>
                  </a:cubicBezTo>
                  <a:cubicBezTo>
                    <a:pt x="3196" y="2989327"/>
                    <a:pt x="19789" y="2980090"/>
                    <a:pt x="19949" y="3013268"/>
                  </a:cubicBezTo>
                  <a:cubicBezTo>
                    <a:pt x="85235" y="3012790"/>
                    <a:pt x="112502" y="3011782"/>
                    <a:pt x="167381" y="3011065"/>
                  </a:cubicBezTo>
                  <a:cubicBezTo>
                    <a:pt x="173673" y="3232165"/>
                    <a:pt x="171443" y="3130905"/>
                    <a:pt x="176461" y="3494274"/>
                  </a:cubicBezTo>
                  <a:cubicBezTo>
                    <a:pt x="123759" y="3495044"/>
                    <a:pt x="88448" y="3496610"/>
                    <a:pt x="23294" y="3497300"/>
                  </a:cubicBezTo>
                  <a:cubicBezTo>
                    <a:pt x="23560" y="3527612"/>
                    <a:pt x="5745" y="3522993"/>
                    <a:pt x="111175" y="3520313"/>
                  </a:cubicBezTo>
                  <a:cubicBezTo>
                    <a:pt x="200621" y="3518136"/>
                    <a:pt x="176514" y="3444507"/>
                    <a:pt x="184373" y="4001690"/>
                  </a:cubicBezTo>
                  <a:cubicBezTo>
                    <a:pt x="119086" y="4001371"/>
                    <a:pt x="99705" y="4000841"/>
                    <a:pt x="29719" y="4000575"/>
                  </a:cubicBezTo>
                  <a:cubicBezTo>
                    <a:pt x="30224" y="4033196"/>
                    <a:pt x="15064" y="4024915"/>
                    <a:pt x="110829" y="4025844"/>
                  </a:cubicBezTo>
                  <a:cubicBezTo>
                    <a:pt x="203542" y="4026693"/>
                    <a:pt x="184771" y="4003230"/>
                    <a:pt x="185780" y="4141012"/>
                  </a:cubicBezTo>
                  <a:cubicBezTo>
                    <a:pt x="189019" y="4584009"/>
                    <a:pt x="225844" y="4509982"/>
                    <a:pt x="110936" y="4510274"/>
                  </a:cubicBezTo>
                  <a:cubicBezTo>
                    <a:pt x="27356" y="4510407"/>
                    <a:pt x="40021" y="4502205"/>
                    <a:pt x="40844" y="4535038"/>
                  </a:cubicBezTo>
                  <a:cubicBezTo>
                    <a:pt x="83217" y="4534985"/>
                    <a:pt x="121821" y="4534879"/>
                    <a:pt x="191993" y="4534799"/>
                  </a:cubicBezTo>
                  <a:cubicBezTo>
                    <a:pt x="204577" y="5114279"/>
                    <a:pt x="216127" y="5018698"/>
                    <a:pt x="111042" y="5017716"/>
                  </a:cubicBezTo>
                  <a:cubicBezTo>
                    <a:pt x="42384" y="5017079"/>
                    <a:pt x="53667" y="5010948"/>
                    <a:pt x="54570" y="5041897"/>
                  </a:cubicBezTo>
                  <a:cubicBezTo>
                    <a:pt x="108201" y="5042242"/>
                    <a:pt x="136928" y="5042746"/>
                    <a:pt x="197382" y="5042985"/>
                  </a:cubicBezTo>
                  <a:cubicBezTo>
                    <a:pt x="197409" y="5043994"/>
                    <a:pt x="203170" y="5280356"/>
                    <a:pt x="208029" y="5526274"/>
                  </a:cubicBezTo>
                  <a:cubicBezTo>
                    <a:pt x="143725" y="5525769"/>
                    <a:pt x="116086" y="5524601"/>
                    <a:pt x="66040" y="5523752"/>
                  </a:cubicBezTo>
                  <a:cubicBezTo>
                    <a:pt x="66597" y="5554940"/>
                    <a:pt x="57464" y="5548171"/>
                    <a:pt x="110723" y="5549366"/>
                  </a:cubicBezTo>
                  <a:cubicBezTo>
                    <a:pt x="235588" y="5552232"/>
                    <a:pt x="207949" y="5462147"/>
                    <a:pt x="216976" y="6033875"/>
                  </a:cubicBezTo>
                  <a:cubicBezTo>
                    <a:pt x="155433" y="6033743"/>
                    <a:pt x="131671" y="6033424"/>
                    <a:pt x="73288" y="6033106"/>
                  </a:cubicBezTo>
                  <a:cubicBezTo>
                    <a:pt x="73633" y="6064214"/>
                    <a:pt x="66066" y="6057737"/>
                    <a:pt x="110856" y="6058029"/>
                  </a:cubicBezTo>
                  <a:cubicBezTo>
                    <a:pt x="258500" y="6059038"/>
                    <a:pt x="211348" y="5984347"/>
                    <a:pt x="219578" y="6495611"/>
                  </a:cubicBezTo>
                  <a:cubicBezTo>
                    <a:pt x="220428" y="6550979"/>
                    <a:pt x="246872" y="6537124"/>
                    <a:pt x="77403" y="6537178"/>
                  </a:cubicBezTo>
                  <a:cubicBezTo>
                    <a:pt x="77589" y="6570037"/>
                    <a:pt x="51623" y="6561809"/>
                    <a:pt x="220614" y="6561782"/>
                  </a:cubicBezTo>
                  <a:cubicBezTo>
                    <a:pt x="220667" y="6564357"/>
                    <a:pt x="226348" y="6919550"/>
                    <a:pt x="229402" y="7048734"/>
                  </a:cubicBezTo>
                  <a:cubicBezTo>
                    <a:pt x="158248" y="7048362"/>
                    <a:pt x="121556" y="7047008"/>
                    <a:pt x="79394" y="7046106"/>
                  </a:cubicBezTo>
                  <a:cubicBezTo>
                    <a:pt x="79474" y="7075754"/>
                    <a:pt x="49233" y="7072490"/>
                    <a:pt x="229986" y="7073392"/>
                  </a:cubicBezTo>
                  <a:cubicBezTo>
                    <a:pt x="230039" y="7075754"/>
                    <a:pt x="239464" y="7552354"/>
                    <a:pt x="239491" y="7554291"/>
                  </a:cubicBezTo>
                  <a:cubicBezTo>
                    <a:pt x="161327" y="7554424"/>
                    <a:pt x="126574" y="7555008"/>
                    <a:pt x="80509" y="7555433"/>
                  </a:cubicBezTo>
                  <a:cubicBezTo>
                    <a:pt x="80562" y="7586435"/>
                    <a:pt x="74350" y="7580171"/>
                    <a:pt x="111068" y="7579773"/>
                  </a:cubicBezTo>
                  <a:cubicBezTo>
                    <a:pt x="254013" y="7578233"/>
                    <a:pt x="239889" y="7577835"/>
                    <a:pt x="239969" y="7582507"/>
                  </a:cubicBezTo>
                  <a:cubicBezTo>
                    <a:pt x="242570" y="7748239"/>
                    <a:pt x="247535" y="7916731"/>
                    <a:pt x="248119" y="8059584"/>
                  </a:cubicBezTo>
                  <a:cubicBezTo>
                    <a:pt x="49154" y="8059770"/>
                    <a:pt x="81784" y="8054647"/>
                    <a:pt x="81890" y="8085357"/>
                  </a:cubicBezTo>
                  <a:cubicBezTo>
                    <a:pt x="129414" y="8084932"/>
                    <a:pt x="163823" y="8084322"/>
                    <a:pt x="248199" y="8084215"/>
                  </a:cubicBezTo>
                  <a:cubicBezTo>
                    <a:pt x="248597" y="8387254"/>
                    <a:pt x="252394" y="8424758"/>
                    <a:pt x="255713" y="8565195"/>
                  </a:cubicBezTo>
                  <a:cubicBezTo>
                    <a:pt x="170726" y="8565275"/>
                    <a:pt x="135707" y="8566044"/>
                    <a:pt x="84651" y="8566735"/>
                  </a:cubicBezTo>
                  <a:cubicBezTo>
                    <a:pt x="84890" y="8596356"/>
                    <a:pt x="78173" y="8591498"/>
                    <a:pt x="111095" y="8591021"/>
                  </a:cubicBezTo>
                  <a:cubicBezTo>
                    <a:pt x="300795" y="8588207"/>
                    <a:pt x="252022" y="8500989"/>
                    <a:pt x="260306" y="9032080"/>
                  </a:cubicBezTo>
                  <a:cubicBezTo>
                    <a:pt x="261209" y="9090102"/>
                    <a:pt x="289590" y="9075610"/>
                    <a:pt x="110909" y="9076115"/>
                  </a:cubicBezTo>
                  <a:cubicBezTo>
                    <a:pt x="85660" y="9076167"/>
                    <a:pt x="89988" y="9069824"/>
                    <a:pt x="90439" y="9100852"/>
                  </a:cubicBezTo>
                  <a:cubicBezTo>
                    <a:pt x="134937" y="9100773"/>
                    <a:pt x="166266" y="9100587"/>
                    <a:pt x="261341" y="9100587"/>
                  </a:cubicBezTo>
                  <a:cubicBezTo>
                    <a:pt x="262695" y="9198423"/>
                    <a:pt x="264129" y="9383717"/>
                    <a:pt x="268589" y="9579894"/>
                  </a:cubicBezTo>
                  <a:cubicBezTo>
                    <a:pt x="185249" y="9579921"/>
                    <a:pt x="152300" y="9580717"/>
                    <a:pt x="99493" y="9581779"/>
                  </a:cubicBezTo>
                  <a:cubicBezTo>
                    <a:pt x="100316" y="9616550"/>
                    <a:pt x="73420" y="9604552"/>
                    <a:pt x="269094" y="9604526"/>
                  </a:cubicBezTo>
                  <a:cubicBezTo>
                    <a:pt x="269147" y="9606517"/>
                    <a:pt x="278546" y="10088478"/>
                    <a:pt x="278599" y="10090681"/>
                  </a:cubicBezTo>
                  <a:cubicBezTo>
                    <a:pt x="208002" y="10090761"/>
                    <a:pt x="168496" y="10090123"/>
                    <a:pt x="113936" y="10088876"/>
                  </a:cubicBezTo>
                  <a:cubicBezTo>
                    <a:pt x="114945" y="10119532"/>
                    <a:pt x="87757" y="10115339"/>
                    <a:pt x="270182" y="10115339"/>
                  </a:cubicBezTo>
                  <a:cubicBezTo>
                    <a:pt x="280617" y="10115339"/>
                    <a:pt x="278997" y="10114251"/>
                    <a:pt x="279050" y="10118763"/>
                  </a:cubicBezTo>
                  <a:cubicBezTo>
                    <a:pt x="287334" y="10656199"/>
                    <a:pt x="292272" y="10598389"/>
                    <a:pt x="270182" y="10598389"/>
                  </a:cubicBezTo>
                  <a:cubicBezTo>
                    <a:pt x="106900" y="10598389"/>
                    <a:pt x="130609" y="10591381"/>
                    <a:pt x="131671" y="10623206"/>
                  </a:cubicBezTo>
                  <a:cubicBezTo>
                    <a:pt x="172797" y="10623100"/>
                    <a:pt x="209834" y="10623047"/>
                    <a:pt x="286856" y="10623047"/>
                  </a:cubicBezTo>
                  <a:cubicBezTo>
                    <a:pt x="294635" y="10960829"/>
                    <a:pt x="292458" y="10963828"/>
                    <a:pt x="293759" y="11101824"/>
                  </a:cubicBezTo>
                  <a:cubicBezTo>
                    <a:pt x="230703" y="11101637"/>
                    <a:pt x="184984" y="11102089"/>
                    <a:pt x="147601" y="11102752"/>
                  </a:cubicBezTo>
                  <a:cubicBezTo>
                    <a:pt x="148690" y="11135187"/>
                    <a:pt x="127131" y="11126429"/>
                    <a:pt x="270209" y="11126429"/>
                  </a:cubicBezTo>
                  <a:cubicBezTo>
                    <a:pt x="302919" y="11126429"/>
                    <a:pt x="293414" y="11070822"/>
                    <a:pt x="301193" y="11568470"/>
                  </a:cubicBezTo>
                  <a:cubicBezTo>
                    <a:pt x="302042" y="11621130"/>
                    <a:pt x="310114" y="11612132"/>
                    <a:pt x="270209" y="11612132"/>
                  </a:cubicBezTo>
                  <a:cubicBezTo>
                    <a:pt x="143459" y="11612132"/>
                    <a:pt x="164195" y="11602524"/>
                    <a:pt x="165310" y="11636101"/>
                  </a:cubicBezTo>
                  <a:cubicBezTo>
                    <a:pt x="210179" y="11636764"/>
                    <a:pt x="257014" y="11636870"/>
                    <a:pt x="302334" y="11636737"/>
                  </a:cubicBezTo>
                  <a:cubicBezTo>
                    <a:pt x="311494" y="12195142"/>
                    <a:pt x="324530" y="12120610"/>
                    <a:pt x="270209" y="12120610"/>
                  </a:cubicBezTo>
                  <a:cubicBezTo>
                    <a:pt x="164699" y="12120610"/>
                    <a:pt x="181134" y="12112594"/>
                    <a:pt x="182196" y="12145295"/>
                  </a:cubicBezTo>
                  <a:cubicBezTo>
                    <a:pt x="226879" y="12145215"/>
                    <a:pt x="266041" y="12145241"/>
                    <a:pt x="308892" y="12145241"/>
                  </a:cubicBezTo>
                  <a:cubicBezTo>
                    <a:pt x="309237" y="12231824"/>
                    <a:pt x="311043" y="12337278"/>
                    <a:pt x="313114" y="12455233"/>
                  </a:cubicBezTo>
                  <a:cubicBezTo>
                    <a:pt x="346806" y="12454968"/>
                    <a:pt x="332070" y="12495127"/>
                    <a:pt x="330637" y="12145241"/>
                  </a:cubicBezTo>
                  <a:lnTo>
                    <a:pt x="750923" y="12145268"/>
                  </a:lnTo>
                  <a:cubicBezTo>
                    <a:pt x="752728" y="12273682"/>
                    <a:pt x="753870" y="12361193"/>
                    <a:pt x="757030" y="12451703"/>
                  </a:cubicBezTo>
                  <a:cubicBezTo>
                    <a:pt x="788890" y="12451438"/>
                    <a:pt x="777500" y="12493216"/>
                    <a:pt x="772694" y="12145268"/>
                  </a:cubicBezTo>
                  <a:cubicBezTo>
                    <a:pt x="1130668" y="12145295"/>
                    <a:pt x="1033468" y="12142110"/>
                    <a:pt x="1194733" y="12141526"/>
                  </a:cubicBezTo>
                  <a:cubicBezTo>
                    <a:pt x="1197547" y="12258340"/>
                    <a:pt x="1197839" y="12322096"/>
                    <a:pt x="1200494" y="12448199"/>
                  </a:cubicBezTo>
                  <a:cubicBezTo>
                    <a:pt x="1229619" y="12447960"/>
                    <a:pt x="1222265" y="12472353"/>
                    <a:pt x="1219451" y="12293508"/>
                  </a:cubicBezTo>
                  <a:cubicBezTo>
                    <a:pt x="1216769" y="12123556"/>
                    <a:pt x="1213105" y="12141472"/>
                    <a:pt x="1225132" y="12141472"/>
                  </a:cubicBezTo>
                  <a:cubicBezTo>
                    <a:pt x="1379866" y="12141472"/>
                    <a:pt x="1382972" y="12144100"/>
                    <a:pt x="1543414" y="12144100"/>
                  </a:cubicBezTo>
                  <a:cubicBezTo>
                    <a:pt x="1662358" y="12144127"/>
                    <a:pt x="1635436" y="12113975"/>
                    <a:pt x="1638250" y="12293986"/>
                  </a:cubicBezTo>
                  <a:cubicBezTo>
                    <a:pt x="1640958" y="12467655"/>
                    <a:pt x="1635728" y="12444829"/>
                    <a:pt x="1663606" y="12444590"/>
                  </a:cubicBezTo>
                  <a:cubicBezTo>
                    <a:pt x="1660393" y="12350576"/>
                    <a:pt x="1658694" y="12230735"/>
                    <a:pt x="1658667" y="12144127"/>
                  </a:cubicBezTo>
                  <a:cubicBezTo>
                    <a:pt x="1835915" y="12144180"/>
                    <a:pt x="1919574" y="12144419"/>
                    <a:pt x="2021128" y="12143596"/>
                  </a:cubicBezTo>
                  <a:cubicBezTo>
                    <a:pt x="2093105" y="12143012"/>
                    <a:pt x="2077652" y="12113152"/>
                    <a:pt x="2080467" y="12293960"/>
                  </a:cubicBezTo>
                  <a:cubicBezTo>
                    <a:pt x="2083122" y="12463674"/>
                    <a:pt x="2075794" y="12441351"/>
                    <a:pt x="2104681" y="12441139"/>
                  </a:cubicBezTo>
                  <a:cubicBezTo>
                    <a:pt x="2102822" y="12336269"/>
                    <a:pt x="2101176" y="12230284"/>
                    <a:pt x="2099981" y="12143091"/>
                  </a:cubicBezTo>
                  <a:cubicBezTo>
                    <a:pt x="2226890" y="12142614"/>
                    <a:pt x="2328736" y="12143410"/>
                    <a:pt x="2522471" y="12143330"/>
                  </a:cubicBezTo>
                  <a:cubicBezTo>
                    <a:pt x="2522869" y="12235672"/>
                    <a:pt x="2524861" y="12355645"/>
                    <a:pt x="2526852" y="12437875"/>
                  </a:cubicBezTo>
                  <a:cubicBezTo>
                    <a:pt x="2560730" y="12437636"/>
                    <a:pt x="2545570" y="12476043"/>
                    <a:pt x="2544242" y="12143278"/>
                  </a:cubicBezTo>
                  <a:cubicBezTo>
                    <a:pt x="2546207" y="12143278"/>
                    <a:pt x="2961475" y="12141446"/>
                    <a:pt x="2963599" y="12141420"/>
                  </a:cubicBezTo>
                  <a:cubicBezTo>
                    <a:pt x="2966334" y="12286741"/>
                    <a:pt x="2966520" y="12332208"/>
                    <a:pt x="2968856" y="12434424"/>
                  </a:cubicBezTo>
                  <a:cubicBezTo>
                    <a:pt x="2999150" y="12434212"/>
                    <a:pt x="2991530" y="12476521"/>
                    <a:pt x="2985397" y="12141287"/>
                  </a:cubicBezTo>
                  <a:cubicBezTo>
                    <a:pt x="3281987" y="12139270"/>
                    <a:pt x="3257720" y="12143145"/>
                    <a:pt x="3408497" y="12143861"/>
                  </a:cubicBezTo>
                  <a:cubicBezTo>
                    <a:pt x="3411471" y="12234585"/>
                    <a:pt x="3413117" y="12345772"/>
                    <a:pt x="3413542" y="12431000"/>
                  </a:cubicBezTo>
                  <a:cubicBezTo>
                    <a:pt x="3441817" y="12430788"/>
                    <a:pt x="3436295" y="12453641"/>
                    <a:pt x="3433800" y="12293508"/>
                  </a:cubicBezTo>
                  <a:cubicBezTo>
                    <a:pt x="3431091" y="12121220"/>
                    <a:pt x="3421321" y="12143994"/>
                    <a:pt x="3453977" y="12143994"/>
                  </a:cubicBezTo>
                  <a:cubicBezTo>
                    <a:pt x="3740160" y="12144233"/>
                    <a:pt x="3788879" y="12144366"/>
                    <a:pt x="3850714" y="12144100"/>
                  </a:cubicBezTo>
                  <a:cubicBezTo>
                    <a:pt x="3852626" y="12264365"/>
                    <a:pt x="3854059" y="12345161"/>
                    <a:pt x="3854829" y="12427629"/>
                  </a:cubicBezTo>
                  <a:cubicBezTo>
                    <a:pt x="3883105" y="12427417"/>
                    <a:pt x="3877290" y="12450005"/>
                    <a:pt x="3874848" y="12293508"/>
                  </a:cubicBezTo>
                  <a:cubicBezTo>
                    <a:pt x="3872060" y="12118062"/>
                    <a:pt x="3852679" y="12144259"/>
                    <a:pt x="3931824" y="12143517"/>
                  </a:cubicBezTo>
                  <a:cubicBezTo>
                    <a:pt x="4083876" y="12142083"/>
                    <a:pt x="4170853" y="12142720"/>
                    <a:pt x="4250132" y="12143888"/>
                  </a:cubicBezTo>
                  <a:cubicBezTo>
                    <a:pt x="4305568" y="12144711"/>
                    <a:pt x="4290966" y="12116363"/>
                    <a:pt x="4293754" y="12293986"/>
                  </a:cubicBezTo>
                  <a:cubicBezTo>
                    <a:pt x="4296143" y="12446607"/>
                    <a:pt x="4290249" y="12424284"/>
                    <a:pt x="4318127" y="12424072"/>
                  </a:cubicBezTo>
                  <a:cubicBezTo>
                    <a:pt x="4316162" y="12348691"/>
                    <a:pt x="4314197" y="12235088"/>
                    <a:pt x="4314250" y="12144684"/>
                  </a:cubicBezTo>
                  <a:cubicBezTo>
                    <a:pt x="4559864" y="12146887"/>
                    <a:pt x="4541385" y="12140836"/>
                    <a:pt x="4733687" y="12140836"/>
                  </a:cubicBezTo>
                  <a:cubicBezTo>
                    <a:pt x="4734059" y="12229886"/>
                    <a:pt x="4735917" y="12344683"/>
                    <a:pt x="4737696" y="12420860"/>
                  </a:cubicBezTo>
                  <a:cubicBezTo>
                    <a:pt x="4770990" y="12420595"/>
                    <a:pt x="4756759" y="12459427"/>
                    <a:pt x="4755458" y="12140862"/>
                  </a:cubicBezTo>
                  <a:cubicBezTo>
                    <a:pt x="4796770" y="12140915"/>
                    <a:pt x="4624142" y="12140172"/>
                    <a:pt x="5178452" y="12142852"/>
                  </a:cubicBezTo>
                  <a:cubicBezTo>
                    <a:pt x="5180045" y="12221233"/>
                    <a:pt x="5182037" y="12337517"/>
                    <a:pt x="5182621" y="12417463"/>
                  </a:cubicBezTo>
                  <a:cubicBezTo>
                    <a:pt x="5211056" y="12417251"/>
                    <a:pt x="5205135" y="12438750"/>
                    <a:pt x="5202878" y="12293535"/>
                  </a:cubicBezTo>
                  <a:cubicBezTo>
                    <a:pt x="5200277" y="12126263"/>
                    <a:pt x="5197754" y="12142959"/>
                    <a:pt x="5205613" y="12142985"/>
                  </a:cubicBezTo>
                  <a:cubicBezTo>
                    <a:pt x="5705735" y="12145666"/>
                    <a:pt x="5619899" y="12096509"/>
                    <a:pt x="5623058" y="12293960"/>
                  </a:cubicBezTo>
                  <a:cubicBezTo>
                    <a:pt x="5625236" y="12434132"/>
                    <a:pt x="5618412" y="12414118"/>
                    <a:pt x="5646900" y="12413906"/>
                  </a:cubicBezTo>
                  <a:cubicBezTo>
                    <a:pt x="5644644" y="12297491"/>
                    <a:pt x="5644458" y="12254810"/>
                    <a:pt x="5642015" y="12141552"/>
                  </a:cubicBezTo>
                  <a:cubicBezTo>
                    <a:pt x="5842468" y="12141048"/>
                    <a:pt x="5832618" y="12144631"/>
                    <a:pt x="6062567" y="12144100"/>
                  </a:cubicBezTo>
                  <a:cubicBezTo>
                    <a:pt x="6065169" y="12261684"/>
                    <a:pt x="6065222" y="12303648"/>
                    <a:pt x="6067426" y="12410668"/>
                  </a:cubicBezTo>
                  <a:cubicBezTo>
                    <a:pt x="6096126" y="12410456"/>
                    <a:pt x="6089303" y="12430098"/>
                    <a:pt x="6087099" y="12293535"/>
                  </a:cubicBezTo>
                  <a:cubicBezTo>
                    <a:pt x="6084311" y="12114027"/>
                    <a:pt x="6064001" y="12144286"/>
                    <a:pt x="6161094" y="12143649"/>
                  </a:cubicBezTo>
                  <a:cubicBezTo>
                    <a:pt x="6255293" y="12143012"/>
                    <a:pt x="6332288" y="12142746"/>
                    <a:pt x="6479561" y="12143543"/>
                  </a:cubicBezTo>
                  <a:cubicBezTo>
                    <a:pt x="6515111" y="12143729"/>
                    <a:pt x="6505182" y="12116921"/>
                    <a:pt x="6507996" y="12293986"/>
                  </a:cubicBezTo>
                  <a:cubicBezTo>
                    <a:pt x="6510200" y="12429938"/>
                    <a:pt x="6502580" y="12407350"/>
                    <a:pt x="6531572" y="12407138"/>
                  </a:cubicBezTo>
                  <a:cubicBezTo>
                    <a:pt x="6530059" y="12314186"/>
                    <a:pt x="6528652" y="12233417"/>
                    <a:pt x="6527723" y="12143782"/>
                  </a:cubicBezTo>
                  <a:cubicBezTo>
                    <a:pt x="6834348" y="12144976"/>
                    <a:pt x="6750769" y="12141366"/>
                    <a:pt x="6947399" y="12141207"/>
                  </a:cubicBezTo>
                  <a:cubicBezTo>
                    <a:pt x="6951328" y="12444723"/>
                    <a:pt x="6943097" y="12403953"/>
                    <a:pt x="6973365" y="12403714"/>
                  </a:cubicBezTo>
                  <a:cubicBezTo>
                    <a:pt x="6971691" y="12325997"/>
                    <a:pt x="6970205" y="12219853"/>
                    <a:pt x="6969196" y="12141207"/>
                  </a:cubicBezTo>
                  <a:cubicBezTo>
                    <a:pt x="7108424" y="12141260"/>
                    <a:pt x="7081422" y="12142401"/>
                    <a:pt x="7390199" y="12142295"/>
                  </a:cubicBezTo>
                  <a:cubicBezTo>
                    <a:pt x="7394713" y="12440157"/>
                    <a:pt x="7385154" y="12400369"/>
                    <a:pt x="7416058" y="12400104"/>
                  </a:cubicBezTo>
                  <a:cubicBezTo>
                    <a:pt x="7414546" y="12320450"/>
                    <a:pt x="7413590" y="12252235"/>
                    <a:pt x="7411943" y="12142268"/>
                  </a:cubicBezTo>
                  <a:cubicBezTo>
                    <a:pt x="7620627" y="12142189"/>
                    <a:pt x="7668443" y="12142295"/>
                    <a:pt x="7754226" y="12141844"/>
                  </a:cubicBezTo>
                  <a:cubicBezTo>
                    <a:pt x="7852939" y="12141313"/>
                    <a:pt x="7829814" y="12111028"/>
                    <a:pt x="7832655" y="12294040"/>
                  </a:cubicBezTo>
                  <a:cubicBezTo>
                    <a:pt x="7834540" y="12415393"/>
                    <a:pt x="7827664" y="12396627"/>
                    <a:pt x="7856284" y="12396388"/>
                  </a:cubicBezTo>
                  <a:cubicBezTo>
                    <a:pt x="7849885" y="12101393"/>
                    <a:pt x="7835389" y="12141499"/>
                    <a:pt x="7913658" y="12141499"/>
                  </a:cubicBezTo>
                  <a:close/>
                  <a:moveTo>
                    <a:pt x="7803052" y="10118869"/>
                  </a:moveTo>
                  <a:cubicBezTo>
                    <a:pt x="7811521" y="10673239"/>
                    <a:pt x="7827477" y="10597513"/>
                    <a:pt x="7754252" y="10597009"/>
                  </a:cubicBezTo>
                  <a:cubicBezTo>
                    <a:pt x="7311638" y="10594009"/>
                    <a:pt x="7387173" y="10626391"/>
                    <a:pt x="7384915" y="10480911"/>
                  </a:cubicBezTo>
                  <a:cubicBezTo>
                    <a:pt x="7378040" y="10040754"/>
                    <a:pt x="7358604" y="10113189"/>
                    <a:pt x="7435149" y="10114649"/>
                  </a:cubicBezTo>
                  <a:cubicBezTo>
                    <a:pt x="7706993" y="10119771"/>
                    <a:pt x="7802919" y="10111384"/>
                    <a:pt x="7803052" y="10118869"/>
                  </a:cubicBezTo>
                  <a:close/>
                  <a:moveTo>
                    <a:pt x="7802574" y="10091026"/>
                  </a:moveTo>
                  <a:cubicBezTo>
                    <a:pt x="7440166" y="10091902"/>
                    <a:pt x="7573713" y="10091584"/>
                    <a:pt x="7379658" y="10089089"/>
                  </a:cubicBezTo>
                  <a:cubicBezTo>
                    <a:pt x="7377694" y="9949899"/>
                    <a:pt x="7379128" y="9774585"/>
                    <a:pt x="7372835" y="9604632"/>
                  </a:cubicBezTo>
                  <a:cubicBezTo>
                    <a:pt x="7741137" y="9604817"/>
                    <a:pt x="7633530" y="9604526"/>
                    <a:pt x="7793281" y="9606835"/>
                  </a:cubicBezTo>
                  <a:cubicBezTo>
                    <a:pt x="7794316" y="9839454"/>
                    <a:pt x="7799892" y="9937052"/>
                    <a:pt x="7802574" y="10091026"/>
                  </a:cubicBezTo>
                  <a:close/>
                  <a:moveTo>
                    <a:pt x="7793202" y="9582124"/>
                  </a:moveTo>
                  <a:cubicBezTo>
                    <a:pt x="7354410" y="9575541"/>
                    <a:pt x="7372145" y="9586344"/>
                    <a:pt x="7371720" y="9574612"/>
                  </a:cubicBezTo>
                  <a:cubicBezTo>
                    <a:pt x="7366835" y="9450525"/>
                    <a:pt x="7365508" y="9340957"/>
                    <a:pt x="7364950" y="9212942"/>
                  </a:cubicBezTo>
                  <a:cubicBezTo>
                    <a:pt x="7364366" y="9075982"/>
                    <a:pt x="7345197" y="9099021"/>
                    <a:pt x="7435307" y="9098782"/>
                  </a:cubicBezTo>
                  <a:cubicBezTo>
                    <a:pt x="7563066" y="9098436"/>
                    <a:pt x="7652885" y="9098224"/>
                    <a:pt x="7754040" y="9099843"/>
                  </a:cubicBezTo>
                  <a:cubicBezTo>
                    <a:pt x="7797343" y="9100560"/>
                    <a:pt x="7790971" y="9032638"/>
                    <a:pt x="7793202" y="9582124"/>
                  </a:cubicBezTo>
                  <a:close/>
                  <a:moveTo>
                    <a:pt x="3399762" y="10118445"/>
                  </a:moveTo>
                  <a:cubicBezTo>
                    <a:pt x="3399630" y="10111013"/>
                    <a:pt x="3350937" y="10109341"/>
                    <a:pt x="3819783" y="10112048"/>
                  </a:cubicBezTo>
                  <a:cubicBezTo>
                    <a:pt x="3822996" y="10297926"/>
                    <a:pt x="3820128" y="10380261"/>
                    <a:pt x="3825651" y="10596876"/>
                  </a:cubicBezTo>
                  <a:cubicBezTo>
                    <a:pt x="3589250" y="10597088"/>
                    <a:pt x="3535008" y="10600273"/>
                    <a:pt x="3403426" y="10599079"/>
                  </a:cubicBezTo>
                  <a:cubicBezTo>
                    <a:pt x="3397506" y="10267190"/>
                    <a:pt x="3402922" y="10321124"/>
                    <a:pt x="3399762" y="10118445"/>
                  </a:cubicBezTo>
                  <a:close/>
                  <a:moveTo>
                    <a:pt x="735471" y="9608056"/>
                  </a:moveTo>
                  <a:cubicBezTo>
                    <a:pt x="1165873" y="9608056"/>
                    <a:pt x="971182" y="9606835"/>
                    <a:pt x="1154987" y="9605507"/>
                  </a:cubicBezTo>
                  <a:cubicBezTo>
                    <a:pt x="1155359" y="9709183"/>
                    <a:pt x="1156952" y="9757199"/>
                    <a:pt x="1159023" y="9937742"/>
                  </a:cubicBezTo>
                  <a:cubicBezTo>
                    <a:pt x="1161333" y="10138988"/>
                    <a:pt x="1246452" y="10085027"/>
                    <a:pt x="747578" y="10087734"/>
                  </a:cubicBezTo>
                  <a:cubicBezTo>
                    <a:pt x="728940" y="10087840"/>
                    <a:pt x="749410" y="10071278"/>
                    <a:pt x="735471" y="9608056"/>
                  </a:cubicBezTo>
                  <a:close/>
                  <a:moveTo>
                    <a:pt x="712532" y="8084535"/>
                  </a:moveTo>
                  <a:cubicBezTo>
                    <a:pt x="894532" y="8087242"/>
                    <a:pt x="843583" y="8086737"/>
                    <a:pt x="1130030" y="8085835"/>
                  </a:cubicBezTo>
                  <a:cubicBezTo>
                    <a:pt x="1140411" y="8586482"/>
                    <a:pt x="1126924" y="8000288"/>
                    <a:pt x="1140411" y="8565938"/>
                  </a:cubicBezTo>
                  <a:cubicBezTo>
                    <a:pt x="989342" y="8567928"/>
                    <a:pt x="1081895" y="8570610"/>
                    <a:pt x="717523" y="8568858"/>
                  </a:cubicBezTo>
                  <a:cubicBezTo>
                    <a:pt x="716567" y="8385448"/>
                    <a:pt x="720523" y="8523231"/>
                    <a:pt x="712532" y="8084535"/>
                  </a:cubicBezTo>
                  <a:close/>
                  <a:moveTo>
                    <a:pt x="682716" y="6133039"/>
                  </a:moveTo>
                  <a:cubicBezTo>
                    <a:pt x="681123" y="6030266"/>
                    <a:pt x="613208" y="6059436"/>
                    <a:pt x="1065992" y="6056384"/>
                  </a:cubicBezTo>
                  <a:cubicBezTo>
                    <a:pt x="1116171" y="6056065"/>
                    <a:pt x="1096923" y="5990239"/>
                    <a:pt x="1104834" y="6495797"/>
                  </a:cubicBezTo>
                  <a:cubicBezTo>
                    <a:pt x="1105684" y="6548404"/>
                    <a:pt x="1163669" y="6541982"/>
                    <a:pt x="747684" y="6537523"/>
                  </a:cubicBezTo>
                  <a:cubicBezTo>
                    <a:pt x="659458" y="6536540"/>
                    <a:pt x="690044" y="6601464"/>
                    <a:pt x="682716" y="6133039"/>
                  </a:cubicBezTo>
                  <a:close/>
                  <a:moveTo>
                    <a:pt x="641484" y="3597711"/>
                  </a:moveTo>
                  <a:cubicBezTo>
                    <a:pt x="639971" y="3500883"/>
                    <a:pt x="562418" y="3517446"/>
                    <a:pt x="1060708" y="3521427"/>
                  </a:cubicBezTo>
                  <a:cubicBezTo>
                    <a:pt x="1069417" y="4039168"/>
                    <a:pt x="1068541" y="4003999"/>
                    <a:pt x="1066151" y="4003946"/>
                  </a:cubicBezTo>
                  <a:cubicBezTo>
                    <a:pt x="585703" y="3994258"/>
                    <a:pt x="645334" y="4033355"/>
                    <a:pt x="644166" y="3959859"/>
                  </a:cubicBezTo>
                  <a:cubicBezTo>
                    <a:pt x="641378" y="3775786"/>
                    <a:pt x="644351" y="3776821"/>
                    <a:pt x="641484" y="3597711"/>
                  </a:cubicBezTo>
                  <a:close/>
                  <a:moveTo>
                    <a:pt x="1046079" y="2505746"/>
                  </a:moveTo>
                  <a:cubicBezTo>
                    <a:pt x="1046637" y="2540384"/>
                    <a:pt x="1052770" y="2987017"/>
                    <a:pt x="1052770" y="2988902"/>
                  </a:cubicBezTo>
                  <a:cubicBezTo>
                    <a:pt x="549993" y="2979798"/>
                    <a:pt x="633652" y="3029141"/>
                    <a:pt x="631236" y="2873388"/>
                  </a:cubicBezTo>
                  <a:cubicBezTo>
                    <a:pt x="628395" y="2691837"/>
                    <a:pt x="625581" y="2692314"/>
                    <a:pt x="622740" y="2511506"/>
                  </a:cubicBezTo>
                  <a:cubicBezTo>
                    <a:pt x="622501" y="2496828"/>
                    <a:pt x="600703" y="2508931"/>
                    <a:pt x="1046079" y="2505746"/>
                  </a:cubicBezTo>
                  <a:close/>
                  <a:moveTo>
                    <a:pt x="622235" y="2479840"/>
                  </a:moveTo>
                  <a:cubicBezTo>
                    <a:pt x="618492" y="2245203"/>
                    <a:pt x="615253" y="2124275"/>
                    <a:pt x="615438" y="2000135"/>
                  </a:cubicBezTo>
                  <a:cubicBezTo>
                    <a:pt x="773730" y="2000268"/>
                    <a:pt x="765419" y="2001621"/>
                    <a:pt x="1036097" y="2001117"/>
                  </a:cubicBezTo>
                  <a:cubicBezTo>
                    <a:pt x="1036495" y="2239842"/>
                    <a:pt x="1042548" y="2306172"/>
                    <a:pt x="1045681" y="2481061"/>
                  </a:cubicBezTo>
                  <a:cubicBezTo>
                    <a:pt x="818599" y="2482760"/>
                    <a:pt x="764915" y="2480106"/>
                    <a:pt x="622235" y="2479840"/>
                  </a:cubicBezTo>
                  <a:close/>
                  <a:moveTo>
                    <a:pt x="1053035" y="3013560"/>
                  </a:moveTo>
                  <a:cubicBezTo>
                    <a:pt x="1055637" y="3263061"/>
                    <a:pt x="1057230" y="3320181"/>
                    <a:pt x="1060284" y="3496796"/>
                  </a:cubicBezTo>
                  <a:cubicBezTo>
                    <a:pt x="955438" y="3495973"/>
                    <a:pt x="851468" y="3496079"/>
                    <a:pt x="747551" y="3496637"/>
                  </a:cubicBezTo>
                  <a:cubicBezTo>
                    <a:pt x="611244" y="3497380"/>
                    <a:pt x="639732" y="3581467"/>
                    <a:pt x="633678" y="3054516"/>
                  </a:cubicBezTo>
                  <a:cubicBezTo>
                    <a:pt x="633041" y="2998511"/>
                    <a:pt x="565790" y="3005066"/>
                    <a:pt x="1053035" y="3013560"/>
                  </a:cubicBezTo>
                  <a:close/>
                  <a:moveTo>
                    <a:pt x="4588193" y="2873840"/>
                  </a:moveTo>
                  <a:cubicBezTo>
                    <a:pt x="4590556" y="3024814"/>
                    <a:pt x="4660993" y="2982319"/>
                    <a:pt x="4250158" y="2987256"/>
                  </a:cubicBezTo>
                  <a:cubicBezTo>
                    <a:pt x="4151605" y="2988451"/>
                    <a:pt x="4172924" y="3010614"/>
                    <a:pt x="4170774" y="2873362"/>
                  </a:cubicBezTo>
                  <a:cubicBezTo>
                    <a:pt x="4167933" y="2692129"/>
                    <a:pt x="4164721" y="2691996"/>
                    <a:pt x="4161906" y="2511479"/>
                  </a:cubicBezTo>
                  <a:cubicBezTo>
                    <a:pt x="4161694" y="2497996"/>
                    <a:pt x="4135861" y="2510895"/>
                    <a:pt x="4568812" y="2506224"/>
                  </a:cubicBezTo>
                  <a:cubicBezTo>
                    <a:pt x="4599291" y="2505905"/>
                    <a:pt x="4581795" y="2465056"/>
                    <a:pt x="4588193" y="2873840"/>
                  </a:cubicBezTo>
                  <a:close/>
                  <a:moveTo>
                    <a:pt x="5032454" y="2987469"/>
                  </a:moveTo>
                  <a:cubicBezTo>
                    <a:pt x="4902731" y="2987416"/>
                    <a:pt x="5063411" y="2987283"/>
                    <a:pt x="4612168" y="2986566"/>
                  </a:cubicBezTo>
                  <a:cubicBezTo>
                    <a:pt x="4605796" y="2734093"/>
                    <a:pt x="4611238" y="2713840"/>
                    <a:pt x="4607946" y="2505826"/>
                  </a:cubicBezTo>
                  <a:cubicBezTo>
                    <a:pt x="4859056" y="2503463"/>
                    <a:pt x="5028763" y="2509462"/>
                    <a:pt x="5028790" y="2511798"/>
                  </a:cubicBezTo>
                  <a:cubicBezTo>
                    <a:pt x="5031923" y="2711372"/>
                    <a:pt x="5025578" y="2742135"/>
                    <a:pt x="5032454" y="2987469"/>
                  </a:cubicBezTo>
                  <a:close/>
                  <a:moveTo>
                    <a:pt x="6794630" y="2481486"/>
                  </a:moveTo>
                  <a:cubicBezTo>
                    <a:pt x="6287897" y="2481672"/>
                    <a:pt x="6375724" y="2509913"/>
                    <a:pt x="6374211" y="2330511"/>
                  </a:cubicBezTo>
                  <a:cubicBezTo>
                    <a:pt x="6373414" y="2222138"/>
                    <a:pt x="6371503" y="2100174"/>
                    <a:pt x="6369299" y="1999312"/>
                  </a:cubicBezTo>
                  <a:cubicBezTo>
                    <a:pt x="6484101" y="1998728"/>
                    <a:pt x="6612311" y="1993022"/>
                    <a:pt x="6789266" y="1998277"/>
                  </a:cubicBezTo>
                  <a:cubicBezTo>
                    <a:pt x="6796781" y="2194480"/>
                    <a:pt x="6792904" y="2347605"/>
                    <a:pt x="6794630" y="2481486"/>
                  </a:cubicBezTo>
                  <a:close/>
                  <a:moveTo>
                    <a:pt x="6807161" y="3235987"/>
                  </a:moveTo>
                  <a:cubicBezTo>
                    <a:pt x="6811728" y="3531991"/>
                    <a:pt x="6816613" y="3495707"/>
                    <a:pt x="6798002" y="3496132"/>
                  </a:cubicBezTo>
                  <a:cubicBezTo>
                    <a:pt x="6686996" y="3498521"/>
                    <a:pt x="6591894" y="3498547"/>
                    <a:pt x="6479774" y="3496132"/>
                  </a:cubicBezTo>
                  <a:cubicBezTo>
                    <a:pt x="6357484" y="3493504"/>
                    <a:pt x="6399486" y="3572549"/>
                    <a:pt x="6384326" y="3054277"/>
                  </a:cubicBezTo>
                  <a:cubicBezTo>
                    <a:pt x="6382972" y="3007933"/>
                    <a:pt x="6315190" y="3007216"/>
                    <a:pt x="6798081" y="3013082"/>
                  </a:cubicBezTo>
                  <a:cubicBezTo>
                    <a:pt x="6811409" y="3013242"/>
                    <a:pt x="6803258" y="2986566"/>
                    <a:pt x="6807161" y="3235987"/>
                  </a:cubicBezTo>
                  <a:close/>
                  <a:moveTo>
                    <a:pt x="7275981" y="8567212"/>
                  </a:moveTo>
                  <a:cubicBezTo>
                    <a:pt x="6842154" y="8567212"/>
                    <a:pt x="6911609" y="8587013"/>
                    <a:pt x="6910786" y="8488301"/>
                  </a:cubicBezTo>
                  <a:cubicBezTo>
                    <a:pt x="6906909" y="8023247"/>
                    <a:pt x="6887874" y="8087374"/>
                    <a:pt x="6957461" y="8087374"/>
                  </a:cubicBezTo>
                  <a:cubicBezTo>
                    <a:pt x="7379978" y="8087374"/>
                    <a:pt x="7327143" y="8061920"/>
                    <a:pt x="7327568" y="8126100"/>
                  </a:cubicBezTo>
                  <a:cubicBezTo>
                    <a:pt x="7330196" y="8633702"/>
                    <a:pt x="7361392" y="8567212"/>
                    <a:pt x="7275981" y="8567212"/>
                  </a:cubicBezTo>
                  <a:close/>
                  <a:moveTo>
                    <a:pt x="7333913" y="8591764"/>
                  </a:moveTo>
                  <a:cubicBezTo>
                    <a:pt x="7337895" y="8847423"/>
                    <a:pt x="7340311" y="8948046"/>
                    <a:pt x="7342011" y="9074309"/>
                  </a:cubicBezTo>
                  <a:cubicBezTo>
                    <a:pt x="7076379" y="9074602"/>
                    <a:pt x="7093291" y="9076406"/>
                    <a:pt x="6921008" y="9076009"/>
                  </a:cubicBezTo>
                  <a:cubicBezTo>
                    <a:pt x="6915220" y="8752931"/>
                    <a:pt x="6914503" y="8801690"/>
                    <a:pt x="6911822" y="8591525"/>
                  </a:cubicBezTo>
                  <a:cubicBezTo>
                    <a:pt x="7042633" y="8591233"/>
                    <a:pt x="7211306" y="8592188"/>
                    <a:pt x="7333913" y="8591764"/>
                  </a:cubicBezTo>
                  <a:close/>
                  <a:moveTo>
                    <a:pt x="7275981" y="8059239"/>
                  </a:moveTo>
                  <a:cubicBezTo>
                    <a:pt x="6830791" y="8059239"/>
                    <a:pt x="6907468" y="8101230"/>
                    <a:pt x="6905025" y="7944602"/>
                  </a:cubicBezTo>
                  <a:cubicBezTo>
                    <a:pt x="6898148" y="7505320"/>
                    <a:pt x="6876298" y="7578870"/>
                    <a:pt x="6957461" y="7578870"/>
                  </a:cubicBezTo>
                  <a:cubicBezTo>
                    <a:pt x="7348622" y="7578870"/>
                    <a:pt x="7318727" y="7572606"/>
                    <a:pt x="7318860" y="7582666"/>
                  </a:cubicBezTo>
                  <a:cubicBezTo>
                    <a:pt x="7327408" y="8133665"/>
                    <a:pt x="7347533" y="8059239"/>
                    <a:pt x="7275981" y="8059239"/>
                  </a:cubicBezTo>
                  <a:close/>
                  <a:moveTo>
                    <a:pt x="6895653" y="7400981"/>
                  </a:moveTo>
                  <a:cubicBezTo>
                    <a:pt x="6892997" y="7273868"/>
                    <a:pt x="6891219" y="7155409"/>
                    <a:pt x="6890396" y="7070313"/>
                  </a:cubicBezTo>
                  <a:cubicBezTo>
                    <a:pt x="6979842" y="7070260"/>
                    <a:pt x="6909857" y="7070260"/>
                    <a:pt x="7275981" y="7070393"/>
                  </a:cubicBezTo>
                  <a:cubicBezTo>
                    <a:pt x="7323532" y="7070393"/>
                    <a:pt x="7309089" y="6995728"/>
                    <a:pt x="7318408" y="7552620"/>
                  </a:cubicBezTo>
                  <a:cubicBezTo>
                    <a:pt x="6814834" y="7551080"/>
                    <a:pt x="6899901" y="7603661"/>
                    <a:pt x="6895653" y="7400981"/>
                  </a:cubicBezTo>
                  <a:close/>
                  <a:moveTo>
                    <a:pt x="7275981" y="7045734"/>
                  </a:moveTo>
                  <a:cubicBezTo>
                    <a:pt x="6907069" y="7045602"/>
                    <a:pt x="6978913" y="7045628"/>
                    <a:pt x="6890157" y="7045655"/>
                  </a:cubicBezTo>
                  <a:cubicBezTo>
                    <a:pt x="6888138" y="6803187"/>
                    <a:pt x="6883466" y="6658132"/>
                    <a:pt x="6881687" y="6565020"/>
                  </a:cubicBezTo>
                  <a:cubicBezTo>
                    <a:pt x="7193305" y="6564065"/>
                    <a:pt x="7126903" y="6560747"/>
                    <a:pt x="7301708" y="6561278"/>
                  </a:cubicBezTo>
                  <a:cubicBezTo>
                    <a:pt x="7312753" y="7103411"/>
                    <a:pt x="7326346" y="7045734"/>
                    <a:pt x="7275981" y="7045734"/>
                  </a:cubicBezTo>
                  <a:close/>
                  <a:moveTo>
                    <a:pt x="5579888" y="8085994"/>
                  </a:moveTo>
                  <a:cubicBezTo>
                    <a:pt x="6058585" y="8089498"/>
                    <a:pt x="5997068" y="8060991"/>
                    <a:pt x="5998900" y="8125755"/>
                  </a:cubicBezTo>
                  <a:cubicBezTo>
                    <a:pt x="6003971" y="8306086"/>
                    <a:pt x="6006971" y="8567557"/>
                    <a:pt x="6001741" y="8567557"/>
                  </a:cubicBezTo>
                  <a:cubicBezTo>
                    <a:pt x="5843503" y="8567557"/>
                    <a:pt x="5839388" y="8569813"/>
                    <a:pt x="5683194" y="8569813"/>
                  </a:cubicBezTo>
                  <a:cubicBezTo>
                    <a:pt x="5545825" y="8569840"/>
                    <a:pt x="5591889" y="8656953"/>
                    <a:pt x="5579888" y="8085994"/>
                  </a:cubicBezTo>
                  <a:close/>
                  <a:moveTo>
                    <a:pt x="3809562" y="8083738"/>
                  </a:moveTo>
                  <a:cubicBezTo>
                    <a:pt x="4296541" y="8085782"/>
                    <a:pt x="4228016" y="8074262"/>
                    <a:pt x="4229688" y="8126472"/>
                  </a:cubicBezTo>
                  <a:cubicBezTo>
                    <a:pt x="4232476" y="8215097"/>
                    <a:pt x="4234813" y="8309881"/>
                    <a:pt x="4235928" y="8488460"/>
                  </a:cubicBezTo>
                  <a:cubicBezTo>
                    <a:pt x="4236645" y="8602010"/>
                    <a:pt x="4301851" y="8568751"/>
                    <a:pt x="3815615" y="8565991"/>
                  </a:cubicBezTo>
                  <a:cubicBezTo>
                    <a:pt x="3814818" y="8424598"/>
                    <a:pt x="3817845" y="8443682"/>
                    <a:pt x="3809562" y="8083738"/>
                  </a:cubicBezTo>
                  <a:close/>
                  <a:moveTo>
                    <a:pt x="1147527" y="7582162"/>
                  </a:moveTo>
                  <a:cubicBezTo>
                    <a:pt x="1147474" y="7579268"/>
                    <a:pt x="1114180" y="7576269"/>
                    <a:pt x="1543467" y="7576269"/>
                  </a:cubicBezTo>
                  <a:cubicBezTo>
                    <a:pt x="1572061" y="7576269"/>
                    <a:pt x="1564494" y="7519707"/>
                    <a:pt x="1571158" y="7945053"/>
                  </a:cubicBezTo>
                  <a:cubicBezTo>
                    <a:pt x="1573495" y="8096399"/>
                    <a:pt x="1645764" y="8061044"/>
                    <a:pt x="1225186" y="8061044"/>
                  </a:cubicBezTo>
                  <a:cubicBezTo>
                    <a:pt x="1117074" y="8061044"/>
                    <a:pt x="1156156" y="8133930"/>
                    <a:pt x="1147527" y="7582162"/>
                  </a:cubicBezTo>
                  <a:close/>
                  <a:moveTo>
                    <a:pt x="1512642" y="4027357"/>
                  </a:moveTo>
                  <a:cubicBezTo>
                    <a:pt x="1513757" y="4159062"/>
                    <a:pt x="1516306" y="4504249"/>
                    <a:pt x="1516386" y="4510247"/>
                  </a:cubicBezTo>
                  <a:cubicBezTo>
                    <a:pt x="1172378" y="4510539"/>
                    <a:pt x="1154244" y="4510460"/>
                    <a:pt x="1096073" y="4511256"/>
                  </a:cubicBezTo>
                  <a:cubicBezTo>
                    <a:pt x="1088931" y="4144861"/>
                    <a:pt x="1092197" y="4202857"/>
                    <a:pt x="1090152" y="4029082"/>
                  </a:cubicBezTo>
                  <a:cubicBezTo>
                    <a:pt x="1271887" y="4032453"/>
                    <a:pt x="1395265" y="4027675"/>
                    <a:pt x="1512642" y="4027357"/>
                  </a:cubicBezTo>
                  <a:close/>
                  <a:moveTo>
                    <a:pt x="1089860" y="4004424"/>
                  </a:moveTo>
                  <a:cubicBezTo>
                    <a:pt x="1082134" y="3421839"/>
                    <a:pt x="1041194" y="3522144"/>
                    <a:pt x="1225212" y="3522144"/>
                  </a:cubicBezTo>
                  <a:cubicBezTo>
                    <a:pt x="1374981" y="3522144"/>
                    <a:pt x="1380131" y="3520551"/>
                    <a:pt x="1502341" y="3520233"/>
                  </a:cubicBezTo>
                  <a:cubicBezTo>
                    <a:pt x="1511554" y="3967344"/>
                    <a:pt x="1510863" y="3869853"/>
                    <a:pt x="1512377" y="4002752"/>
                  </a:cubicBezTo>
                  <a:cubicBezTo>
                    <a:pt x="1383344" y="4003044"/>
                    <a:pt x="1270135" y="4007795"/>
                    <a:pt x="1089860" y="4004424"/>
                  </a:cubicBezTo>
                  <a:close/>
                  <a:moveTo>
                    <a:pt x="1516731" y="4534879"/>
                  </a:moveTo>
                  <a:cubicBezTo>
                    <a:pt x="1521935" y="4903371"/>
                    <a:pt x="1522572" y="4814612"/>
                    <a:pt x="1526103" y="5015301"/>
                  </a:cubicBezTo>
                  <a:cubicBezTo>
                    <a:pt x="1524218" y="5015301"/>
                    <a:pt x="1134013" y="5017345"/>
                    <a:pt x="1106321" y="5017743"/>
                  </a:cubicBezTo>
                  <a:cubicBezTo>
                    <a:pt x="1104038" y="4882004"/>
                    <a:pt x="1106958" y="5076031"/>
                    <a:pt x="1096577" y="4535888"/>
                  </a:cubicBezTo>
                  <a:cubicBezTo>
                    <a:pt x="1164227" y="4535012"/>
                    <a:pt x="1176732" y="4535171"/>
                    <a:pt x="1516731" y="4534879"/>
                  </a:cubicBezTo>
                  <a:close/>
                  <a:moveTo>
                    <a:pt x="2392350" y="3960284"/>
                  </a:moveTo>
                  <a:cubicBezTo>
                    <a:pt x="2393093" y="4008273"/>
                    <a:pt x="2453255" y="4014802"/>
                    <a:pt x="2021340" y="4002991"/>
                  </a:cubicBezTo>
                  <a:cubicBezTo>
                    <a:pt x="1959505" y="4001212"/>
                    <a:pt x="1974559" y="4070940"/>
                    <a:pt x="1967152" y="3597764"/>
                  </a:cubicBezTo>
                  <a:cubicBezTo>
                    <a:pt x="1965558" y="3495230"/>
                    <a:pt x="1899661" y="3522914"/>
                    <a:pt x="2339488" y="3521162"/>
                  </a:cubicBezTo>
                  <a:cubicBezTo>
                    <a:pt x="2413510" y="3520950"/>
                    <a:pt x="2384491" y="3457433"/>
                    <a:pt x="2392350" y="3960284"/>
                  </a:cubicBezTo>
                  <a:close/>
                  <a:moveTo>
                    <a:pt x="3288305" y="4511203"/>
                  </a:moveTo>
                  <a:cubicBezTo>
                    <a:pt x="2869400" y="4503320"/>
                    <a:pt x="2868417" y="4524288"/>
                    <a:pt x="2867648" y="4503134"/>
                  </a:cubicBezTo>
                  <a:cubicBezTo>
                    <a:pt x="2863107" y="4380905"/>
                    <a:pt x="2861594" y="4263984"/>
                    <a:pt x="2860930" y="4141039"/>
                  </a:cubicBezTo>
                  <a:cubicBezTo>
                    <a:pt x="2860187" y="3994709"/>
                    <a:pt x="2776767" y="4026056"/>
                    <a:pt x="3281827" y="4025631"/>
                  </a:cubicBezTo>
                  <a:cubicBezTo>
                    <a:pt x="3283022" y="4160043"/>
                    <a:pt x="3278482" y="4276035"/>
                    <a:pt x="3288305" y="4511203"/>
                  </a:cubicBezTo>
                  <a:close/>
                  <a:moveTo>
                    <a:pt x="3729062" y="4512796"/>
                  </a:moveTo>
                  <a:cubicBezTo>
                    <a:pt x="3440490" y="4512902"/>
                    <a:pt x="3400585" y="4513300"/>
                    <a:pt x="3310103" y="4511627"/>
                  </a:cubicBezTo>
                  <a:cubicBezTo>
                    <a:pt x="3300226" y="4275822"/>
                    <a:pt x="3304714" y="4153089"/>
                    <a:pt x="3303572" y="4025631"/>
                  </a:cubicBezTo>
                  <a:cubicBezTo>
                    <a:pt x="3812163" y="4025207"/>
                    <a:pt x="3725664" y="4001239"/>
                    <a:pt x="3724920" y="4141012"/>
                  </a:cubicBezTo>
                  <a:cubicBezTo>
                    <a:pt x="3724442" y="4232850"/>
                    <a:pt x="3724707" y="4261490"/>
                    <a:pt x="3729062" y="4512796"/>
                  </a:cubicBezTo>
                  <a:close/>
                  <a:moveTo>
                    <a:pt x="6798134" y="6540814"/>
                  </a:moveTo>
                  <a:cubicBezTo>
                    <a:pt x="6380901" y="6543627"/>
                    <a:pt x="6437771" y="6552890"/>
                    <a:pt x="6436869" y="6495319"/>
                  </a:cubicBezTo>
                  <a:cubicBezTo>
                    <a:pt x="6428930" y="5988673"/>
                    <a:pt x="6414620" y="6057870"/>
                    <a:pt x="6479826" y="6056065"/>
                  </a:cubicBezTo>
                  <a:cubicBezTo>
                    <a:pt x="6577929" y="6053517"/>
                    <a:pt x="6671544" y="6052907"/>
                    <a:pt x="6797949" y="6055800"/>
                  </a:cubicBezTo>
                  <a:cubicBezTo>
                    <a:pt x="6865943" y="6057366"/>
                    <a:pt x="6852455" y="6041361"/>
                    <a:pt x="6853890" y="6133437"/>
                  </a:cubicBezTo>
                  <a:cubicBezTo>
                    <a:pt x="6861350" y="6610992"/>
                    <a:pt x="6879244" y="6540282"/>
                    <a:pt x="6798134" y="6540814"/>
                  </a:cubicBezTo>
                  <a:close/>
                  <a:moveTo>
                    <a:pt x="6859943" y="6565126"/>
                  </a:moveTo>
                  <a:cubicBezTo>
                    <a:pt x="6862677" y="6712810"/>
                    <a:pt x="6865439" y="6746493"/>
                    <a:pt x="6868412" y="7045708"/>
                  </a:cubicBezTo>
                  <a:cubicBezTo>
                    <a:pt x="6399407" y="7045947"/>
                    <a:pt x="6447197" y="7050432"/>
                    <a:pt x="6447064" y="7038860"/>
                  </a:cubicBezTo>
                  <a:cubicBezTo>
                    <a:pt x="6441382" y="6494576"/>
                    <a:pt x="6417036" y="6564941"/>
                    <a:pt x="6479481" y="6565445"/>
                  </a:cubicBezTo>
                  <a:cubicBezTo>
                    <a:pt x="6652852" y="6566799"/>
                    <a:pt x="6796010" y="6565392"/>
                    <a:pt x="6859943" y="6565126"/>
                  </a:cubicBezTo>
                  <a:close/>
                  <a:moveTo>
                    <a:pt x="5555330" y="6563906"/>
                  </a:moveTo>
                  <a:cubicBezTo>
                    <a:pt x="6055823" y="6563481"/>
                    <a:pt x="5974527" y="6534311"/>
                    <a:pt x="5978244" y="6677004"/>
                  </a:cubicBezTo>
                  <a:cubicBezTo>
                    <a:pt x="5981483" y="6805470"/>
                    <a:pt x="5983634" y="6918621"/>
                    <a:pt x="5982731" y="7039258"/>
                  </a:cubicBezTo>
                  <a:cubicBezTo>
                    <a:pt x="5982625" y="7051680"/>
                    <a:pt x="6028291" y="7047911"/>
                    <a:pt x="5560029" y="7048176"/>
                  </a:cubicBezTo>
                  <a:cubicBezTo>
                    <a:pt x="5552250" y="6540947"/>
                    <a:pt x="5557613" y="6782909"/>
                    <a:pt x="5555330" y="6563906"/>
                  </a:cubicBezTo>
                  <a:close/>
                  <a:moveTo>
                    <a:pt x="4227803" y="6563746"/>
                  </a:moveTo>
                  <a:cubicBezTo>
                    <a:pt x="4451646" y="6566905"/>
                    <a:pt x="4542155" y="6564277"/>
                    <a:pt x="4648939" y="6563693"/>
                  </a:cubicBezTo>
                  <a:cubicBezTo>
                    <a:pt x="4655550" y="7018634"/>
                    <a:pt x="4655763" y="7045389"/>
                    <a:pt x="4655789" y="7048627"/>
                  </a:cubicBezTo>
                  <a:cubicBezTo>
                    <a:pt x="4184899" y="7048548"/>
                    <a:pt x="4233299" y="7053485"/>
                    <a:pt x="4232928" y="7038674"/>
                  </a:cubicBezTo>
                  <a:cubicBezTo>
                    <a:pt x="4225626" y="6734708"/>
                    <a:pt x="4229157" y="6703812"/>
                    <a:pt x="4227803" y="6563746"/>
                  </a:cubicBezTo>
                  <a:close/>
                  <a:moveTo>
                    <a:pt x="2024022" y="7072197"/>
                  </a:moveTo>
                  <a:cubicBezTo>
                    <a:pt x="2292893" y="7075091"/>
                    <a:pt x="2306460" y="7070632"/>
                    <a:pt x="2441361" y="7069676"/>
                  </a:cubicBezTo>
                  <a:cubicBezTo>
                    <a:pt x="2449804" y="7523768"/>
                    <a:pt x="2449618" y="7382880"/>
                    <a:pt x="2452698" y="7555221"/>
                  </a:cubicBezTo>
                  <a:cubicBezTo>
                    <a:pt x="2257635" y="7554717"/>
                    <a:pt x="2431989" y="7553495"/>
                    <a:pt x="2028031" y="7553788"/>
                  </a:cubicBezTo>
                  <a:cubicBezTo>
                    <a:pt x="2025535" y="7359123"/>
                    <a:pt x="2031668" y="7390418"/>
                    <a:pt x="2024022" y="7072197"/>
                  </a:cubicBezTo>
                  <a:close/>
                  <a:moveTo>
                    <a:pt x="2415076" y="5409114"/>
                  </a:moveTo>
                  <a:cubicBezTo>
                    <a:pt x="2417280" y="5549658"/>
                    <a:pt x="2438122" y="5525822"/>
                    <a:pt x="2339329" y="5526592"/>
                  </a:cubicBezTo>
                  <a:cubicBezTo>
                    <a:pt x="2198057" y="5527733"/>
                    <a:pt x="2106911" y="5527362"/>
                    <a:pt x="2021154" y="5526433"/>
                  </a:cubicBezTo>
                  <a:cubicBezTo>
                    <a:pt x="1988976" y="5526088"/>
                    <a:pt x="2000976" y="5583951"/>
                    <a:pt x="1992294" y="5046329"/>
                  </a:cubicBezTo>
                  <a:cubicBezTo>
                    <a:pt x="1992268" y="5044445"/>
                    <a:pt x="1957886" y="5033403"/>
                    <a:pt x="2339197" y="5042640"/>
                  </a:cubicBezTo>
                  <a:cubicBezTo>
                    <a:pt x="2444414" y="5045161"/>
                    <a:pt x="2408227" y="4970152"/>
                    <a:pt x="2415076" y="5409114"/>
                  </a:cubicBezTo>
                  <a:close/>
                  <a:moveTo>
                    <a:pt x="2020968" y="5551065"/>
                  </a:moveTo>
                  <a:cubicBezTo>
                    <a:pt x="2479513" y="5556001"/>
                    <a:pt x="2417572" y="5531503"/>
                    <a:pt x="2419484" y="5589896"/>
                  </a:cubicBezTo>
                  <a:cubicBezTo>
                    <a:pt x="2423254" y="5702703"/>
                    <a:pt x="2423068" y="5717912"/>
                    <a:pt x="2428112" y="6033796"/>
                  </a:cubicBezTo>
                  <a:cubicBezTo>
                    <a:pt x="2065227" y="6033212"/>
                    <a:pt x="2090742" y="6032920"/>
                    <a:pt x="2006658" y="6031646"/>
                  </a:cubicBezTo>
                  <a:cubicBezTo>
                    <a:pt x="2000498" y="5490760"/>
                    <a:pt x="1989878" y="5550746"/>
                    <a:pt x="2020968" y="5551065"/>
                  </a:cubicBezTo>
                  <a:close/>
                  <a:moveTo>
                    <a:pt x="2020915" y="6056596"/>
                  </a:moveTo>
                  <a:cubicBezTo>
                    <a:pt x="2500143" y="6064320"/>
                    <a:pt x="2427953" y="6025515"/>
                    <a:pt x="2429679" y="6133464"/>
                  </a:cubicBezTo>
                  <a:cubicBezTo>
                    <a:pt x="2437299" y="6620255"/>
                    <a:pt x="2457902" y="6537655"/>
                    <a:pt x="2339435" y="6537496"/>
                  </a:cubicBezTo>
                  <a:cubicBezTo>
                    <a:pt x="1947080" y="6536407"/>
                    <a:pt x="2012658" y="6559871"/>
                    <a:pt x="2011623" y="6495346"/>
                  </a:cubicBezTo>
                  <a:cubicBezTo>
                    <a:pt x="2003897" y="6001892"/>
                    <a:pt x="2003286" y="6056304"/>
                    <a:pt x="2020915" y="6056596"/>
                  </a:cubicBezTo>
                  <a:close/>
                  <a:moveTo>
                    <a:pt x="2021314" y="6564012"/>
                  </a:moveTo>
                  <a:cubicBezTo>
                    <a:pt x="2117531" y="6561544"/>
                    <a:pt x="2146975" y="6561889"/>
                    <a:pt x="2339435" y="6562127"/>
                  </a:cubicBezTo>
                  <a:cubicBezTo>
                    <a:pt x="2464911" y="6562472"/>
                    <a:pt x="2430104" y="6470767"/>
                    <a:pt x="2440777" y="7039231"/>
                  </a:cubicBezTo>
                  <a:cubicBezTo>
                    <a:pt x="2440803" y="7041196"/>
                    <a:pt x="2489204" y="7052556"/>
                    <a:pt x="2023411" y="7047513"/>
                  </a:cubicBezTo>
                  <a:cubicBezTo>
                    <a:pt x="2023384" y="7045655"/>
                    <a:pt x="2010508" y="6564277"/>
                    <a:pt x="2021314" y="6564012"/>
                  </a:cubicBezTo>
                  <a:close/>
                  <a:moveTo>
                    <a:pt x="2817043" y="5524283"/>
                  </a:moveTo>
                  <a:cubicBezTo>
                    <a:pt x="2362667" y="5524283"/>
                    <a:pt x="2439317" y="5561682"/>
                    <a:pt x="2436821" y="5408663"/>
                  </a:cubicBezTo>
                  <a:cubicBezTo>
                    <a:pt x="2434060" y="5232181"/>
                    <a:pt x="2437803" y="5226527"/>
                    <a:pt x="2434989" y="5046303"/>
                  </a:cubicBezTo>
                  <a:cubicBezTo>
                    <a:pt x="2434962" y="5044418"/>
                    <a:pt x="2856337" y="5039083"/>
                    <a:pt x="2856443" y="5046674"/>
                  </a:cubicBezTo>
                  <a:cubicBezTo>
                    <a:pt x="2865125" y="5600726"/>
                    <a:pt x="2875719" y="5524283"/>
                    <a:pt x="2817043" y="5524283"/>
                  </a:cubicBezTo>
                  <a:close/>
                  <a:moveTo>
                    <a:pt x="2862099" y="5548994"/>
                  </a:moveTo>
                  <a:cubicBezTo>
                    <a:pt x="2870887" y="6106098"/>
                    <a:pt x="2887427" y="6030876"/>
                    <a:pt x="2817043" y="6030876"/>
                  </a:cubicBezTo>
                  <a:cubicBezTo>
                    <a:pt x="2657504" y="6030876"/>
                    <a:pt x="2657929" y="6033875"/>
                    <a:pt x="2498682" y="6033875"/>
                  </a:cubicBezTo>
                  <a:cubicBezTo>
                    <a:pt x="2424555" y="6033875"/>
                    <a:pt x="2457131" y="6107239"/>
                    <a:pt x="2440033" y="5550693"/>
                  </a:cubicBezTo>
                  <a:cubicBezTo>
                    <a:pt x="2783537" y="5549684"/>
                    <a:pt x="2680497" y="5548569"/>
                    <a:pt x="2862099" y="5548994"/>
                  </a:cubicBezTo>
                  <a:close/>
                  <a:moveTo>
                    <a:pt x="2498682" y="6058507"/>
                  </a:moveTo>
                  <a:cubicBezTo>
                    <a:pt x="2658195" y="6058507"/>
                    <a:pt x="2657796" y="6055508"/>
                    <a:pt x="2817043" y="6055508"/>
                  </a:cubicBezTo>
                  <a:cubicBezTo>
                    <a:pt x="2885277" y="6055508"/>
                    <a:pt x="2867249" y="5978667"/>
                    <a:pt x="2876807" y="6541398"/>
                  </a:cubicBezTo>
                  <a:cubicBezTo>
                    <a:pt x="2696798" y="6543176"/>
                    <a:pt x="2693692" y="6537787"/>
                    <a:pt x="2456680" y="6537655"/>
                  </a:cubicBezTo>
                  <a:cubicBezTo>
                    <a:pt x="2449220" y="5981985"/>
                    <a:pt x="2435414" y="6058507"/>
                    <a:pt x="2498682" y="6058507"/>
                  </a:cubicBezTo>
                  <a:close/>
                  <a:moveTo>
                    <a:pt x="2498682" y="6562313"/>
                  </a:moveTo>
                  <a:cubicBezTo>
                    <a:pt x="2656814" y="6562313"/>
                    <a:pt x="2655327" y="6566321"/>
                    <a:pt x="2817043" y="6566321"/>
                  </a:cubicBezTo>
                  <a:cubicBezTo>
                    <a:pt x="2895684" y="6566321"/>
                    <a:pt x="2879223" y="6489825"/>
                    <a:pt x="2885516" y="7039098"/>
                  </a:cubicBezTo>
                  <a:cubicBezTo>
                    <a:pt x="2885622" y="7048203"/>
                    <a:pt x="2462707" y="7047885"/>
                    <a:pt x="2462548" y="7038727"/>
                  </a:cubicBezTo>
                  <a:cubicBezTo>
                    <a:pt x="2452114" y="6486162"/>
                    <a:pt x="2445237" y="6562313"/>
                    <a:pt x="2498682" y="6562313"/>
                  </a:cubicBezTo>
                  <a:close/>
                  <a:moveTo>
                    <a:pt x="2878082" y="5040835"/>
                  </a:moveTo>
                  <a:cubicBezTo>
                    <a:pt x="2962351" y="5041552"/>
                    <a:pt x="3110580" y="5047869"/>
                    <a:pt x="3295368" y="5042348"/>
                  </a:cubicBezTo>
                  <a:cubicBezTo>
                    <a:pt x="3298368" y="5229314"/>
                    <a:pt x="3303465" y="5351703"/>
                    <a:pt x="3304289" y="5525557"/>
                  </a:cubicBezTo>
                  <a:cubicBezTo>
                    <a:pt x="2953669" y="5526327"/>
                    <a:pt x="3042612" y="5524893"/>
                    <a:pt x="2883445" y="5524389"/>
                  </a:cubicBezTo>
                  <a:cubicBezTo>
                    <a:pt x="2878772" y="5227483"/>
                    <a:pt x="2880843" y="5211133"/>
                    <a:pt x="2878082" y="5040835"/>
                  </a:cubicBezTo>
                  <a:close/>
                  <a:moveTo>
                    <a:pt x="2883843" y="5549047"/>
                  </a:moveTo>
                  <a:cubicBezTo>
                    <a:pt x="3038072" y="5549605"/>
                    <a:pt x="2969361" y="5550932"/>
                    <a:pt x="3304395" y="5550215"/>
                  </a:cubicBezTo>
                  <a:cubicBezTo>
                    <a:pt x="3305058" y="5883325"/>
                    <a:pt x="3309572" y="5898322"/>
                    <a:pt x="3313262" y="6032442"/>
                  </a:cubicBezTo>
                  <a:cubicBezTo>
                    <a:pt x="2955740" y="6033265"/>
                    <a:pt x="3037382" y="6031752"/>
                    <a:pt x="2890454" y="6031035"/>
                  </a:cubicBezTo>
                  <a:cubicBezTo>
                    <a:pt x="2887985" y="5829630"/>
                    <a:pt x="2891436" y="6029894"/>
                    <a:pt x="2883843" y="5549047"/>
                  </a:cubicBezTo>
                  <a:close/>
                  <a:moveTo>
                    <a:pt x="3315386" y="6133464"/>
                  </a:moveTo>
                  <a:cubicBezTo>
                    <a:pt x="3322528" y="6600906"/>
                    <a:pt x="3332777" y="6538823"/>
                    <a:pt x="3294890" y="6538265"/>
                  </a:cubicBezTo>
                  <a:cubicBezTo>
                    <a:pt x="2840540" y="6530940"/>
                    <a:pt x="2898923" y="6567064"/>
                    <a:pt x="2897808" y="6495293"/>
                  </a:cubicBezTo>
                  <a:cubicBezTo>
                    <a:pt x="2892445" y="6166031"/>
                    <a:pt x="2891649" y="6121758"/>
                    <a:pt x="2890772" y="6055693"/>
                  </a:cubicBezTo>
                  <a:cubicBezTo>
                    <a:pt x="3388611" y="6058188"/>
                    <a:pt x="3313740" y="6029523"/>
                    <a:pt x="3315386" y="6133464"/>
                  </a:cubicBezTo>
                  <a:close/>
                  <a:moveTo>
                    <a:pt x="3317112" y="5041737"/>
                  </a:moveTo>
                  <a:cubicBezTo>
                    <a:pt x="3488333" y="5037172"/>
                    <a:pt x="3737558" y="5043383"/>
                    <a:pt x="3737611" y="5046807"/>
                  </a:cubicBezTo>
                  <a:cubicBezTo>
                    <a:pt x="3739071" y="5140848"/>
                    <a:pt x="3741328" y="5262280"/>
                    <a:pt x="3745602" y="5526592"/>
                  </a:cubicBezTo>
                  <a:cubicBezTo>
                    <a:pt x="3580329" y="5526433"/>
                    <a:pt x="3610941" y="5524973"/>
                    <a:pt x="3326086" y="5525504"/>
                  </a:cubicBezTo>
                  <a:cubicBezTo>
                    <a:pt x="3325024" y="5321656"/>
                    <a:pt x="3319369" y="5208983"/>
                    <a:pt x="3317112" y="5041737"/>
                  </a:cubicBezTo>
                  <a:close/>
                  <a:moveTo>
                    <a:pt x="2976609" y="6564012"/>
                  </a:moveTo>
                  <a:cubicBezTo>
                    <a:pt x="3084906" y="6560747"/>
                    <a:pt x="3186354" y="6561278"/>
                    <a:pt x="3294598" y="6562897"/>
                  </a:cubicBezTo>
                  <a:cubicBezTo>
                    <a:pt x="3330759" y="6563481"/>
                    <a:pt x="3323378" y="6542857"/>
                    <a:pt x="3322104" y="6676526"/>
                  </a:cubicBezTo>
                  <a:cubicBezTo>
                    <a:pt x="3317590" y="7101792"/>
                    <a:pt x="3349344" y="7045947"/>
                    <a:pt x="3294837" y="7045416"/>
                  </a:cubicBezTo>
                  <a:cubicBezTo>
                    <a:pt x="2874126" y="7041488"/>
                    <a:pt x="2907366" y="7049450"/>
                    <a:pt x="2907234" y="7038780"/>
                  </a:cubicBezTo>
                  <a:cubicBezTo>
                    <a:pt x="2900862" y="6482287"/>
                    <a:pt x="2870727" y="6567064"/>
                    <a:pt x="2976609" y="6564012"/>
                  </a:cubicBezTo>
                  <a:close/>
                  <a:moveTo>
                    <a:pt x="3326192" y="5589923"/>
                  </a:moveTo>
                  <a:cubicBezTo>
                    <a:pt x="3326192" y="5532723"/>
                    <a:pt x="3262021" y="5550826"/>
                    <a:pt x="3746001" y="5551224"/>
                  </a:cubicBezTo>
                  <a:cubicBezTo>
                    <a:pt x="3750833" y="5850917"/>
                    <a:pt x="3750833" y="5855057"/>
                    <a:pt x="3752957" y="5952443"/>
                  </a:cubicBezTo>
                  <a:cubicBezTo>
                    <a:pt x="3755134" y="6051446"/>
                    <a:pt x="3834067" y="6031301"/>
                    <a:pt x="3335007" y="6032389"/>
                  </a:cubicBezTo>
                  <a:cubicBezTo>
                    <a:pt x="3332511" y="5941321"/>
                    <a:pt x="3326192" y="5837380"/>
                    <a:pt x="3326192" y="5589923"/>
                  </a:cubicBezTo>
                  <a:close/>
                  <a:moveTo>
                    <a:pt x="3453951" y="6056915"/>
                  </a:moveTo>
                  <a:cubicBezTo>
                    <a:pt x="3614870" y="6056915"/>
                    <a:pt x="3609268" y="6054525"/>
                    <a:pt x="3755054" y="6054313"/>
                  </a:cubicBezTo>
                  <a:cubicBezTo>
                    <a:pt x="3756143" y="6112893"/>
                    <a:pt x="3756355" y="6131499"/>
                    <a:pt x="3762011" y="6495718"/>
                  </a:cubicBezTo>
                  <a:cubicBezTo>
                    <a:pt x="3762966" y="6556633"/>
                    <a:pt x="3809562" y="6539194"/>
                    <a:pt x="3453951" y="6539486"/>
                  </a:cubicBezTo>
                  <a:cubicBezTo>
                    <a:pt x="3321573" y="6539486"/>
                    <a:pt x="3344140" y="6549572"/>
                    <a:pt x="3343290" y="6495240"/>
                  </a:cubicBezTo>
                  <a:cubicBezTo>
                    <a:pt x="3335113" y="5967598"/>
                    <a:pt x="3303041" y="6056915"/>
                    <a:pt x="3453951" y="6056915"/>
                  </a:cubicBezTo>
                  <a:close/>
                  <a:moveTo>
                    <a:pt x="3759276" y="5043569"/>
                  </a:moveTo>
                  <a:cubicBezTo>
                    <a:pt x="4214528" y="5044312"/>
                    <a:pt x="4179960" y="5040278"/>
                    <a:pt x="4180066" y="5046807"/>
                  </a:cubicBezTo>
                  <a:cubicBezTo>
                    <a:pt x="4188748" y="5601602"/>
                    <a:pt x="4229954" y="5523593"/>
                    <a:pt x="4090965" y="5523593"/>
                  </a:cubicBezTo>
                  <a:cubicBezTo>
                    <a:pt x="3931718" y="5523593"/>
                    <a:pt x="3931479" y="5526592"/>
                    <a:pt x="3772418" y="5526592"/>
                  </a:cubicBezTo>
                  <a:cubicBezTo>
                    <a:pt x="3765542" y="5526592"/>
                    <a:pt x="3767666" y="5580420"/>
                    <a:pt x="3759276" y="5043569"/>
                  </a:cubicBezTo>
                  <a:close/>
                  <a:moveTo>
                    <a:pt x="3343822" y="6676845"/>
                  </a:moveTo>
                  <a:cubicBezTo>
                    <a:pt x="3345388" y="6528842"/>
                    <a:pt x="3254932" y="6564303"/>
                    <a:pt x="3763205" y="6563879"/>
                  </a:cubicBezTo>
                  <a:cubicBezTo>
                    <a:pt x="3765595" y="6689240"/>
                    <a:pt x="3771542" y="6839922"/>
                    <a:pt x="3770719" y="7038886"/>
                  </a:cubicBezTo>
                  <a:cubicBezTo>
                    <a:pt x="3770719" y="7040771"/>
                    <a:pt x="3820527" y="7049026"/>
                    <a:pt x="3348574" y="7045867"/>
                  </a:cubicBezTo>
                  <a:cubicBezTo>
                    <a:pt x="3344963" y="6922364"/>
                    <a:pt x="3342627" y="6800931"/>
                    <a:pt x="3343822" y="6676845"/>
                  </a:cubicBezTo>
                  <a:close/>
                  <a:moveTo>
                    <a:pt x="3767745" y="5551224"/>
                  </a:moveTo>
                  <a:cubicBezTo>
                    <a:pt x="3876998" y="5551224"/>
                    <a:pt x="3919107" y="5548516"/>
                    <a:pt x="4190421" y="5548171"/>
                  </a:cubicBezTo>
                  <a:cubicBezTo>
                    <a:pt x="4189624" y="5863870"/>
                    <a:pt x="4194616" y="5895243"/>
                    <a:pt x="4198174" y="6032601"/>
                  </a:cubicBezTo>
                  <a:cubicBezTo>
                    <a:pt x="3696379" y="6031168"/>
                    <a:pt x="3776932" y="6051553"/>
                    <a:pt x="3774728" y="5951832"/>
                  </a:cubicBezTo>
                  <a:cubicBezTo>
                    <a:pt x="3772152" y="5833744"/>
                    <a:pt x="3772418" y="5841282"/>
                    <a:pt x="3767745" y="5551224"/>
                  </a:cubicBezTo>
                  <a:close/>
                  <a:moveTo>
                    <a:pt x="4198784" y="6057260"/>
                  </a:moveTo>
                  <a:cubicBezTo>
                    <a:pt x="4200431" y="6129270"/>
                    <a:pt x="4205767" y="6536726"/>
                    <a:pt x="4205794" y="6538770"/>
                  </a:cubicBezTo>
                  <a:cubicBezTo>
                    <a:pt x="3722822" y="6533302"/>
                    <a:pt x="3784870" y="6564118"/>
                    <a:pt x="3783781" y="6495293"/>
                  </a:cubicBezTo>
                  <a:cubicBezTo>
                    <a:pt x="3778684" y="6166721"/>
                    <a:pt x="3777967" y="6117379"/>
                    <a:pt x="3776825" y="6054287"/>
                  </a:cubicBezTo>
                  <a:cubicBezTo>
                    <a:pt x="3926434" y="6054340"/>
                    <a:pt x="3837784" y="6056277"/>
                    <a:pt x="4198784" y="6057260"/>
                  </a:cubicBezTo>
                  <a:close/>
                  <a:moveTo>
                    <a:pt x="4206033" y="6563455"/>
                  </a:moveTo>
                  <a:cubicBezTo>
                    <a:pt x="4207333" y="6700361"/>
                    <a:pt x="4203802" y="6742511"/>
                    <a:pt x="4211396" y="7048787"/>
                  </a:cubicBezTo>
                  <a:cubicBezTo>
                    <a:pt x="4021298" y="7049079"/>
                    <a:pt x="3792410" y="7045814"/>
                    <a:pt x="3792437" y="7039019"/>
                  </a:cubicBezTo>
                  <a:cubicBezTo>
                    <a:pt x="3793260" y="6841356"/>
                    <a:pt x="3787498" y="6695663"/>
                    <a:pt x="3784950" y="6563826"/>
                  </a:cubicBezTo>
                  <a:cubicBezTo>
                    <a:pt x="3939178" y="6563800"/>
                    <a:pt x="4072858" y="6561835"/>
                    <a:pt x="4206033" y="6563455"/>
                  </a:cubicBezTo>
                  <a:close/>
                  <a:moveTo>
                    <a:pt x="3792357" y="7068296"/>
                  </a:moveTo>
                  <a:cubicBezTo>
                    <a:pt x="3957657" y="7068853"/>
                    <a:pt x="3880636" y="7074029"/>
                    <a:pt x="4212006" y="7073472"/>
                  </a:cubicBezTo>
                  <a:cubicBezTo>
                    <a:pt x="4212272" y="7085389"/>
                    <a:pt x="4221113" y="7551850"/>
                    <a:pt x="4221166" y="7555008"/>
                  </a:cubicBezTo>
                  <a:cubicBezTo>
                    <a:pt x="3924443" y="7556415"/>
                    <a:pt x="3968516" y="7552593"/>
                    <a:pt x="3801464" y="7552168"/>
                  </a:cubicBezTo>
                  <a:cubicBezTo>
                    <a:pt x="3798755" y="7398035"/>
                    <a:pt x="3791853" y="7268162"/>
                    <a:pt x="3792357" y="7068296"/>
                  </a:cubicBezTo>
                  <a:close/>
                  <a:moveTo>
                    <a:pt x="4220529" y="6057339"/>
                  </a:moveTo>
                  <a:cubicBezTo>
                    <a:pt x="4560422" y="6058507"/>
                    <a:pt x="4505729" y="6056941"/>
                    <a:pt x="4638665" y="6055932"/>
                  </a:cubicBezTo>
                  <a:cubicBezTo>
                    <a:pt x="4640921" y="6276528"/>
                    <a:pt x="4645089" y="6304903"/>
                    <a:pt x="4648568" y="6539035"/>
                  </a:cubicBezTo>
                  <a:cubicBezTo>
                    <a:pt x="4523650" y="6539672"/>
                    <a:pt x="4462028" y="6542273"/>
                    <a:pt x="4227511" y="6539062"/>
                  </a:cubicBezTo>
                  <a:cubicBezTo>
                    <a:pt x="4227485" y="6536965"/>
                    <a:pt x="4222334" y="6137710"/>
                    <a:pt x="4220529" y="6057339"/>
                  </a:cubicBezTo>
                  <a:close/>
                  <a:moveTo>
                    <a:pt x="4653904" y="5589498"/>
                  </a:moveTo>
                  <a:cubicBezTo>
                    <a:pt x="4651913" y="5529724"/>
                    <a:pt x="4592308" y="5549578"/>
                    <a:pt x="5046499" y="5549578"/>
                  </a:cubicBezTo>
                  <a:cubicBezTo>
                    <a:pt x="5092032" y="5549578"/>
                    <a:pt x="5065695" y="5491052"/>
                    <a:pt x="5079660" y="5952549"/>
                  </a:cubicBezTo>
                  <a:cubicBezTo>
                    <a:pt x="5082474" y="6045740"/>
                    <a:pt x="5154239" y="6030982"/>
                    <a:pt x="4727979" y="6030982"/>
                  </a:cubicBezTo>
                  <a:cubicBezTo>
                    <a:pt x="4629425" y="6030982"/>
                    <a:pt x="4671135" y="6105700"/>
                    <a:pt x="4653904" y="5589498"/>
                  </a:cubicBezTo>
                  <a:close/>
                  <a:moveTo>
                    <a:pt x="4728005" y="6055614"/>
                  </a:moveTo>
                  <a:cubicBezTo>
                    <a:pt x="5145743" y="6055614"/>
                    <a:pt x="5082235" y="6030425"/>
                    <a:pt x="5083855" y="6133464"/>
                  </a:cubicBezTo>
                  <a:cubicBezTo>
                    <a:pt x="5091182" y="6600587"/>
                    <a:pt x="5101086" y="6537071"/>
                    <a:pt x="5046526" y="6537071"/>
                  </a:cubicBezTo>
                  <a:cubicBezTo>
                    <a:pt x="4611530" y="6537071"/>
                    <a:pt x="4670631" y="6555412"/>
                    <a:pt x="4669675" y="6495293"/>
                  </a:cubicBezTo>
                  <a:cubicBezTo>
                    <a:pt x="4661577" y="5982754"/>
                    <a:pt x="4633965" y="6055614"/>
                    <a:pt x="4728005" y="6055614"/>
                  </a:cubicBezTo>
                  <a:close/>
                  <a:moveTo>
                    <a:pt x="4728005" y="6563481"/>
                  </a:moveTo>
                  <a:cubicBezTo>
                    <a:pt x="4886110" y="6563481"/>
                    <a:pt x="4894527" y="6561702"/>
                    <a:pt x="5046526" y="6561702"/>
                  </a:cubicBezTo>
                  <a:cubicBezTo>
                    <a:pt x="5105759" y="6561702"/>
                    <a:pt x="5087943" y="6493435"/>
                    <a:pt x="5096068" y="7044540"/>
                  </a:cubicBezTo>
                  <a:cubicBezTo>
                    <a:pt x="4921396" y="7043451"/>
                    <a:pt x="4892482" y="7048654"/>
                    <a:pt x="4677587" y="7048627"/>
                  </a:cubicBezTo>
                  <a:cubicBezTo>
                    <a:pt x="4669993" y="6495824"/>
                    <a:pt x="4647612" y="6563481"/>
                    <a:pt x="4728005" y="6563481"/>
                  </a:cubicBezTo>
                  <a:close/>
                  <a:moveTo>
                    <a:pt x="5087333" y="5046303"/>
                  </a:moveTo>
                  <a:cubicBezTo>
                    <a:pt x="5087253" y="5040543"/>
                    <a:pt x="5510168" y="5039720"/>
                    <a:pt x="5510274" y="5046727"/>
                  </a:cubicBezTo>
                  <a:cubicBezTo>
                    <a:pt x="5513434" y="5248691"/>
                    <a:pt x="5509929" y="5176866"/>
                    <a:pt x="5515664" y="5523858"/>
                  </a:cubicBezTo>
                  <a:cubicBezTo>
                    <a:pt x="5320627" y="5520753"/>
                    <a:pt x="5210100" y="5524362"/>
                    <a:pt x="5096731" y="5524814"/>
                  </a:cubicBezTo>
                  <a:cubicBezTo>
                    <a:pt x="5096546" y="5345253"/>
                    <a:pt x="5090014" y="5217636"/>
                    <a:pt x="5087333" y="5046303"/>
                  </a:cubicBezTo>
                  <a:close/>
                  <a:moveTo>
                    <a:pt x="5096439" y="5590029"/>
                  </a:moveTo>
                  <a:cubicBezTo>
                    <a:pt x="5096784" y="5544216"/>
                    <a:pt x="5033383" y="5540766"/>
                    <a:pt x="5516035" y="5548596"/>
                  </a:cubicBezTo>
                  <a:cubicBezTo>
                    <a:pt x="5523629" y="5995415"/>
                    <a:pt x="5520522" y="5847758"/>
                    <a:pt x="5522700" y="6032256"/>
                  </a:cubicBezTo>
                  <a:cubicBezTo>
                    <a:pt x="5035826" y="6023683"/>
                    <a:pt x="5104749" y="6063125"/>
                    <a:pt x="5101378" y="5951752"/>
                  </a:cubicBezTo>
                  <a:cubicBezTo>
                    <a:pt x="5096678" y="5795920"/>
                    <a:pt x="5095829" y="5687998"/>
                    <a:pt x="5096439" y="5590029"/>
                  </a:cubicBezTo>
                  <a:close/>
                  <a:moveTo>
                    <a:pt x="5523018" y="6056888"/>
                  </a:moveTo>
                  <a:cubicBezTo>
                    <a:pt x="5526257" y="6304398"/>
                    <a:pt x="5530797" y="6336462"/>
                    <a:pt x="5533293" y="6539301"/>
                  </a:cubicBezTo>
                  <a:cubicBezTo>
                    <a:pt x="5365948" y="6539433"/>
                    <a:pt x="5312848" y="6539858"/>
                    <a:pt x="5205772" y="6538265"/>
                  </a:cubicBezTo>
                  <a:cubicBezTo>
                    <a:pt x="5082395" y="6536434"/>
                    <a:pt x="5113033" y="6611842"/>
                    <a:pt x="5105546" y="6133039"/>
                  </a:cubicBezTo>
                  <a:cubicBezTo>
                    <a:pt x="5104006" y="6033610"/>
                    <a:pt x="5024489" y="6048819"/>
                    <a:pt x="5523018" y="6056888"/>
                  </a:cubicBezTo>
                  <a:close/>
                  <a:moveTo>
                    <a:pt x="5533585" y="6563932"/>
                  </a:moveTo>
                  <a:cubicBezTo>
                    <a:pt x="5536399" y="6841860"/>
                    <a:pt x="5530027" y="6510873"/>
                    <a:pt x="5538311" y="7048176"/>
                  </a:cubicBezTo>
                  <a:cubicBezTo>
                    <a:pt x="5083297" y="7048415"/>
                    <a:pt x="5330371" y="7046849"/>
                    <a:pt x="5117839" y="7044726"/>
                  </a:cubicBezTo>
                  <a:cubicBezTo>
                    <a:pt x="5116538" y="6940413"/>
                    <a:pt x="5117202" y="6990711"/>
                    <a:pt x="5110617" y="6561862"/>
                  </a:cubicBezTo>
                  <a:cubicBezTo>
                    <a:pt x="5289166" y="6562817"/>
                    <a:pt x="5124184" y="6564277"/>
                    <a:pt x="5533585" y="6563932"/>
                  </a:cubicBezTo>
                  <a:close/>
                  <a:moveTo>
                    <a:pt x="5537833" y="5548941"/>
                  </a:moveTo>
                  <a:cubicBezTo>
                    <a:pt x="6017113" y="5556532"/>
                    <a:pt x="5957695" y="5522823"/>
                    <a:pt x="5958969" y="5590188"/>
                  </a:cubicBezTo>
                  <a:cubicBezTo>
                    <a:pt x="5961465" y="5722318"/>
                    <a:pt x="5963217" y="5824560"/>
                    <a:pt x="5964411" y="5952336"/>
                  </a:cubicBezTo>
                  <a:cubicBezTo>
                    <a:pt x="5965235" y="6041520"/>
                    <a:pt x="6050965" y="6040511"/>
                    <a:pt x="5544497" y="6032601"/>
                  </a:cubicBezTo>
                  <a:cubicBezTo>
                    <a:pt x="5542798" y="5887068"/>
                    <a:pt x="5544630" y="5939463"/>
                    <a:pt x="5537833" y="5548941"/>
                  </a:cubicBezTo>
                  <a:close/>
                  <a:moveTo>
                    <a:pt x="5538709" y="7072808"/>
                  </a:moveTo>
                  <a:cubicBezTo>
                    <a:pt x="5541311" y="7241513"/>
                    <a:pt x="5542055" y="7298315"/>
                    <a:pt x="5544417" y="7401619"/>
                  </a:cubicBezTo>
                  <a:cubicBezTo>
                    <a:pt x="5548904" y="7605572"/>
                    <a:pt x="5622182" y="7545082"/>
                    <a:pt x="5205454" y="7554027"/>
                  </a:cubicBezTo>
                  <a:cubicBezTo>
                    <a:pt x="5106130" y="7556044"/>
                    <a:pt x="5125644" y="7647430"/>
                    <a:pt x="5118157" y="7069357"/>
                  </a:cubicBezTo>
                  <a:cubicBezTo>
                    <a:pt x="5282024" y="7071029"/>
                    <a:pt x="5125299" y="7073020"/>
                    <a:pt x="5538709" y="7072808"/>
                  </a:cubicBezTo>
                  <a:close/>
                  <a:moveTo>
                    <a:pt x="5545878" y="6133092"/>
                  </a:moveTo>
                  <a:cubicBezTo>
                    <a:pt x="5544364" y="6036158"/>
                    <a:pt x="5463148" y="6056915"/>
                    <a:pt x="5965580" y="6054844"/>
                  </a:cubicBezTo>
                  <a:cubicBezTo>
                    <a:pt x="5968952" y="6303841"/>
                    <a:pt x="5970146" y="6247438"/>
                    <a:pt x="5975297" y="6541186"/>
                  </a:cubicBezTo>
                  <a:cubicBezTo>
                    <a:pt x="5487919" y="6540363"/>
                    <a:pt x="5555383" y="6555439"/>
                    <a:pt x="5554453" y="6495293"/>
                  </a:cubicBezTo>
                  <a:cubicBezTo>
                    <a:pt x="5551613" y="6314139"/>
                    <a:pt x="5548665" y="6309707"/>
                    <a:pt x="5545878" y="6133092"/>
                  </a:cubicBezTo>
                  <a:close/>
                  <a:moveTo>
                    <a:pt x="6001741" y="5523646"/>
                  </a:moveTo>
                  <a:cubicBezTo>
                    <a:pt x="5972244" y="5523646"/>
                    <a:pt x="5979678" y="5541164"/>
                    <a:pt x="5977607" y="5408636"/>
                  </a:cubicBezTo>
                  <a:cubicBezTo>
                    <a:pt x="5970917" y="4987670"/>
                    <a:pt x="5959819" y="5043065"/>
                    <a:pt x="6001741" y="5043065"/>
                  </a:cubicBezTo>
                  <a:cubicBezTo>
                    <a:pt x="6161306" y="5043065"/>
                    <a:pt x="6160377" y="5042215"/>
                    <a:pt x="6320288" y="5042215"/>
                  </a:cubicBezTo>
                  <a:cubicBezTo>
                    <a:pt x="6426381" y="5042215"/>
                    <a:pt x="6394070" y="4969966"/>
                    <a:pt x="6400946" y="5409035"/>
                  </a:cubicBezTo>
                  <a:cubicBezTo>
                    <a:pt x="6403363" y="5563460"/>
                    <a:pt x="6482880" y="5523646"/>
                    <a:pt x="6001741" y="5523646"/>
                  </a:cubicBezTo>
                  <a:close/>
                  <a:moveTo>
                    <a:pt x="6402354" y="5550348"/>
                  </a:moveTo>
                  <a:cubicBezTo>
                    <a:pt x="6402938" y="5806803"/>
                    <a:pt x="6405752" y="5866152"/>
                    <a:pt x="6409044" y="6033000"/>
                  </a:cubicBezTo>
                  <a:cubicBezTo>
                    <a:pt x="6238248" y="6035574"/>
                    <a:pt x="6163430" y="6030000"/>
                    <a:pt x="5987032" y="6030133"/>
                  </a:cubicBezTo>
                  <a:cubicBezTo>
                    <a:pt x="5985652" y="5915760"/>
                    <a:pt x="5986209" y="5879875"/>
                    <a:pt x="5979996" y="5548304"/>
                  </a:cubicBezTo>
                  <a:cubicBezTo>
                    <a:pt x="6166510" y="5548118"/>
                    <a:pt x="6113463" y="5550481"/>
                    <a:pt x="6402354" y="5550348"/>
                  </a:cubicBezTo>
                  <a:close/>
                  <a:moveTo>
                    <a:pt x="5982545" y="7072596"/>
                  </a:moveTo>
                  <a:cubicBezTo>
                    <a:pt x="5981536" y="7284061"/>
                    <a:pt x="5989395" y="7392116"/>
                    <a:pt x="5992316" y="7550788"/>
                  </a:cubicBezTo>
                  <a:cubicBezTo>
                    <a:pt x="5804103" y="7550948"/>
                    <a:pt x="5821865" y="7555937"/>
                    <a:pt x="5569135" y="7553707"/>
                  </a:cubicBezTo>
                  <a:cubicBezTo>
                    <a:pt x="5566135" y="7370696"/>
                    <a:pt x="5566374" y="7458552"/>
                    <a:pt x="5560427" y="7072808"/>
                  </a:cubicBezTo>
                  <a:lnTo>
                    <a:pt x="5982545" y="7072596"/>
                  </a:lnTo>
                  <a:close/>
                  <a:moveTo>
                    <a:pt x="5988466" y="6133092"/>
                  </a:moveTo>
                  <a:cubicBezTo>
                    <a:pt x="5986740" y="6023046"/>
                    <a:pt x="5921029" y="6058242"/>
                    <a:pt x="6320288" y="6058242"/>
                  </a:cubicBezTo>
                  <a:cubicBezTo>
                    <a:pt x="6436842" y="6058242"/>
                    <a:pt x="6407000" y="5976676"/>
                    <a:pt x="6415124" y="6495770"/>
                  </a:cubicBezTo>
                  <a:cubicBezTo>
                    <a:pt x="6416053" y="6555014"/>
                    <a:pt x="6481924" y="6541211"/>
                    <a:pt x="6001741" y="6541211"/>
                  </a:cubicBezTo>
                  <a:cubicBezTo>
                    <a:pt x="5997759" y="6541211"/>
                    <a:pt x="5995581" y="6588431"/>
                    <a:pt x="5988466" y="6133092"/>
                  </a:cubicBezTo>
                  <a:close/>
                  <a:moveTo>
                    <a:pt x="6001741" y="6565843"/>
                  </a:moveTo>
                  <a:cubicBezTo>
                    <a:pt x="6497668" y="6565843"/>
                    <a:pt x="6414912" y="6530223"/>
                    <a:pt x="6419054" y="6677057"/>
                  </a:cubicBezTo>
                  <a:cubicBezTo>
                    <a:pt x="6422611" y="6807966"/>
                    <a:pt x="6423912" y="6907368"/>
                    <a:pt x="6425293" y="7039098"/>
                  </a:cubicBezTo>
                  <a:cubicBezTo>
                    <a:pt x="6425426" y="7050989"/>
                    <a:pt x="6465622" y="7047937"/>
                    <a:pt x="6004475" y="7047937"/>
                  </a:cubicBezTo>
                  <a:cubicBezTo>
                    <a:pt x="6007263" y="6688418"/>
                    <a:pt x="5990271" y="6565843"/>
                    <a:pt x="6001741" y="6565843"/>
                  </a:cubicBezTo>
                  <a:close/>
                  <a:moveTo>
                    <a:pt x="6004316" y="7072596"/>
                  </a:moveTo>
                  <a:cubicBezTo>
                    <a:pt x="6019051" y="7072596"/>
                    <a:pt x="6367892" y="7072251"/>
                    <a:pt x="6425638" y="7071826"/>
                  </a:cubicBezTo>
                  <a:cubicBezTo>
                    <a:pt x="6428426" y="7328122"/>
                    <a:pt x="6431506" y="7387604"/>
                    <a:pt x="6434266" y="7553230"/>
                  </a:cubicBezTo>
                  <a:cubicBezTo>
                    <a:pt x="6188148" y="7555141"/>
                    <a:pt x="6190936" y="7550974"/>
                    <a:pt x="6014060" y="7550815"/>
                  </a:cubicBezTo>
                  <a:cubicBezTo>
                    <a:pt x="6010981" y="7382402"/>
                    <a:pt x="6003308" y="7280557"/>
                    <a:pt x="6004316" y="7072596"/>
                  </a:cubicBezTo>
                  <a:close/>
                  <a:moveTo>
                    <a:pt x="6798426" y="6031141"/>
                  </a:moveTo>
                  <a:cubicBezTo>
                    <a:pt x="6370228" y="6021374"/>
                    <a:pt x="6431745" y="6067930"/>
                    <a:pt x="6429090" y="5951805"/>
                  </a:cubicBezTo>
                  <a:cubicBezTo>
                    <a:pt x="6426302" y="5830718"/>
                    <a:pt x="6424178" y="5710055"/>
                    <a:pt x="6424178" y="5589923"/>
                  </a:cubicBezTo>
                  <a:cubicBezTo>
                    <a:pt x="6424178" y="5530521"/>
                    <a:pt x="6361945" y="5554462"/>
                    <a:pt x="6844464" y="5548092"/>
                  </a:cubicBezTo>
                  <a:cubicBezTo>
                    <a:pt x="6851447" y="6108248"/>
                    <a:pt x="6874094" y="6032867"/>
                    <a:pt x="6798426" y="6031141"/>
                  </a:cubicBezTo>
                  <a:close/>
                  <a:moveTo>
                    <a:pt x="6798055" y="5524177"/>
                  </a:moveTo>
                  <a:cubicBezTo>
                    <a:pt x="6701811" y="5525876"/>
                    <a:pt x="6691217" y="5525557"/>
                    <a:pt x="6424018" y="5525690"/>
                  </a:cubicBezTo>
                  <a:cubicBezTo>
                    <a:pt x="6423806" y="5487097"/>
                    <a:pt x="6418682" y="5093947"/>
                    <a:pt x="6417912" y="5042109"/>
                  </a:cubicBezTo>
                  <a:cubicBezTo>
                    <a:pt x="6420620" y="5042109"/>
                    <a:pt x="6721724" y="5041498"/>
                    <a:pt x="6836552" y="5040968"/>
                  </a:cubicBezTo>
                  <a:cubicBezTo>
                    <a:pt x="6845287" y="5598443"/>
                    <a:pt x="6862199" y="5523062"/>
                    <a:pt x="6798055" y="5524177"/>
                  </a:cubicBezTo>
                  <a:close/>
                  <a:moveTo>
                    <a:pt x="6798134" y="5016522"/>
                  </a:moveTo>
                  <a:cubicBezTo>
                    <a:pt x="6651817" y="5017318"/>
                    <a:pt x="6622374" y="5016655"/>
                    <a:pt x="6479535" y="5017212"/>
                  </a:cubicBezTo>
                  <a:cubicBezTo>
                    <a:pt x="6394575" y="5017557"/>
                    <a:pt x="6418443" y="5094584"/>
                    <a:pt x="6408619" y="4534879"/>
                  </a:cubicBezTo>
                  <a:cubicBezTo>
                    <a:pt x="6537600" y="4535383"/>
                    <a:pt x="6514103" y="4536233"/>
                    <a:pt x="6826941" y="4535569"/>
                  </a:cubicBezTo>
                  <a:cubicBezTo>
                    <a:pt x="6829808" y="5082507"/>
                    <a:pt x="6859650" y="5016177"/>
                    <a:pt x="6798134" y="5016522"/>
                  </a:cubicBezTo>
                  <a:close/>
                  <a:moveTo>
                    <a:pt x="6798187" y="4510964"/>
                  </a:moveTo>
                  <a:cubicBezTo>
                    <a:pt x="6362263" y="4512158"/>
                    <a:pt x="6408195" y="4511840"/>
                    <a:pt x="6408035" y="4502975"/>
                  </a:cubicBezTo>
                  <a:cubicBezTo>
                    <a:pt x="6398026" y="3939580"/>
                    <a:pt x="6373680" y="4024490"/>
                    <a:pt x="6479375" y="4026348"/>
                  </a:cubicBezTo>
                  <a:cubicBezTo>
                    <a:pt x="6879483" y="4033329"/>
                    <a:pt x="6822587" y="3988525"/>
                    <a:pt x="6823198" y="4141862"/>
                  </a:cubicBezTo>
                  <a:cubicBezTo>
                    <a:pt x="6824552" y="4567314"/>
                    <a:pt x="6843031" y="4510831"/>
                    <a:pt x="6798187" y="4510964"/>
                  </a:cubicBezTo>
                  <a:close/>
                  <a:moveTo>
                    <a:pt x="6798267" y="4003893"/>
                  </a:moveTo>
                  <a:cubicBezTo>
                    <a:pt x="6337413" y="3998930"/>
                    <a:pt x="6399247" y="4017748"/>
                    <a:pt x="6398345" y="3959806"/>
                  </a:cubicBezTo>
                  <a:cubicBezTo>
                    <a:pt x="6390247" y="3439463"/>
                    <a:pt x="6364520" y="3518348"/>
                    <a:pt x="6479375" y="3520844"/>
                  </a:cubicBezTo>
                  <a:cubicBezTo>
                    <a:pt x="6878687" y="3529417"/>
                    <a:pt x="6810985" y="3485064"/>
                    <a:pt x="6812711" y="3598188"/>
                  </a:cubicBezTo>
                  <a:cubicBezTo>
                    <a:pt x="6819825" y="4051750"/>
                    <a:pt x="6836446" y="4004265"/>
                    <a:pt x="6798267" y="4003893"/>
                  </a:cubicBezTo>
                  <a:close/>
                  <a:moveTo>
                    <a:pt x="6320314" y="5017557"/>
                  </a:moveTo>
                  <a:cubicBezTo>
                    <a:pt x="6160749" y="5017557"/>
                    <a:pt x="6161678" y="5018406"/>
                    <a:pt x="6001768" y="5018406"/>
                  </a:cubicBezTo>
                  <a:cubicBezTo>
                    <a:pt x="5959234" y="5018406"/>
                    <a:pt x="5972217" y="5068944"/>
                    <a:pt x="5966084" y="4684208"/>
                  </a:cubicBezTo>
                  <a:cubicBezTo>
                    <a:pt x="5963323" y="4507938"/>
                    <a:pt x="5952013" y="4534905"/>
                    <a:pt x="6001768" y="4534905"/>
                  </a:cubicBezTo>
                  <a:cubicBezTo>
                    <a:pt x="6326500" y="4534746"/>
                    <a:pt x="6334864" y="4534693"/>
                    <a:pt x="6386849" y="4534826"/>
                  </a:cubicBezTo>
                  <a:cubicBezTo>
                    <a:pt x="6396937" y="5101060"/>
                    <a:pt x="6421204" y="5017557"/>
                    <a:pt x="6320314" y="5017557"/>
                  </a:cubicBezTo>
                  <a:close/>
                  <a:moveTo>
                    <a:pt x="6320314" y="4510115"/>
                  </a:moveTo>
                  <a:cubicBezTo>
                    <a:pt x="5962261" y="4510301"/>
                    <a:pt x="6000891" y="4510301"/>
                    <a:pt x="5963881" y="4510247"/>
                  </a:cubicBezTo>
                  <a:cubicBezTo>
                    <a:pt x="5962978" y="4425152"/>
                    <a:pt x="5957509" y="4027596"/>
                    <a:pt x="5957482" y="4025684"/>
                  </a:cubicBezTo>
                  <a:cubicBezTo>
                    <a:pt x="5959420" y="4025684"/>
                    <a:pt x="6315880" y="4024782"/>
                    <a:pt x="6377689" y="4025100"/>
                  </a:cubicBezTo>
                  <a:cubicBezTo>
                    <a:pt x="6387432" y="4587832"/>
                    <a:pt x="6414806" y="4510115"/>
                    <a:pt x="6320314" y="4510115"/>
                  </a:cubicBezTo>
                  <a:close/>
                  <a:moveTo>
                    <a:pt x="5957774" y="5523699"/>
                  </a:moveTo>
                  <a:cubicBezTo>
                    <a:pt x="5843184" y="5523964"/>
                    <a:pt x="5709903" y="5527017"/>
                    <a:pt x="5537435" y="5524230"/>
                  </a:cubicBezTo>
                  <a:cubicBezTo>
                    <a:pt x="5531779" y="5192102"/>
                    <a:pt x="5535337" y="5258883"/>
                    <a:pt x="5532019" y="5046303"/>
                  </a:cubicBezTo>
                  <a:cubicBezTo>
                    <a:pt x="5531886" y="5038712"/>
                    <a:pt x="5500345" y="5041817"/>
                    <a:pt x="5950075" y="5042985"/>
                  </a:cubicBezTo>
                  <a:cubicBezTo>
                    <a:pt x="5956951" y="5477674"/>
                    <a:pt x="5956765" y="5467774"/>
                    <a:pt x="5957774" y="5523699"/>
                  </a:cubicBezTo>
                  <a:close/>
                  <a:moveTo>
                    <a:pt x="5531540" y="5017292"/>
                  </a:moveTo>
                  <a:cubicBezTo>
                    <a:pt x="5523496" y="4507036"/>
                    <a:pt x="5522036" y="4533260"/>
                    <a:pt x="5523921" y="4533260"/>
                  </a:cubicBezTo>
                  <a:cubicBezTo>
                    <a:pt x="5689646" y="4533950"/>
                    <a:pt x="5696761" y="4533101"/>
                    <a:pt x="5842388" y="4534269"/>
                  </a:cubicBezTo>
                  <a:cubicBezTo>
                    <a:pt x="5974687" y="4535330"/>
                    <a:pt x="5940570" y="4446784"/>
                    <a:pt x="5949650" y="5018327"/>
                  </a:cubicBezTo>
                  <a:cubicBezTo>
                    <a:pt x="5851309" y="5018035"/>
                    <a:pt x="5744126" y="5015885"/>
                    <a:pt x="5531540" y="5017292"/>
                  </a:cubicBezTo>
                  <a:close/>
                  <a:moveTo>
                    <a:pt x="5522461" y="4502922"/>
                  </a:moveTo>
                  <a:cubicBezTo>
                    <a:pt x="5510539" y="3985048"/>
                    <a:pt x="5518478" y="4027569"/>
                    <a:pt x="5523921" y="4027569"/>
                  </a:cubicBezTo>
                  <a:cubicBezTo>
                    <a:pt x="6019343" y="4029613"/>
                    <a:pt x="5935313" y="3986800"/>
                    <a:pt x="5937251" y="4141251"/>
                  </a:cubicBezTo>
                  <a:cubicBezTo>
                    <a:pt x="5939163" y="4308125"/>
                    <a:pt x="5940517" y="4342710"/>
                    <a:pt x="5942030" y="4503452"/>
                  </a:cubicBezTo>
                  <a:cubicBezTo>
                    <a:pt x="5942110" y="4513380"/>
                    <a:pt x="5522646" y="4511840"/>
                    <a:pt x="5522461" y="4502922"/>
                  </a:cubicBezTo>
                  <a:close/>
                  <a:moveTo>
                    <a:pt x="5842335" y="4002088"/>
                  </a:moveTo>
                  <a:cubicBezTo>
                    <a:pt x="5456590" y="4007795"/>
                    <a:pt x="5516673" y="4017509"/>
                    <a:pt x="5515744" y="3959779"/>
                  </a:cubicBezTo>
                  <a:cubicBezTo>
                    <a:pt x="5508203" y="3466484"/>
                    <a:pt x="5501141" y="3520233"/>
                    <a:pt x="5523921" y="3520366"/>
                  </a:cubicBezTo>
                  <a:cubicBezTo>
                    <a:pt x="6003865" y="3523577"/>
                    <a:pt x="5929233" y="3496291"/>
                    <a:pt x="5930826" y="3598162"/>
                  </a:cubicBezTo>
                  <a:cubicBezTo>
                    <a:pt x="5933534" y="3771194"/>
                    <a:pt x="5931914" y="3779422"/>
                    <a:pt x="5934755" y="3960257"/>
                  </a:cubicBezTo>
                  <a:cubicBezTo>
                    <a:pt x="5935552" y="4012227"/>
                    <a:pt x="5953951" y="4000416"/>
                    <a:pt x="5842335" y="4002088"/>
                  </a:cubicBezTo>
                  <a:close/>
                  <a:moveTo>
                    <a:pt x="5509796" y="5017424"/>
                  </a:moveTo>
                  <a:cubicBezTo>
                    <a:pt x="5425394" y="5017875"/>
                    <a:pt x="5432191" y="5017796"/>
                    <a:pt x="5086908" y="5017955"/>
                  </a:cubicBezTo>
                  <a:cubicBezTo>
                    <a:pt x="5084067" y="4819416"/>
                    <a:pt x="5087492" y="4885030"/>
                    <a:pt x="5081200" y="4536843"/>
                  </a:cubicBezTo>
                  <a:cubicBezTo>
                    <a:pt x="5252553" y="4536126"/>
                    <a:pt x="5175824" y="4531800"/>
                    <a:pt x="5501406" y="4533180"/>
                  </a:cubicBezTo>
                  <a:cubicBezTo>
                    <a:pt x="5502973" y="4602112"/>
                    <a:pt x="5509557" y="5002162"/>
                    <a:pt x="5509796" y="5017424"/>
                  </a:cubicBezTo>
                  <a:close/>
                  <a:moveTo>
                    <a:pt x="5080749" y="4512158"/>
                  </a:moveTo>
                  <a:cubicBezTo>
                    <a:pt x="5072252" y="4023322"/>
                    <a:pt x="5074058" y="4152558"/>
                    <a:pt x="5071854" y="4028684"/>
                  </a:cubicBezTo>
                  <a:cubicBezTo>
                    <a:pt x="5243739" y="4028498"/>
                    <a:pt x="5233251" y="4026375"/>
                    <a:pt x="5494928" y="4027463"/>
                  </a:cubicBezTo>
                  <a:cubicBezTo>
                    <a:pt x="5496229" y="4144967"/>
                    <a:pt x="5494397" y="4239751"/>
                    <a:pt x="5500743" y="4503585"/>
                  </a:cubicBezTo>
                  <a:cubicBezTo>
                    <a:pt x="5500822" y="4508549"/>
                    <a:pt x="5537780" y="4510194"/>
                    <a:pt x="5080749" y="4512158"/>
                  </a:cubicBezTo>
                  <a:close/>
                  <a:moveTo>
                    <a:pt x="5071403" y="4004052"/>
                  </a:moveTo>
                  <a:cubicBezTo>
                    <a:pt x="5067978" y="3800178"/>
                    <a:pt x="5069810" y="3803470"/>
                    <a:pt x="5065403" y="3520206"/>
                  </a:cubicBezTo>
                  <a:cubicBezTo>
                    <a:pt x="5562073" y="3520127"/>
                    <a:pt x="5486113" y="3493743"/>
                    <a:pt x="5487733" y="3598162"/>
                  </a:cubicBezTo>
                  <a:cubicBezTo>
                    <a:pt x="5490229" y="3758878"/>
                    <a:pt x="5490999" y="3773264"/>
                    <a:pt x="5493972" y="3960204"/>
                  </a:cubicBezTo>
                  <a:cubicBezTo>
                    <a:pt x="5494902" y="4017642"/>
                    <a:pt x="5562365" y="4003522"/>
                    <a:pt x="5071403" y="4004052"/>
                  </a:cubicBezTo>
                  <a:close/>
                  <a:moveTo>
                    <a:pt x="5065535" y="5042587"/>
                  </a:moveTo>
                  <a:cubicBezTo>
                    <a:pt x="5068217" y="5220582"/>
                    <a:pt x="5074828" y="5342705"/>
                    <a:pt x="5074961" y="5524893"/>
                  </a:cubicBezTo>
                  <a:cubicBezTo>
                    <a:pt x="4935387" y="5525159"/>
                    <a:pt x="4880137" y="5523248"/>
                    <a:pt x="4651860" y="5523248"/>
                  </a:cubicBezTo>
                  <a:cubicBezTo>
                    <a:pt x="4646444" y="5325054"/>
                    <a:pt x="4649205" y="5220635"/>
                    <a:pt x="4646285" y="5042481"/>
                  </a:cubicBezTo>
                  <a:cubicBezTo>
                    <a:pt x="4700685" y="5042826"/>
                    <a:pt x="4712181" y="5042746"/>
                    <a:pt x="5065535" y="5042587"/>
                  </a:cubicBezTo>
                  <a:close/>
                  <a:moveTo>
                    <a:pt x="4728005" y="5018088"/>
                  </a:moveTo>
                  <a:cubicBezTo>
                    <a:pt x="4623372" y="5018088"/>
                    <a:pt x="4647771" y="5048028"/>
                    <a:pt x="4642249" y="4865043"/>
                  </a:cubicBezTo>
                  <a:cubicBezTo>
                    <a:pt x="4638983" y="4757121"/>
                    <a:pt x="4636620" y="4635874"/>
                    <a:pt x="4637178" y="4536126"/>
                  </a:cubicBezTo>
                  <a:cubicBezTo>
                    <a:pt x="4651754" y="4536206"/>
                    <a:pt x="5005930" y="4536976"/>
                    <a:pt x="5059429" y="4536896"/>
                  </a:cubicBezTo>
                  <a:cubicBezTo>
                    <a:pt x="5065668" y="4883278"/>
                    <a:pt x="5062429" y="4827512"/>
                    <a:pt x="5065164" y="5017955"/>
                  </a:cubicBezTo>
                  <a:lnTo>
                    <a:pt x="4728005" y="5018088"/>
                  </a:lnTo>
                  <a:close/>
                  <a:moveTo>
                    <a:pt x="4638134" y="5952177"/>
                  </a:moveTo>
                  <a:cubicBezTo>
                    <a:pt x="4638240" y="6049642"/>
                    <a:pt x="4714120" y="6034672"/>
                    <a:pt x="4250318" y="6032814"/>
                  </a:cubicBezTo>
                  <a:cubicBezTo>
                    <a:pt x="4219334" y="6032681"/>
                    <a:pt x="4208714" y="6103152"/>
                    <a:pt x="4212006" y="5590401"/>
                  </a:cubicBezTo>
                  <a:cubicBezTo>
                    <a:pt x="4212351" y="5533891"/>
                    <a:pt x="4145313" y="5547906"/>
                    <a:pt x="4630832" y="5547906"/>
                  </a:cubicBezTo>
                  <a:cubicBezTo>
                    <a:pt x="4634496" y="5669498"/>
                    <a:pt x="4637921" y="5759982"/>
                    <a:pt x="4638134" y="5952177"/>
                  </a:cubicBezTo>
                  <a:close/>
                  <a:moveTo>
                    <a:pt x="4212192" y="5523487"/>
                  </a:moveTo>
                  <a:cubicBezTo>
                    <a:pt x="4211847" y="5297343"/>
                    <a:pt x="4204015" y="5220821"/>
                    <a:pt x="4201758" y="5042826"/>
                  </a:cubicBezTo>
                  <a:cubicBezTo>
                    <a:pt x="4400538" y="5040331"/>
                    <a:pt x="4317543" y="5039720"/>
                    <a:pt x="4624513" y="5042321"/>
                  </a:cubicBezTo>
                  <a:cubicBezTo>
                    <a:pt x="4627620" y="5232738"/>
                    <a:pt x="4624487" y="5317303"/>
                    <a:pt x="4630062" y="5523248"/>
                  </a:cubicBezTo>
                  <a:cubicBezTo>
                    <a:pt x="4253079" y="5523274"/>
                    <a:pt x="4365996" y="5523248"/>
                    <a:pt x="4212192" y="5523487"/>
                  </a:cubicBezTo>
                  <a:close/>
                  <a:moveTo>
                    <a:pt x="4568865" y="5017053"/>
                  </a:moveTo>
                  <a:cubicBezTo>
                    <a:pt x="4466806" y="5015673"/>
                    <a:pt x="4354686" y="5015540"/>
                    <a:pt x="4250132" y="5017371"/>
                  </a:cubicBezTo>
                  <a:cubicBezTo>
                    <a:pt x="4169792" y="5018778"/>
                    <a:pt x="4214130" y="5079534"/>
                    <a:pt x="4196156" y="4534905"/>
                  </a:cubicBezTo>
                  <a:cubicBezTo>
                    <a:pt x="4553598" y="4534083"/>
                    <a:pt x="4450000" y="4534534"/>
                    <a:pt x="4615433" y="4535941"/>
                  </a:cubicBezTo>
                  <a:cubicBezTo>
                    <a:pt x="4612460" y="5079083"/>
                    <a:pt x="4660754" y="5018167"/>
                    <a:pt x="4568865" y="5017053"/>
                  </a:cubicBezTo>
                  <a:close/>
                  <a:moveTo>
                    <a:pt x="4615646" y="4503134"/>
                  </a:moveTo>
                  <a:cubicBezTo>
                    <a:pt x="4615540" y="4516591"/>
                    <a:pt x="4658444" y="4508469"/>
                    <a:pt x="4250212" y="4510088"/>
                  </a:cubicBezTo>
                  <a:cubicBezTo>
                    <a:pt x="4175048" y="4510301"/>
                    <a:pt x="4193660" y="4584726"/>
                    <a:pt x="4187739" y="4137801"/>
                  </a:cubicBezTo>
                  <a:cubicBezTo>
                    <a:pt x="4186067" y="4005751"/>
                    <a:pt x="4169659" y="4027224"/>
                    <a:pt x="4250105" y="4028418"/>
                  </a:cubicBezTo>
                  <a:cubicBezTo>
                    <a:pt x="4349588" y="4030011"/>
                    <a:pt x="4386652" y="4029639"/>
                    <a:pt x="4610336" y="4029692"/>
                  </a:cubicBezTo>
                  <a:cubicBezTo>
                    <a:pt x="4615885" y="4380666"/>
                    <a:pt x="4616575" y="4391708"/>
                    <a:pt x="4615646" y="4503134"/>
                  </a:cubicBezTo>
                  <a:close/>
                  <a:moveTo>
                    <a:pt x="4185854" y="4002938"/>
                  </a:moveTo>
                  <a:cubicBezTo>
                    <a:pt x="4182721" y="3799196"/>
                    <a:pt x="4181898" y="3772388"/>
                    <a:pt x="4178022" y="3519410"/>
                  </a:cubicBezTo>
                  <a:cubicBezTo>
                    <a:pt x="4295692" y="3518640"/>
                    <a:pt x="4333181" y="3516278"/>
                    <a:pt x="4600751" y="3519065"/>
                  </a:cubicBezTo>
                  <a:cubicBezTo>
                    <a:pt x="4606433" y="3890290"/>
                    <a:pt x="4604601" y="3668341"/>
                    <a:pt x="4609938" y="4005061"/>
                  </a:cubicBezTo>
                  <a:cubicBezTo>
                    <a:pt x="4177146" y="4004981"/>
                    <a:pt x="4362996" y="4004583"/>
                    <a:pt x="4185854" y="4002938"/>
                  </a:cubicBezTo>
                  <a:close/>
                  <a:moveTo>
                    <a:pt x="4178951" y="4865441"/>
                  </a:moveTo>
                  <a:cubicBezTo>
                    <a:pt x="4178314" y="5061857"/>
                    <a:pt x="4268319" y="5019707"/>
                    <a:pt x="3758904" y="5018911"/>
                  </a:cubicBezTo>
                  <a:cubicBezTo>
                    <a:pt x="3753727" y="4688959"/>
                    <a:pt x="3752506" y="4608827"/>
                    <a:pt x="3751284" y="4537427"/>
                  </a:cubicBezTo>
                  <a:cubicBezTo>
                    <a:pt x="3947303" y="4537374"/>
                    <a:pt x="3857245" y="4535489"/>
                    <a:pt x="4174332" y="4534958"/>
                  </a:cubicBezTo>
                  <a:cubicBezTo>
                    <a:pt x="4177252" y="4622310"/>
                    <a:pt x="4179350" y="4737585"/>
                    <a:pt x="4178951" y="4865441"/>
                  </a:cubicBezTo>
                  <a:close/>
                  <a:moveTo>
                    <a:pt x="4090965" y="4510380"/>
                  </a:moveTo>
                  <a:cubicBezTo>
                    <a:pt x="3713211" y="4510380"/>
                    <a:pt x="3750992" y="4520546"/>
                    <a:pt x="3750674" y="4503054"/>
                  </a:cubicBezTo>
                  <a:cubicBezTo>
                    <a:pt x="3741142" y="3965088"/>
                    <a:pt x="3740903" y="4029055"/>
                    <a:pt x="3772418" y="4029055"/>
                  </a:cubicBezTo>
                  <a:cubicBezTo>
                    <a:pt x="4244238" y="4029055"/>
                    <a:pt x="4164083" y="3992480"/>
                    <a:pt x="4165969" y="4138225"/>
                  </a:cubicBezTo>
                  <a:cubicBezTo>
                    <a:pt x="4168278" y="4312584"/>
                    <a:pt x="4169446" y="4396432"/>
                    <a:pt x="4173243" y="4503797"/>
                  </a:cubicBezTo>
                  <a:cubicBezTo>
                    <a:pt x="4173562" y="4512477"/>
                    <a:pt x="4185934" y="4510380"/>
                    <a:pt x="4090965" y="4510380"/>
                  </a:cubicBezTo>
                  <a:close/>
                  <a:moveTo>
                    <a:pt x="4090965" y="4002566"/>
                  </a:moveTo>
                  <a:cubicBezTo>
                    <a:pt x="3690883" y="4002566"/>
                    <a:pt x="3746718" y="4021730"/>
                    <a:pt x="3745708" y="3959753"/>
                  </a:cubicBezTo>
                  <a:cubicBezTo>
                    <a:pt x="3737797" y="3454354"/>
                    <a:pt x="3717380" y="3519490"/>
                    <a:pt x="3772391" y="3519490"/>
                  </a:cubicBezTo>
                  <a:cubicBezTo>
                    <a:pt x="4056025" y="3519622"/>
                    <a:pt x="4103204" y="3519755"/>
                    <a:pt x="4156278" y="3519516"/>
                  </a:cubicBezTo>
                  <a:cubicBezTo>
                    <a:pt x="4164880" y="4082672"/>
                    <a:pt x="4194563" y="4002566"/>
                    <a:pt x="4090965" y="4002566"/>
                  </a:cubicBezTo>
                  <a:close/>
                  <a:moveTo>
                    <a:pt x="3737160" y="5018858"/>
                  </a:moveTo>
                  <a:cubicBezTo>
                    <a:pt x="3616676" y="5018380"/>
                    <a:pt x="3488917" y="5012647"/>
                    <a:pt x="3316740" y="5017053"/>
                  </a:cubicBezTo>
                  <a:cubicBezTo>
                    <a:pt x="3314670" y="4860425"/>
                    <a:pt x="3318732" y="4733126"/>
                    <a:pt x="3311085" y="4536339"/>
                  </a:cubicBezTo>
                  <a:cubicBezTo>
                    <a:pt x="3403055" y="4538011"/>
                    <a:pt x="3453340" y="4537533"/>
                    <a:pt x="3729487" y="4537427"/>
                  </a:cubicBezTo>
                  <a:cubicBezTo>
                    <a:pt x="3731159" y="4632529"/>
                    <a:pt x="3731956" y="4686199"/>
                    <a:pt x="3737160" y="5018858"/>
                  </a:cubicBezTo>
                  <a:close/>
                  <a:moveTo>
                    <a:pt x="3303333" y="4000973"/>
                  </a:moveTo>
                  <a:cubicBezTo>
                    <a:pt x="3301209" y="3820988"/>
                    <a:pt x="3297067" y="3763390"/>
                    <a:pt x="3293907" y="3520180"/>
                  </a:cubicBezTo>
                  <a:cubicBezTo>
                    <a:pt x="3323352" y="3520180"/>
                    <a:pt x="3594507" y="3519861"/>
                    <a:pt x="3714220" y="3519543"/>
                  </a:cubicBezTo>
                  <a:cubicBezTo>
                    <a:pt x="3718283" y="3804292"/>
                    <a:pt x="3722186" y="3795586"/>
                    <a:pt x="3724601" y="4004212"/>
                  </a:cubicBezTo>
                  <a:cubicBezTo>
                    <a:pt x="3526857" y="4003123"/>
                    <a:pt x="3717247" y="4000628"/>
                    <a:pt x="3303333" y="4000973"/>
                  </a:cubicBezTo>
                  <a:close/>
                  <a:moveTo>
                    <a:pt x="3294439" y="5017663"/>
                  </a:moveTo>
                  <a:cubicBezTo>
                    <a:pt x="3096163" y="5023370"/>
                    <a:pt x="2990123" y="5017106"/>
                    <a:pt x="2877683" y="5016177"/>
                  </a:cubicBezTo>
                  <a:cubicBezTo>
                    <a:pt x="2868683" y="4445908"/>
                    <a:pt x="2834619" y="4538064"/>
                    <a:pt x="2976449" y="4535781"/>
                  </a:cubicBezTo>
                  <a:cubicBezTo>
                    <a:pt x="3081215" y="4534083"/>
                    <a:pt x="3181150" y="4533924"/>
                    <a:pt x="3289288" y="4535967"/>
                  </a:cubicBezTo>
                  <a:cubicBezTo>
                    <a:pt x="3294226" y="4662549"/>
                    <a:pt x="3296324" y="5017584"/>
                    <a:pt x="3294439" y="5017663"/>
                  </a:cubicBezTo>
                  <a:close/>
                  <a:moveTo>
                    <a:pt x="3135537" y="4001106"/>
                  </a:moveTo>
                  <a:cubicBezTo>
                    <a:pt x="2987547" y="4001106"/>
                    <a:pt x="2983034" y="4002831"/>
                    <a:pt x="2859629" y="4003177"/>
                  </a:cubicBezTo>
                  <a:cubicBezTo>
                    <a:pt x="2854957" y="3665686"/>
                    <a:pt x="2854080" y="3606257"/>
                    <a:pt x="2852594" y="3522436"/>
                  </a:cubicBezTo>
                  <a:cubicBezTo>
                    <a:pt x="3340556" y="3520950"/>
                    <a:pt x="3271552" y="3489098"/>
                    <a:pt x="3273278" y="3598188"/>
                  </a:cubicBezTo>
                  <a:cubicBezTo>
                    <a:pt x="3280925" y="4086282"/>
                    <a:pt x="3321679" y="4000947"/>
                    <a:pt x="3135537" y="4001106"/>
                  </a:cubicBezTo>
                  <a:close/>
                  <a:moveTo>
                    <a:pt x="2855965" y="5016044"/>
                  </a:moveTo>
                  <a:cubicBezTo>
                    <a:pt x="2653310" y="5015036"/>
                    <a:pt x="2640751" y="5021485"/>
                    <a:pt x="2434537" y="5019654"/>
                  </a:cubicBezTo>
                  <a:cubicBezTo>
                    <a:pt x="2424528" y="4459259"/>
                    <a:pt x="2391288" y="4533738"/>
                    <a:pt x="2498682" y="4533738"/>
                  </a:cubicBezTo>
                  <a:cubicBezTo>
                    <a:pt x="2655380" y="4533738"/>
                    <a:pt x="2658619" y="4537056"/>
                    <a:pt x="2817043" y="4537056"/>
                  </a:cubicBezTo>
                  <a:cubicBezTo>
                    <a:pt x="2859417" y="4537056"/>
                    <a:pt x="2847363" y="4471362"/>
                    <a:pt x="2855965" y="5016044"/>
                  </a:cubicBezTo>
                  <a:close/>
                  <a:moveTo>
                    <a:pt x="2817043" y="4512424"/>
                  </a:moveTo>
                  <a:cubicBezTo>
                    <a:pt x="2814680" y="4512424"/>
                    <a:pt x="2423997" y="4511176"/>
                    <a:pt x="2423971" y="4503320"/>
                  </a:cubicBezTo>
                  <a:cubicBezTo>
                    <a:pt x="2422829" y="3955479"/>
                    <a:pt x="2376579" y="4029321"/>
                    <a:pt x="2498682" y="4029321"/>
                  </a:cubicBezTo>
                  <a:cubicBezTo>
                    <a:pt x="2906225" y="4029321"/>
                    <a:pt x="2838389" y="3991073"/>
                    <a:pt x="2839159" y="4141172"/>
                  </a:cubicBezTo>
                  <a:cubicBezTo>
                    <a:pt x="2841390" y="4568907"/>
                    <a:pt x="2862762" y="4512424"/>
                    <a:pt x="2817043" y="4512424"/>
                  </a:cubicBezTo>
                  <a:close/>
                  <a:moveTo>
                    <a:pt x="2817043" y="4003256"/>
                  </a:moveTo>
                  <a:cubicBezTo>
                    <a:pt x="2352949" y="4003256"/>
                    <a:pt x="2415103" y="4023747"/>
                    <a:pt x="2414094" y="3959859"/>
                  </a:cubicBezTo>
                  <a:cubicBezTo>
                    <a:pt x="2411253" y="3779050"/>
                    <a:pt x="2414864" y="3778944"/>
                    <a:pt x="2412023" y="3597711"/>
                  </a:cubicBezTo>
                  <a:cubicBezTo>
                    <a:pt x="2410510" y="3501175"/>
                    <a:pt x="2393013" y="3520897"/>
                    <a:pt x="2498682" y="3520897"/>
                  </a:cubicBezTo>
                  <a:cubicBezTo>
                    <a:pt x="2897968" y="3520897"/>
                    <a:pt x="2830557" y="3497963"/>
                    <a:pt x="2832124" y="3598135"/>
                  </a:cubicBezTo>
                  <a:cubicBezTo>
                    <a:pt x="2839531" y="4065764"/>
                    <a:pt x="2844549" y="4003256"/>
                    <a:pt x="2817043" y="4003256"/>
                  </a:cubicBezTo>
                  <a:close/>
                  <a:moveTo>
                    <a:pt x="2412767" y="5019415"/>
                  </a:moveTo>
                  <a:cubicBezTo>
                    <a:pt x="2255113" y="5017398"/>
                    <a:pt x="2363808" y="5015115"/>
                    <a:pt x="1991817" y="5016549"/>
                  </a:cubicBezTo>
                  <a:cubicBezTo>
                    <a:pt x="1982418" y="4463054"/>
                    <a:pt x="1963408" y="4533738"/>
                    <a:pt x="2021181" y="4533260"/>
                  </a:cubicBezTo>
                  <a:cubicBezTo>
                    <a:pt x="2117371" y="4532490"/>
                    <a:pt x="2196039" y="4532198"/>
                    <a:pt x="2339356" y="4533154"/>
                  </a:cubicBezTo>
                  <a:cubicBezTo>
                    <a:pt x="2417758" y="4533764"/>
                    <a:pt x="2402492" y="4452172"/>
                    <a:pt x="2412767" y="5019415"/>
                  </a:cubicBezTo>
                  <a:close/>
                  <a:moveTo>
                    <a:pt x="1978010" y="5550640"/>
                  </a:moveTo>
                  <a:cubicBezTo>
                    <a:pt x="1985020" y="5923590"/>
                    <a:pt x="1983267" y="5888953"/>
                    <a:pt x="1984860" y="6031327"/>
                  </a:cubicBezTo>
                  <a:cubicBezTo>
                    <a:pt x="1916946" y="6030398"/>
                    <a:pt x="1897750" y="6030611"/>
                    <a:pt x="1563618" y="6030531"/>
                  </a:cubicBezTo>
                  <a:cubicBezTo>
                    <a:pt x="1560671" y="5897632"/>
                    <a:pt x="1557857" y="5861614"/>
                    <a:pt x="1555627" y="5548596"/>
                  </a:cubicBezTo>
                  <a:cubicBezTo>
                    <a:pt x="1558574" y="5548622"/>
                    <a:pt x="1975807" y="5550640"/>
                    <a:pt x="1978010" y="5550640"/>
                  </a:cubicBezTo>
                  <a:close/>
                  <a:moveTo>
                    <a:pt x="1555441" y="5523964"/>
                  </a:moveTo>
                  <a:cubicBezTo>
                    <a:pt x="1554830" y="5457342"/>
                    <a:pt x="1554166" y="5422625"/>
                    <a:pt x="1548379" y="5046303"/>
                  </a:cubicBezTo>
                  <a:cubicBezTo>
                    <a:pt x="1548193" y="5033907"/>
                    <a:pt x="1526289" y="5042746"/>
                    <a:pt x="1970470" y="5041286"/>
                  </a:cubicBezTo>
                  <a:cubicBezTo>
                    <a:pt x="1973205" y="5206382"/>
                    <a:pt x="1973338" y="5292061"/>
                    <a:pt x="1977559" y="5526008"/>
                  </a:cubicBezTo>
                  <a:cubicBezTo>
                    <a:pt x="1975382" y="5525982"/>
                    <a:pt x="1557459" y="5523964"/>
                    <a:pt x="1555441" y="5523964"/>
                  </a:cubicBezTo>
                  <a:close/>
                  <a:moveTo>
                    <a:pt x="1861881" y="6055242"/>
                  </a:moveTo>
                  <a:cubicBezTo>
                    <a:pt x="2023358" y="6055242"/>
                    <a:pt x="1981621" y="5967519"/>
                    <a:pt x="1989878" y="6495770"/>
                  </a:cubicBezTo>
                  <a:cubicBezTo>
                    <a:pt x="1990940" y="6563295"/>
                    <a:pt x="2046722" y="6538531"/>
                    <a:pt x="1570654" y="6536806"/>
                  </a:cubicBezTo>
                  <a:cubicBezTo>
                    <a:pt x="1567521" y="6373701"/>
                    <a:pt x="1568052" y="6248818"/>
                    <a:pt x="1564149" y="6055189"/>
                  </a:cubicBezTo>
                  <a:lnTo>
                    <a:pt x="1861881" y="6055242"/>
                  </a:lnTo>
                  <a:close/>
                  <a:moveTo>
                    <a:pt x="2339488" y="4508496"/>
                  </a:moveTo>
                  <a:cubicBezTo>
                    <a:pt x="2242024" y="4507726"/>
                    <a:pt x="2132160" y="4507646"/>
                    <a:pt x="2020968" y="4508549"/>
                  </a:cubicBezTo>
                  <a:cubicBezTo>
                    <a:pt x="1965001" y="4509000"/>
                    <a:pt x="1982869" y="4582284"/>
                    <a:pt x="1974745" y="4026454"/>
                  </a:cubicBezTo>
                  <a:cubicBezTo>
                    <a:pt x="2140098" y="4030011"/>
                    <a:pt x="2041996" y="4030409"/>
                    <a:pt x="2393597" y="4029427"/>
                  </a:cubicBezTo>
                  <a:cubicBezTo>
                    <a:pt x="2404802" y="4584355"/>
                    <a:pt x="2426254" y="4509080"/>
                    <a:pt x="2339488" y="4508496"/>
                  </a:cubicBezTo>
                  <a:close/>
                  <a:moveTo>
                    <a:pt x="1970072" y="5016628"/>
                  </a:moveTo>
                  <a:cubicBezTo>
                    <a:pt x="1714555" y="5017557"/>
                    <a:pt x="1734175" y="5015328"/>
                    <a:pt x="1547874" y="5015301"/>
                  </a:cubicBezTo>
                  <a:cubicBezTo>
                    <a:pt x="1539060" y="4499949"/>
                    <a:pt x="1534042" y="4534879"/>
                    <a:pt x="1543467" y="4534852"/>
                  </a:cubicBezTo>
                  <a:cubicBezTo>
                    <a:pt x="1546600" y="4534852"/>
                    <a:pt x="1958204" y="4533685"/>
                    <a:pt x="1960514" y="4533658"/>
                  </a:cubicBezTo>
                  <a:cubicBezTo>
                    <a:pt x="1964656" y="4789370"/>
                    <a:pt x="1968930" y="4950776"/>
                    <a:pt x="1970072" y="5016628"/>
                  </a:cubicBezTo>
                  <a:close/>
                  <a:moveTo>
                    <a:pt x="1538051" y="4503187"/>
                  </a:moveTo>
                  <a:cubicBezTo>
                    <a:pt x="1536590" y="4396300"/>
                    <a:pt x="1528068" y="4027304"/>
                    <a:pt x="1543493" y="4027304"/>
                  </a:cubicBezTo>
                  <a:cubicBezTo>
                    <a:pt x="2035226" y="4027304"/>
                    <a:pt x="1952655" y="3988366"/>
                    <a:pt x="1954567" y="4141251"/>
                  </a:cubicBezTo>
                  <a:cubicBezTo>
                    <a:pt x="1956213" y="4273089"/>
                    <a:pt x="1957222" y="4328297"/>
                    <a:pt x="1960142" y="4509000"/>
                  </a:cubicBezTo>
                  <a:cubicBezTo>
                    <a:pt x="1485694" y="4511707"/>
                    <a:pt x="1538183" y="4513034"/>
                    <a:pt x="1538051" y="4503187"/>
                  </a:cubicBezTo>
                  <a:close/>
                  <a:moveTo>
                    <a:pt x="1861881" y="4000734"/>
                  </a:moveTo>
                  <a:cubicBezTo>
                    <a:pt x="1472844" y="4000734"/>
                    <a:pt x="1534519" y="4022207"/>
                    <a:pt x="1533537" y="3959753"/>
                  </a:cubicBezTo>
                  <a:cubicBezTo>
                    <a:pt x="1525838" y="3467094"/>
                    <a:pt x="1512111" y="3520127"/>
                    <a:pt x="1543467" y="3520127"/>
                  </a:cubicBezTo>
                  <a:cubicBezTo>
                    <a:pt x="2018420" y="3520127"/>
                    <a:pt x="1943814" y="3496291"/>
                    <a:pt x="1945407" y="3598188"/>
                  </a:cubicBezTo>
                  <a:cubicBezTo>
                    <a:pt x="1952921" y="4076885"/>
                    <a:pt x="1977798" y="4000734"/>
                    <a:pt x="1861881" y="4000734"/>
                  </a:cubicBezTo>
                  <a:close/>
                  <a:moveTo>
                    <a:pt x="1526528" y="5039959"/>
                  </a:moveTo>
                  <a:cubicBezTo>
                    <a:pt x="1526554" y="5042295"/>
                    <a:pt x="1532979" y="5447495"/>
                    <a:pt x="1533670" y="5523964"/>
                  </a:cubicBezTo>
                  <a:cubicBezTo>
                    <a:pt x="1401849" y="5523911"/>
                    <a:pt x="1559052" y="5523672"/>
                    <a:pt x="1114100" y="5522505"/>
                  </a:cubicBezTo>
                  <a:cubicBezTo>
                    <a:pt x="1113145" y="5448397"/>
                    <a:pt x="1112056" y="5382943"/>
                    <a:pt x="1106773" y="5046329"/>
                  </a:cubicBezTo>
                  <a:cubicBezTo>
                    <a:pt x="1106720" y="5041419"/>
                    <a:pt x="1070293" y="5040357"/>
                    <a:pt x="1526528" y="5039959"/>
                  </a:cubicBezTo>
                  <a:close/>
                  <a:moveTo>
                    <a:pt x="1533882" y="5548596"/>
                  </a:moveTo>
                  <a:cubicBezTo>
                    <a:pt x="1536272" y="5875230"/>
                    <a:pt x="1538953" y="5899463"/>
                    <a:pt x="1541847" y="6030531"/>
                  </a:cubicBezTo>
                  <a:cubicBezTo>
                    <a:pt x="1539564" y="6030531"/>
                    <a:pt x="1124455" y="6031327"/>
                    <a:pt x="1121322" y="6031354"/>
                  </a:cubicBezTo>
                  <a:cubicBezTo>
                    <a:pt x="1114366" y="5579784"/>
                    <a:pt x="1116755" y="5737075"/>
                    <a:pt x="1114392" y="5547136"/>
                  </a:cubicBezTo>
                  <a:cubicBezTo>
                    <a:pt x="1514687" y="5548065"/>
                    <a:pt x="1385760" y="5548543"/>
                    <a:pt x="1533882" y="5548596"/>
                  </a:cubicBezTo>
                  <a:close/>
                  <a:moveTo>
                    <a:pt x="1542378" y="6055189"/>
                  </a:moveTo>
                  <a:cubicBezTo>
                    <a:pt x="1546520" y="6260337"/>
                    <a:pt x="1545325" y="6348778"/>
                    <a:pt x="1548910" y="6536752"/>
                  </a:cubicBezTo>
                  <a:cubicBezTo>
                    <a:pt x="1546254" y="6536752"/>
                    <a:pt x="1500429" y="6536567"/>
                    <a:pt x="1127269" y="6537655"/>
                  </a:cubicBezTo>
                  <a:cubicBezTo>
                    <a:pt x="1123632" y="6314059"/>
                    <a:pt x="1126181" y="6346893"/>
                    <a:pt x="1121720" y="6056012"/>
                  </a:cubicBezTo>
                  <a:cubicBezTo>
                    <a:pt x="1126951" y="6056012"/>
                    <a:pt x="1516784" y="6055189"/>
                    <a:pt x="1542378" y="6055189"/>
                  </a:cubicBezTo>
                  <a:close/>
                  <a:moveTo>
                    <a:pt x="1543467" y="6561384"/>
                  </a:moveTo>
                  <a:cubicBezTo>
                    <a:pt x="1552414" y="6561384"/>
                    <a:pt x="1548299" y="6548591"/>
                    <a:pt x="1552733" y="6677110"/>
                  </a:cubicBezTo>
                  <a:cubicBezTo>
                    <a:pt x="1566937" y="7089662"/>
                    <a:pt x="1563778" y="7048043"/>
                    <a:pt x="1543467" y="7048043"/>
                  </a:cubicBezTo>
                  <a:cubicBezTo>
                    <a:pt x="1540838" y="7048043"/>
                    <a:pt x="1136774" y="7048124"/>
                    <a:pt x="1136509" y="7038568"/>
                  </a:cubicBezTo>
                  <a:cubicBezTo>
                    <a:pt x="1133190" y="6921196"/>
                    <a:pt x="1133455" y="6916339"/>
                    <a:pt x="1127694" y="6562340"/>
                  </a:cubicBezTo>
                  <a:cubicBezTo>
                    <a:pt x="1130641" y="6562340"/>
                    <a:pt x="1541104" y="6561384"/>
                    <a:pt x="1543467" y="6561384"/>
                  </a:cubicBezTo>
                  <a:close/>
                  <a:moveTo>
                    <a:pt x="1225212" y="7069703"/>
                  </a:moveTo>
                  <a:cubicBezTo>
                    <a:pt x="1383689" y="7069703"/>
                    <a:pt x="1384247" y="7072702"/>
                    <a:pt x="1543493" y="7072702"/>
                  </a:cubicBezTo>
                  <a:cubicBezTo>
                    <a:pt x="1569141" y="7072702"/>
                    <a:pt x="1556423" y="7019536"/>
                    <a:pt x="1563910" y="7551664"/>
                  </a:cubicBezTo>
                  <a:cubicBezTo>
                    <a:pt x="1553556" y="7551638"/>
                    <a:pt x="1149040" y="7553920"/>
                    <a:pt x="1147076" y="7553946"/>
                  </a:cubicBezTo>
                  <a:cubicBezTo>
                    <a:pt x="1137597" y="6983545"/>
                    <a:pt x="1107357" y="7069703"/>
                    <a:pt x="1225212" y="7069703"/>
                  </a:cubicBezTo>
                  <a:close/>
                  <a:moveTo>
                    <a:pt x="1571158" y="6561437"/>
                  </a:moveTo>
                  <a:cubicBezTo>
                    <a:pt x="1712617" y="6561995"/>
                    <a:pt x="1704121" y="6566003"/>
                    <a:pt x="1861881" y="6566003"/>
                  </a:cubicBezTo>
                  <a:cubicBezTo>
                    <a:pt x="2031535" y="6566003"/>
                    <a:pt x="1987064" y="6465433"/>
                    <a:pt x="2001401" y="7039311"/>
                  </a:cubicBezTo>
                  <a:cubicBezTo>
                    <a:pt x="2001666" y="7050008"/>
                    <a:pt x="2054687" y="7047195"/>
                    <a:pt x="1580929" y="7048017"/>
                  </a:cubicBezTo>
                  <a:cubicBezTo>
                    <a:pt x="1579814" y="6772053"/>
                    <a:pt x="1573495" y="6670103"/>
                    <a:pt x="1571158" y="6561437"/>
                  </a:cubicBezTo>
                  <a:close/>
                  <a:moveTo>
                    <a:pt x="2002224" y="7071958"/>
                  </a:moveTo>
                  <a:cubicBezTo>
                    <a:pt x="2009260" y="7360132"/>
                    <a:pt x="2004029" y="7379588"/>
                    <a:pt x="2006286" y="7553788"/>
                  </a:cubicBezTo>
                  <a:cubicBezTo>
                    <a:pt x="1615869" y="7554052"/>
                    <a:pt x="1767097" y="7552221"/>
                    <a:pt x="1585628" y="7551690"/>
                  </a:cubicBezTo>
                  <a:cubicBezTo>
                    <a:pt x="1585602" y="7549593"/>
                    <a:pt x="1581088" y="7074719"/>
                    <a:pt x="1581062" y="7072649"/>
                  </a:cubicBezTo>
                  <a:cubicBezTo>
                    <a:pt x="1700457" y="7072463"/>
                    <a:pt x="1825932" y="7070154"/>
                    <a:pt x="2002224" y="7071958"/>
                  </a:cubicBezTo>
                  <a:close/>
                  <a:moveTo>
                    <a:pt x="2006658" y="7578419"/>
                  </a:moveTo>
                  <a:cubicBezTo>
                    <a:pt x="2006684" y="7580383"/>
                    <a:pt x="2013030" y="7985929"/>
                    <a:pt x="2014915" y="8061283"/>
                  </a:cubicBezTo>
                  <a:cubicBezTo>
                    <a:pt x="1786930" y="8059797"/>
                    <a:pt x="1693899" y="8062132"/>
                    <a:pt x="1594974" y="8062424"/>
                  </a:cubicBezTo>
                  <a:cubicBezTo>
                    <a:pt x="1594947" y="8060539"/>
                    <a:pt x="1586159" y="7584896"/>
                    <a:pt x="1586026" y="7576349"/>
                  </a:cubicBezTo>
                  <a:cubicBezTo>
                    <a:pt x="1785709" y="7576986"/>
                    <a:pt x="1602939" y="7578711"/>
                    <a:pt x="2006658" y="7578419"/>
                  </a:cubicBezTo>
                  <a:close/>
                  <a:moveTo>
                    <a:pt x="2015526" y="8085967"/>
                  </a:moveTo>
                  <a:cubicBezTo>
                    <a:pt x="2023889" y="8393411"/>
                    <a:pt x="2021685" y="8425793"/>
                    <a:pt x="2023066" y="8568167"/>
                  </a:cubicBezTo>
                  <a:cubicBezTo>
                    <a:pt x="1860845" y="8566336"/>
                    <a:pt x="1661827" y="8568300"/>
                    <a:pt x="1601983" y="8568460"/>
                  </a:cubicBezTo>
                  <a:cubicBezTo>
                    <a:pt x="1600629" y="8432907"/>
                    <a:pt x="1602541" y="8438772"/>
                    <a:pt x="1595425" y="8087056"/>
                  </a:cubicBezTo>
                  <a:cubicBezTo>
                    <a:pt x="1726184" y="8086737"/>
                    <a:pt x="1774744" y="8084402"/>
                    <a:pt x="2015526" y="8085967"/>
                  </a:cubicBezTo>
                  <a:close/>
                  <a:moveTo>
                    <a:pt x="2020968" y="8592879"/>
                  </a:moveTo>
                  <a:cubicBezTo>
                    <a:pt x="2026358" y="8592905"/>
                    <a:pt x="2020623" y="8564876"/>
                    <a:pt x="2030633" y="9073858"/>
                  </a:cubicBezTo>
                  <a:cubicBezTo>
                    <a:pt x="1789240" y="9072505"/>
                    <a:pt x="1721538" y="9073964"/>
                    <a:pt x="1612470" y="9074257"/>
                  </a:cubicBezTo>
                  <a:cubicBezTo>
                    <a:pt x="1608700" y="8823189"/>
                    <a:pt x="1605010" y="8835346"/>
                    <a:pt x="1602222" y="8593144"/>
                  </a:cubicBezTo>
                  <a:cubicBezTo>
                    <a:pt x="1734653" y="8592853"/>
                    <a:pt x="1823012" y="8590995"/>
                    <a:pt x="2020968" y="8592879"/>
                  </a:cubicBezTo>
                  <a:close/>
                  <a:moveTo>
                    <a:pt x="2028429" y="7582268"/>
                  </a:moveTo>
                  <a:cubicBezTo>
                    <a:pt x="2028323" y="7575340"/>
                    <a:pt x="1994843" y="7578844"/>
                    <a:pt x="2453096" y="7579852"/>
                  </a:cubicBezTo>
                  <a:cubicBezTo>
                    <a:pt x="2453733" y="7619215"/>
                    <a:pt x="2458831" y="8049365"/>
                    <a:pt x="2458910" y="8061256"/>
                  </a:cubicBezTo>
                  <a:cubicBezTo>
                    <a:pt x="2332612" y="8061336"/>
                    <a:pt x="2196278" y="8062451"/>
                    <a:pt x="2036606" y="8061416"/>
                  </a:cubicBezTo>
                  <a:cubicBezTo>
                    <a:pt x="2034960" y="7993625"/>
                    <a:pt x="2034589" y="7959359"/>
                    <a:pt x="2028429" y="7582268"/>
                  </a:cubicBezTo>
                  <a:close/>
                  <a:moveTo>
                    <a:pt x="2459070" y="8085915"/>
                  </a:moveTo>
                  <a:cubicBezTo>
                    <a:pt x="2460052" y="8358375"/>
                    <a:pt x="2462973" y="8417459"/>
                    <a:pt x="2465973" y="8569203"/>
                  </a:cubicBezTo>
                  <a:cubicBezTo>
                    <a:pt x="2136859" y="8568938"/>
                    <a:pt x="2117318" y="8569044"/>
                    <a:pt x="2044837" y="8568380"/>
                  </a:cubicBezTo>
                  <a:cubicBezTo>
                    <a:pt x="2043589" y="8434658"/>
                    <a:pt x="2045474" y="8389403"/>
                    <a:pt x="2037297" y="8086100"/>
                  </a:cubicBezTo>
                  <a:cubicBezTo>
                    <a:pt x="2191472" y="8087056"/>
                    <a:pt x="2361552" y="8085994"/>
                    <a:pt x="2459070" y="8085915"/>
                  </a:cubicBezTo>
                  <a:close/>
                  <a:moveTo>
                    <a:pt x="2180242" y="8593622"/>
                  </a:moveTo>
                  <a:cubicBezTo>
                    <a:pt x="2521436" y="8593914"/>
                    <a:pt x="2466132" y="8568619"/>
                    <a:pt x="2467698" y="8669800"/>
                  </a:cubicBezTo>
                  <a:cubicBezTo>
                    <a:pt x="2470194" y="8829374"/>
                    <a:pt x="2469955" y="8853209"/>
                    <a:pt x="2472743" y="9032213"/>
                  </a:cubicBezTo>
                  <a:cubicBezTo>
                    <a:pt x="2473619" y="9088590"/>
                    <a:pt x="2541428" y="9076486"/>
                    <a:pt x="2052350" y="9073964"/>
                  </a:cubicBezTo>
                  <a:cubicBezTo>
                    <a:pt x="2051713" y="9041821"/>
                    <a:pt x="2052138" y="9068152"/>
                    <a:pt x="2046058" y="8669375"/>
                  </a:cubicBezTo>
                  <a:cubicBezTo>
                    <a:pt x="2044598" y="8572653"/>
                    <a:pt x="2018021" y="8593622"/>
                    <a:pt x="2180242" y="8593622"/>
                  </a:cubicBezTo>
                  <a:close/>
                  <a:moveTo>
                    <a:pt x="2463105" y="7069543"/>
                  </a:moveTo>
                  <a:cubicBezTo>
                    <a:pt x="2464990" y="7069543"/>
                    <a:pt x="2798405" y="7068800"/>
                    <a:pt x="2885861" y="7068933"/>
                  </a:cubicBezTo>
                  <a:cubicBezTo>
                    <a:pt x="2892604" y="7640370"/>
                    <a:pt x="2915384" y="7552805"/>
                    <a:pt x="2817043" y="7552805"/>
                  </a:cubicBezTo>
                  <a:cubicBezTo>
                    <a:pt x="2658540" y="7552805"/>
                    <a:pt x="2655062" y="7555274"/>
                    <a:pt x="2498682" y="7555274"/>
                  </a:cubicBezTo>
                  <a:cubicBezTo>
                    <a:pt x="2467008" y="7555274"/>
                    <a:pt x="2473274" y="7619719"/>
                    <a:pt x="2463105" y="7069543"/>
                  </a:cubicBezTo>
                  <a:close/>
                  <a:moveTo>
                    <a:pt x="2498682" y="7579905"/>
                  </a:moveTo>
                  <a:cubicBezTo>
                    <a:pt x="2923827" y="7579905"/>
                    <a:pt x="2891808" y="7571783"/>
                    <a:pt x="2891994" y="7582692"/>
                  </a:cubicBezTo>
                  <a:cubicBezTo>
                    <a:pt x="2900808" y="8143618"/>
                    <a:pt x="2933890" y="8062822"/>
                    <a:pt x="2817043" y="8062902"/>
                  </a:cubicBezTo>
                  <a:cubicBezTo>
                    <a:pt x="2661646" y="8062902"/>
                    <a:pt x="2661752" y="8061256"/>
                    <a:pt x="2498682" y="8061256"/>
                  </a:cubicBezTo>
                  <a:cubicBezTo>
                    <a:pt x="2474283" y="8061256"/>
                    <a:pt x="2481451" y="8078934"/>
                    <a:pt x="2479354" y="7944628"/>
                  </a:cubicBezTo>
                  <a:cubicBezTo>
                    <a:pt x="2472770" y="7523821"/>
                    <a:pt x="2465681" y="7579905"/>
                    <a:pt x="2498682" y="7579905"/>
                  </a:cubicBezTo>
                  <a:close/>
                  <a:moveTo>
                    <a:pt x="2498682" y="8085915"/>
                  </a:moveTo>
                  <a:cubicBezTo>
                    <a:pt x="2966015" y="8085915"/>
                    <a:pt x="2901764" y="8075058"/>
                    <a:pt x="2903039" y="8126365"/>
                  </a:cubicBezTo>
                  <a:cubicBezTo>
                    <a:pt x="2915676" y="8652998"/>
                    <a:pt x="2928872" y="8566469"/>
                    <a:pt x="2817043" y="8566469"/>
                  </a:cubicBezTo>
                  <a:cubicBezTo>
                    <a:pt x="2420838" y="8566469"/>
                    <a:pt x="2488593" y="8602832"/>
                    <a:pt x="2485965" y="8488088"/>
                  </a:cubicBezTo>
                  <a:cubicBezTo>
                    <a:pt x="2475584" y="8036439"/>
                    <a:pt x="2478159" y="8085915"/>
                    <a:pt x="2498682" y="8085915"/>
                  </a:cubicBezTo>
                  <a:close/>
                  <a:moveTo>
                    <a:pt x="2907579" y="7068986"/>
                  </a:moveTo>
                  <a:cubicBezTo>
                    <a:pt x="3335379" y="7069835"/>
                    <a:pt x="3142148" y="7069039"/>
                    <a:pt x="3327493" y="7070419"/>
                  </a:cubicBezTo>
                  <a:cubicBezTo>
                    <a:pt x="3342760" y="7631663"/>
                    <a:pt x="3341538" y="7554212"/>
                    <a:pt x="3294943" y="7553097"/>
                  </a:cubicBezTo>
                  <a:cubicBezTo>
                    <a:pt x="2832867" y="7541897"/>
                    <a:pt x="2912995" y="7606103"/>
                    <a:pt x="2911694" y="7401220"/>
                  </a:cubicBezTo>
                  <a:cubicBezTo>
                    <a:pt x="2910844" y="7262004"/>
                    <a:pt x="2909437" y="7224314"/>
                    <a:pt x="2907579" y="7068986"/>
                  </a:cubicBezTo>
                  <a:close/>
                  <a:moveTo>
                    <a:pt x="2976396" y="7576641"/>
                  </a:moveTo>
                  <a:cubicBezTo>
                    <a:pt x="3372203" y="7572898"/>
                    <a:pt x="3333892" y="7580755"/>
                    <a:pt x="3333945" y="7582692"/>
                  </a:cubicBezTo>
                  <a:cubicBezTo>
                    <a:pt x="3342547" y="8132471"/>
                    <a:pt x="3370982" y="8061230"/>
                    <a:pt x="3294624" y="8061946"/>
                  </a:cubicBezTo>
                  <a:cubicBezTo>
                    <a:pt x="3188743" y="8062796"/>
                    <a:pt x="3203399" y="8062584"/>
                    <a:pt x="2923296" y="8062822"/>
                  </a:cubicBezTo>
                  <a:cubicBezTo>
                    <a:pt x="2911083" y="7499508"/>
                    <a:pt x="2890454" y="7577570"/>
                    <a:pt x="2976396" y="7576641"/>
                  </a:cubicBezTo>
                  <a:close/>
                  <a:moveTo>
                    <a:pt x="3346105" y="8086206"/>
                  </a:moveTo>
                  <a:cubicBezTo>
                    <a:pt x="3353061" y="8456051"/>
                    <a:pt x="3351229" y="8423085"/>
                    <a:pt x="3352955" y="8569442"/>
                  </a:cubicBezTo>
                  <a:cubicBezTo>
                    <a:pt x="2902269" y="8566655"/>
                    <a:pt x="3265791" y="8569681"/>
                    <a:pt x="2930810" y="8566867"/>
                  </a:cubicBezTo>
                  <a:cubicBezTo>
                    <a:pt x="2929589" y="8437260"/>
                    <a:pt x="2931129" y="8400471"/>
                    <a:pt x="2923854" y="8087481"/>
                  </a:cubicBezTo>
                  <a:cubicBezTo>
                    <a:pt x="3329219" y="8087136"/>
                    <a:pt x="3167423" y="8087374"/>
                    <a:pt x="3346105" y="8086206"/>
                  </a:cubicBezTo>
                  <a:close/>
                  <a:moveTo>
                    <a:pt x="3349291" y="7070552"/>
                  </a:moveTo>
                  <a:cubicBezTo>
                    <a:pt x="3599047" y="7072039"/>
                    <a:pt x="3586223" y="7068296"/>
                    <a:pt x="3770639" y="7068243"/>
                  </a:cubicBezTo>
                  <a:cubicBezTo>
                    <a:pt x="3769683" y="7443503"/>
                    <a:pt x="3790100" y="7552115"/>
                    <a:pt x="3772444" y="7552115"/>
                  </a:cubicBezTo>
                  <a:cubicBezTo>
                    <a:pt x="3616516" y="7552115"/>
                    <a:pt x="3522423" y="7556919"/>
                    <a:pt x="3355291" y="7554345"/>
                  </a:cubicBezTo>
                  <a:cubicBezTo>
                    <a:pt x="3353140" y="7403583"/>
                    <a:pt x="3355052" y="7281141"/>
                    <a:pt x="3349291" y="7070552"/>
                  </a:cubicBezTo>
                  <a:close/>
                  <a:moveTo>
                    <a:pt x="3453951" y="7579640"/>
                  </a:moveTo>
                  <a:cubicBezTo>
                    <a:pt x="3805738" y="7579640"/>
                    <a:pt x="3780011" y="7570138"/>
                    <a:pt x="3780197" y="7582640"/>
                  </a:cubicBezTo>
                  <a:cubicBezTo>
                    <a:pt x="3788534" y="8116412"/>
                    <a:pt x="3792384" y="8059000"/>
                    <a:pt x="3772391" y="8059000"/>
                  </a:cubicBezTo>
                  <a:cubicBezTo>
                    <a:pt x="3285173" y="8059000"/>
                    <a:pt x="3367849" y="8099451"/>
                    <a:pt x="3365433" y="7944575"/>
                  </a:cubicBezTo>
                  <a:cubicBezTo>
                    <a:pt x="3358583" y="7504498"/>
                    <a:pt x="3316555" y="7579640"/>
                    <a:pt x="3453951" y="7579640"/>
                  </a:cubicBezTo>
                  <a:close/>
                  <a:moveTo>
                    <a:pt x="3453951" y="8085915"/>
                  </a:moveTo>
                  <a:cubicBezTo>
                    <a:pt x="3844607" y="8085915"/>
                    <a:pt x="3787312" y="8064786"/>
                    <a:pt x="3788799" y="8127374"/>
                  </a:cubicBezTo>
                  <a:cubicBezTo>
                    <a:pt x="3801384" y="8625978"/>
                    <a:pt x="3796154" y="8565859"/>
                    <a:pt x="3772391" y="8565859"/>
                  </a:cubicBezTo>
                  <a:cubicBezTo>
                    <a:pt x="3308669" y="8565859"/>
                    <a:pt x="3374912" y="8605195"/>
                    <a:pt x="3373929" y="8488221"/>
                  </a:cubicBezTo>
                  <a:cubicBezTo>
                    <a:pt x="3370026" y="8013904"/>
                    <a:pt x="3341405" y="8085915"/>
                    <a:pt x="3453951" y="8085915"/>
                  </a:cubicBezTo>
                  <a:close/>
                  <a:moveTo>
                    <a:pt x="3453951" y="8594365"/>
                  </a:moveTo>
                  <a:cubicBezTo>
                    <a:pt x="3852121" y="8594365"/>
                    <a:pt x="3793313" y="8559249"/>
                    <a:pt x="3795038" y="8669800"/>
                  </a:cubicBezTo>
                  <a:cubicBezTo>
                    <a:pt x="3802287" y="9132650"/>
                    <a:pt x="3821588" y="9075292"/>
                    <a:pt x="3772418" y="9075292"/>
                  </a:cubicBezTo>
                  <a:cubicBezTo>
                    <a:pt x="3319183" y="9075292"/>
                    <a:pt x="3380700" y="9089014"/>
                    <a:pt x="3379770" y="9031788"/>
                  </a:cubicBezTo>
                  <a:cubicBezTo>
                    <a:pt x="3371593" y="8509111"/>
                    <a:pt x="3356273" y="8594365"/>
                    <a:pt x="3453951" y="8594365"/>
                  </a:cubicBezTo>
                  <a:close/>
                  <a:moveTo>
                    <a:pt x="3801942" y="7582214"/>
                  </a:moveTo>
                  <a:cubicBezTo>
                    <a:pt x="3801756" y="7569500"/>
                    <a:pt x="3793180" y="7581578"/>
                    <a:pt x="4221564" y="7579667"/>
                  </a:cubicBezTo>
                  <a:cubicBezTo>
                    <a:pt x="4224219" y="7756891"/>
                    <a:pt x="4223264" y="7890799"/>
                    <a:pt x="4227777" y="8061946"/>
                  </a:cubicBezTo>
                  <a:cubicBezTo>
                    <a:pt x="3990499" y="8064601"/>
                    <a:pt x="3946135" y="8059664"/>
                    <a:pt x="3809004" y="8059080"/>
                  </a:cubicBezTo>
                  <a:cubicBezTo>
                    <a:pt x="3805765" y="7907680"/>
                    <a:pt x="3804703" y="7758909"/>
                    <a:pt x="3801942" y="7582214"/>
                  </a:cubicBezTo>
                  <a:close/>
                  <a:moveTo>
                    <a:pt x="4250265" y="7073392"/>
                  </a:moveTo>
                  <a:cubicBezTo>
                    <a:pt x="4392997" y="7073206"/>
                    <a:pt x="4290143" y="7073206"/>
                    <a:pt x="4656134" y="7073259"/>
                  </a:cubicBezTo>
                  <a:cubicBezTo>
                    <a:pt x="4660807" y="7412501"/>
                    <a:pt x="4662347" y="7372979"/>
                    <a:pt x="4665427" y="7554291"/>
                  </a:cubicBezTo>
                  <a:cubicBezTo>
                    <a:pt x="4328587" y="7554504"/>
                    <a:pt x="4316533" y="7554451"/>
                    <a:pt x="4242937" y="7554875"/>
                  </a:cubicBezTo>
                  <a:cubicBezTo>
                    <a:pt x="4234229" y="7017971"/>
                    <a:pt x="4224724" y="7073445"/>
                    <a:pt x="4250265" y="7073392"/>
                  </a:cubicBezTo>
                  <a:close/>
                  <a:moveTo>
                    <a:pt x="4250291" y="7579534"/>
                  </a:moveTo>
                  <a:cubicBezTo>
                    <a:pt x="4341995" y="7579056"/>
                    <a:pt x="4340561" y="7579162"/>
                    <a:pt x="4665799" y="7578923"/>
                  </a:cubicBezTo>
                  <a:cubicBezTo>
                    <a:pt x="4665825" y="7581127"/>
                    <a:pt x="4672144" y="7996625"/>
                    <a:pt x="4672569" y="8058416"/>
                  </a:cubicBezTo>
                  <a:cubicBezTo>
                    <a:pt x="4670551" y="8058416"/>
                    <a:pt x="4251433" y="8061655"/>
                    <a:pt x="4249522" y="8061681"/>
                  </a:cubicBezTo>
                  <a:cubicBezTo>
                    <a:pt x="4249495" y="8059797"/>
                    <a:pt x="4238158" y="7579613"/>
                    <a:pt x="4250291" y="7579534"/>
                  </a:cubicBezTo>
                  <a:close/>
                  <a:moveTo>
                    <a:pt x="4250397" y="8086339"/>
                  </a:moveTo>
                  <a:cubicBezTo>
                    <a:pt x="4740298" y="8080394"/>
                    <a:pt x="4672728" y="8069989"/>
                    <a:pt x="4672861" y="8126047"/>
                  </a:cubicBezTo>
                  <a:cubicBezTo>
                    <a:pt x="4673949" y="8648008"/>
                    <a:pt x="4714730" y="8569893"/>
                    <a:pt x="4568865" y="8568142"/>
                  </a:cubicBezTo>
                  <a:cubicBezTo>
                    <a:pt x="4467975" y="8566787"/>
                    <a:pt x="4358031" y="8566655"/>
                    <a:pt x="4258336" y="8568380"/>
                  </a:cubicBezTo>
                  <a:cubicBezTo>
                    <a:pt x="4257646" y="8501625"/>
                    <a:pt x="4254221" y="8086286"/>
                    <a:pt x="4250397" y="8086339"/>
                  </a:cubicBezTo>
                  <a:close/>
                  <a:moveTo>
                    <a:pt x="4678251" y="8593702"/>
                  </a:moveTo>
                  <a:cubicBezTo>
                    <a:pt x="4680985" y="8789321"/>
                    <a:pt x="4682207" y="8810820"/>
                    <a:pt x="4686508" y="9073487"/>
                  </a:cubicBezTo>
                  <a:cubicBezTo>
                    <a:pt x="4387741" y="9073540"/>
                    <a:pt x="4350199" y="9073062"/>
                    <a:pt x="4264549" y="9075159"/>
                  </a:cubicBezTo>
                  <a:cubicBezTo>
                    <a:pt x="4263487" y="9018305"/>
                    <a:pt x="4258628" y="8595055"/>
                    <a:pt x="4258602" y="8593065"/>
                  </a:cubicBezTo>
                  <a:cubicBezTo>
                    <a:pt x="4442885" y="8589826"/>
                    <a:pt x="4563475" y="8593330"/>
                    <a:pt x="4678251" y="8593702"/>
                  </a:cubicBezTo>
                  <a:close/>
                  <a:moveTo>
                    <a:pt x="4677905" y="7073286"/>
                  </a:moveTo>
                  <a:cubicBezTo>
                    <a:pt x="4923413" y="7073312"/>
                    <a:pt x="4899200" y="7067950"/>
                    <a:pt x="5096386" y="7069225"/>
                  </a:cubicBezTo>
                  <a:cubicBezTo>
                    <a:pt x="5097767" y="7175316"/>
                    <a:pt x="5099572" y="7295633"/>
                    <a:pt x="5102227" y="7401645"/>
                  </a:cubicBezTo>
                  <a:cubicBezTo>
                    <a:pt x="5107033" y="7600901"/>
                    <a:pt x="5185780" y="7554266"/>
                    <a:pt x="4728005" y="7554266"/>
                  </a:cubicBezTo>
                  <a:cubicBezTo>
                    <a:pt x="4672941" y="7554291"/>
                    <a:pt x="4685578" y="7633044"/>
                    <a:pt x="4677905" y="7073286"/>
                  </a:cubicBezTo>
                  <a:close/>
                  <a:moveTo>
                    <a:pt x="4728005" y="7578897"/>
                  </a:moveTo>
                  <a:cubicBezTo>
                    <a:pt x="4730368" y="7578897"/>
                    <a:pt x="5105812" y="7579295"/>
                    <a:pt x="5105865" y="7582640"/>
                  </a:cubicBezTo>
                  <a:cubicBezTo>
                    <a:pt x="5114547" y="8135974"/>
                    <a:pt x="5136291" y="8060514"/>
                    <a:pt x="5046526" y="8060514"/>
                  </a:cubicBezTo>
                  <a:cubicBezTo>
                    <a:pt x="4895217" y="8060514"/>
                    <a:pt x="4885022" y="8058310"/>
                    <a:pt x="4728005" y="8058310"/>
                  </a:cubicBezTo>
                  <a:cubicBezTo>
                    <a:pt x="4685127" y="8058310"/>
                    <a:pt x="4695136" y="8081190"/>
                    <a:pt x="4692986" y="7944575"/>
                  </a:cubicBezTo>
                  <a:cubicBezTo>
                    <a:pt x="4686163" y="7508028"/>
                    <a:pt x="4670684" y="7578950"/>
                    <a:pt x="4728005" y="7578897"/>
                  </a:cubicBezTo>
                  <a:close/>
                  <a:moveTo>
                    <a:pt x="4728005" y="8082968"/>
                  </a:moveTo>
                  <a:cubicBezTo>
                    <a:pt x="5174921" y="8082968"/>
                    <a:pt x="5112927" y="8077049"/>
                    <a:pt x="5113325" y="8126206"/>
                  </a:cubicBezTo>
                  <a:cubicBezTo>
                    <a:pt x="5114308" y="8242755"/>
                    <a:pt x="5114759" y="8261388"/>
                    <a:pt x="5119750" y="8569654"/>
                  </a:cubicBezTo>
                  <a:cubicBezTo>
                    <a:pt x="5030967" y="8570742"/>
                    <a:pt x="4966769" y="8569548"/>
                    <a:pt x="4699676" y="8569123"/>
                  </a:cubicBezTo>
                  <a:cubicBezTo>
                    <a:pt x="4692561" y="8021761"/>
                    <a:pt x="4680348" y="8082968"/>
                    <a:pt x="4728005" y="8082968"/>
                  </a:cubicBezTo>
                  <a:close/>
                  <a:moveTo>
                    <a:pt x="4728005" y="8593781"/>
                  </a:moveTo>
                  <a:cubicBezTo>
                    <a:pt x="4855074" y="8593781"/>
                    <a:pt x="5022312" y="8595480"/>
                    <a:pt x="5120149" y="8594286"/>
                  </a:cubicBezTo>
                  <a:cubicBezTo>
                    <a:pt x="5129414" y="9164820"/>
                    <a:pt x="5150176" y="9076194"/>
                    <a:pt x="5046499" y="9076194"/>
                  </a:cubicBezTo>
                  <a:cubicBezTo>
                    <a:pt x="4650984" y="9076194"/>
                    <a:pt x="4708385" y="9084077"/>
                    <a:pt x="4707588" y="9031788"/>
                  </a:cubicBezTo>
                  <a:cubicBezTo>
                    <a:pt x="4699676" y="8526151"/>
                    <a:pt x="4687756" y="8593781"/>
                    <a:pt x="4728005" y="8593781"/>
                  </a:cubicBezTo>
                  <a:close/>
                  <a:moveTo>
                    <a:pt x="5127583" y="7582214"/>
                  </a:moveTo>
                  <a:cubicBezTo>
                    <a:pt x="5127503" y="7577835"/>
                    <a:pt x="5348771" y="7576030"/>
                    <a:pt x="5523868" y="7577942"/>
                  </a:cubicBezTo>
                  <a:cubicBezTo>
                    <a:pt x="5556046" y="7578287"/>
                    <a:pt x="5549010" y="7523077"/>
                    <a:pt x="5555622" y="7945080"/>
                  </a:cubicBezTo>
                  <a:cubicBezTo>
                    <a:pt x="5557958" y="8093586"/>
                    <a:pt x="5631130" y="8058496"/>
                    <a:pt x="5205586" y="8060194"/>
                  </a:cubicBezTo>
                  <a:cubicBezTo>
                    <a:pt x="5108865" y="8060566"/>
                    <a:pt x="5136318" y="8139637"/>
                    <a:pt x="5127583" y="7582214"/>
                  </a:cubicBezTo>
                  <a:close/>
                  <a:moveTo>
                    <a:pt x="5205693" y="8084880"/>
                  </a:moveTo>
                  <a:cubicBezTo>
                    <a:pt x="5612890" y="8083234"/>
                    <a:pt x="5557878" y="8073997"/>
                    <a:pt x="5559020" y="8126233"/>
                  </a:cubicBezTo>
                  <a:cubicBezTo>
                    <a:pt x="5570251" y="8638851"/>
                    <a:pt x="5573144" y="8568938"/>
                    <a:pt x="5524186" y="8567664"/>
                  </a:cubicBezTo>
                  <a:cubicBezTo>
                    <a:pt x="5419951" y="8564797"/>
                    <a:pt x="5313831" y="8564664"/>
                    <a:pt x="5205347" y="8567770"/>
                  </a:cubicBezTo>
                  <a:cubicBezTo>
                    <a:pt x="5120149" y="8570105"/>
                    <a:pt x="5142185" y="8613848"/>
                    <a:pt x="5137220" y="8307042"/>
                  </a:cubicBezTo>
                  <a:cubicBezTo>
                    <a:pt x="5133052" y="8040129"/>
                    <a:pt x="5118449" y="8085251"/>
                    <a:pt x="5205693" y="8084880"/>
                  </a:cubicBezTo>
                  <a:close/>
                  <a:moveTo>
                    <a:pt x="5205932" y="8592427"/>
                  </a:moveTo>
                  <a:cubicBezTo>
                    <a:pt x="5319937" y="8589296"/>
                    <a:pt x="5415411" y="8589481"/>
                    <a:pt x="5523682" y="8592321"/>
                  </a:cubicBezTo>
                  <a:cubicBezTo>
                    <a:pt x="5574313" y="8593702"/>
                    <a:pt x="5563162" y="8577882"/>
                    <a:pt x="5564595" y="8669773"/>
                  </a:cubicBezTo>
                  <a:cubicBezTo>
                    <a:pt x="5571976" y="9140480"/>
                    <a:pt x="5586738" y="9077388"/>
                    <a:pt x="5524000" y="9077150"/>
                  </a:cubicBezTo>
                  <a:cubicBezTo>
                    <a:pt x="5089935" y="9075398"/>
                    <a:pt x="5149911" y="9091191"/>
                    <a:pt x="5148982" y="9031762"/>
                  </a:cubicBezTo>
                  <a:cubicBezTo>
                    <a:pt x="5140804" y="8527053"/>
                    <a:pt x="5116325" y="8595002"/>
                    <a:pt x="5205932" y="8592427"/>
                  </a:cubicBezTo>
                  <a:close/>
                  <a:moveTo>
                    <a:pt x="5569613" y="7582214"/>
                  </a:moveTo>
                  <a:cubicBezTo>
                    <a:pt x="5569560" y="7578366"/>
                    <a:pt x="5990776" y="7575420"/>
                    <a:pt x="5992740" y="7575420"/>
                  </a:cubicBezTo>
                  <a:cubicBezTo>
                    <a:pt x="5996298" y="7792936"/>
                    <a:pt x="5990643" y="7786593"/>
                    <a:pt x="5997148" y="8059452"/>
                  </a:cubicBezTo>
                  <a:cubicBezTo>
                    <a:pt x="5495088" y="8059558"/>
                    <a:pt x="5579782" y="8100008"/>
                    <a:pt x="5577339" y="7944628"/>
                  </a:cubicBezTo>
                  <a:cubicBezTo>
                    <a:pt x="5574525" y="7763342"/>
                    <a:pt x="5572428" y="7762439"/>
                    <a:pt x="5569613" y="7582214"/>
                  </a:cubicBezTo>
                  <a:close/>
                  <a:moveTo>
                    <a:pt x="5683194" y="8594471"/>
                  </a:moveTo>
                  <a:cubicBezTo>
                    <a:pt x="6069975" y="8594471"/>
                    <a:pt x="6004236" y="8562461"/>
                    <a:pt x="6005909" y="8669853"/>
                  </a:cubicBezTo>
                  <a:cubicBezTo>
                    <a:pt x="6012945" y="9121874"/>
                    <a:pt x="6026884" y="9076247"/>
                    <a:pt x="6001741" y="9076247"/>
                  </a:cubicBezTo>
                  <a:cubicBezTo>
                    <a:pt x="5529019" y="9076247"/>
                    <a:pt x="5592685" y="9096234"/>
                    <a:pt x="5591650" y="9031788"/>
                  </a:cubicBezTo>
                  <a:cubicBezTo>
                    <a:pt x="5583526" y="8511287"/>
                    <a:pt x="5558489" y="8594471"/>
                    <a:pt x="5683194" y="8594471"/>
                  </a:cubicBezTo>
                  <a:close/>
                  <a:moveTo>
                    <a:pt x="6014485" y="7575420"/>
                  </a:moveTo>
                  <a:cubicBezTo>
                    <a:pt x="6016370" y="7575420"/>
                    <a:pt x="6434665" y="7577198"/>
                    <a:pt x="6434744" y="7582640"/>
                  </a:cubicBezTo>
                  <a:cubicBezTo>
                    <a:pt x="6438993" y="7865452"/>
                    <a:pt x="6440294" y="7957740"/>
                    <a:pt x="6442099" y="8062822"/>
                  </a:cubicBezTo>
                  <a:cubicBezTo>
                    <a:pt x="6140730" y="8065025"/>
                    <a:pt x="6211406" y="8059797"/>
                    <a:pt x="6018945" y="8059452"/>
                  </a:cubicBezTo>
                  <a:cubicBezTo>
                    <a:pt x="6012228" y="7781656"/>
                    <a:pt x="6018069" y="7798405"/>
                    <a:pt x="6014485" y="7575420"/>
                  </a:cubicBezTo>
                  <a:close/>
                  <a:moveTo>
                    <a:pt x="6442524" y="8087533"/>
                  </a:moveTo>
                  <a:cubicBezTo>
                    <a:pt x="6448258" y="8412601"/>
                    <a:pt x="6441064" y="8009100"/>
                    <a:pt x="6450754" y="8568380"/>
                  </a:cubicBezTo>
                  <a:cubicBezTo>
                    <a:pt x="6365741" y="8568699"/>
                    <a:pt x="6261187" y="8568725"/>
                    <a:pt x="6161094" y="8568061"/>
                  </a:cubicBezTo>
                  <a:cubicBezTo>
                    <a:pt x="5979014" y="8566867"/>
                    <a:pt x="6035672" y="8657723"/>
                    <a:pt x="6020724" y="8124958"/>
                  </a:cubicBezTo>
                  <a:cubicBezTo>
                    <a:pt x="6018839" y="8059558"/>
                    <a:pt x="5960721" y="8090798"/>
                    <a:pt x="6442524" y="8087533"/>
                  </a:cubicBezTo>
                  <a:close/>
                  <a:moveTo>
                    <a:pt x="6449400" y="7219907"/>
                  </a:moveTo>
                  <a:cubicBezTo>
                    <a:pt x="6446666" y="7044991"/>
                    <a:pt x="6437108" y="7071746"/>
                    <a:pt x="6479694" y="7071295"/>
                  </a:cubicBezTo>
                  <a:cubicBezTo>
                    <a:pt x="6573920" y="7070287"/>
                    <a:pt x="6580690" y="7070472"/>
                    <a:pt x="6868678" y="7070313"/>
                  </a:cubicBezTo>
                  <a:cubicBezTo>
                    <a:pt x="6874280" y="7635087"/>
                    <a:pt x="6907148" y="7554584"/>
                    <a:pt x="6798347" y="7553124"/>
                  </a:cubicBezTo>
                  <a:cubicBezTo>
                    <a:pt x="6713148" y="7551982"/>
                    <a:pt x="6614940" y="7551531"/>
                    <a:pt x="6479508" y="7552805"/>
                  </a:cubicBezTo>
                  <a:cubicBezTo>
                    <a:pt x="6448046" y="7553124"/>
                    <a:pt x="6455321" y="7598379"/>
                    <a:pt x="6449400" y="7219907"/>
                  </a:cubicBezTo>
                  <a:close/>
                  <a:moveTo>
                    <a:pt x="6479667" y="7577516"/>
                  </a:moveTo>
                  <a:cubicBezTo>
                    <a:pt x="6911742" y="7573429"/>
                    <a:pt x="6877147" y="7580436"/>
                    <a:pt x="6877173" y="7582666"/>
                  </a:cubicBezTo>
                  <a:cubicBezTo>
                    <a:pt x="6885935" y="8142795"/>
                    <a:pt x="6915963" y="8062928"/>
                    <a:pt x="6798214" y="8062291"/>
                  </a:cubicBezTo>
                  <a:cubicBezTo>
                    <a:pt x="6709112" y="8061814"/>
                    <a:pt x="6589505" y="8061681"/>
                    <a:pt x="6479481" y="8062557"/>
                  </a:cubicBezTo>
                  <a:cubicBezTo>
                    <a:pt x="6458693" y="8062716"/>
                    <a:pt x="6464029" y="8080606"/>
                    <a:pt x="6461905" y="7944654"/>
                  </a:cubicBezTo>
                  <a:cubicBezTo>
                    <a:pt x="6455666" y="7527829"/>
                    <a:pt x="6447303" y="7577809"/>
                    <a:pt x="6479667" y="7577516"/>
                  </a:cubicBezTo>
                  <a:close/>
                  <a:moveTo>
                    <a:pt x="7275981" y="6536594"/>
                  </a:moveTo>
                  <a:cubicBezTo>
                    <a:pt x="6822693" y="6536594"/>
                    <a:pt x="6881554" y="6563030"/>
                    <a:pt x="6880492" y="6495293"/>
                  </a:cubicBezTo>
                  <a:cubicBezTo>
                    <a:pt x="6872315" y="5973226"/>
                    <a:pt x="6852588" y="6057658"/>
                    <a:pt x="6957461" y="6057658"/>
                  </a:cubicBezTo>
                  <a:cubicBezTo>
                    <a:pt x="7351914" y="6057658"/>
                    <a:pt x="7296080" y="6029337"/>
                    <a:pt x="7297699" y="6133464"/>
                  </a:cubicBezTo>
                  <a:cubicBezTo>
                    <a:pt x="7304974" y="6599075"/>
                    <a:pt x="7306328" y="6536594"/>
                    <a:pt x="7275981" y="6536594"/>
                  </a:cubicBezTo>
                  <a:close/>
                  <a:moveTo>
                    <a:pt x="7275981" y="6032044"/>
                  </a:moveTo>
                  <a:cubicBezTo>
                    <a:pt x="6802780" y="6032044"/>
                    <a:pt x="6874572" y="6058772"/>
                    <a:pt x="6872474" y="5951912"/>
                  </a:cubicBezTo>
                  <a:cubicBezTo>
                    <a:pt x="6862916" y="5470853"/>
                    <a:pt x="6844889" y="5547428"/>
                    <a:pt x="6957461" y="5547428"/>
                  </a:cubicBezTo>
                  <a:cubicBezTo>
                    <a:pt x="7338400" y="5547428"/>
                    <a:pt x="7288220" y="5528317"/>
                    <a:pt x="7288486" y="5589976"/>
                  </a:cubicBezTo>
                  <a:cubicBezTo>
                    <a:pt x="7290584" y="6084784"/>
                    <a:pt x="7309594" y="6032044"/>
                    <a:pt x="7275981" y="6032044"/>
                  </a:cubicBezTo>
                  <a:close/>
                  <a:moveTo>
                    <a:pt x="7275981" y="5522239"/>
                  </a:moveTo>
                  <a:cubicBezTo>
                    <a:pt x="6781355" y="5522239"/>
                    <a:pt x="6866527" y="5557674"/>
                    <a:pt x="6864191" y="5408610"/>
                  </a:cubicBezTo>
                  <a:cubicBezTo>
                    <a:pt x="6856119" y="4904884"/>
                    <a:pt x="6858854" y="5078340"/>
                    <a:pt x="6858296" y="5040888"/>
                  </a:cubicBezTo>
                  <a:cubicBezTo>
                    <a:pt x="6922733" y="5040649"/>
                    <a:pt x="6972966" y="5040729"/>
                    <a:pt x="7275981" y="5040782"/>
                  </a:cubicBezTo>
                  <a:cubicBezTo>
                    <a:pt x="7277839" y="5040782"/>
                    <a:pt x="7298151" y="5522239"/>
                    <a:pt x="7275981" y="5522239"/>
                  </a:cubicBezTo>
                  <a:close/>
                  <a:moveTo>
                    <a:pt x="7275981" y="5016151"/>
                  </a:moveTo>
                  <a:cubicBezTo>
                    <a:pt x="6980798" y="5016097"/>
                    <a:pt x="6923132" y="5016018"/>
                    <a:pt x="6857899" y="5016257"/>
                  </a:cubicBezTo>
                  <a:cubicBezTo>
                    <a:pt x="6855164" y="4857213"/>
                    <a:pt x="6849880" y="4760916"/>
                    <a:pt x="6848659" y="4535542"/>
                  </a:cubicBezTo>
                  <a:cubicBezTo>
                    <a:pt x="6851447" y="4535542"/>
                    <a:pt x="7267087" y="4534852"/>
                    <a:pt x="7270379" y="4534852"/>
                  </a:cubicBezTo>
                  <a:cubicBezTo>
                    <a:pt x="7272875" y="4654055"/>
                    <a:pt x="7278238" y="5016151"/>
                    <a:pt x="7275981" y="5016151"/>
                  </a:cubicBezTo>
                  <a:close/>
                  <a:moveTo>
                    <a:pt x="6848527" y="4510858"/>
                  </a:moveTo>
                  <a:cubicBezTo>
                    <a:pt x="6848527" y="4508469"/>
                    <a:pt x="6844172" y="4030993"/>
                    <a:pt x="6844146" y="4028976"/>
                  </a:cubicBezTo>
                  <a:cubicBezTo>
                    <a:pt x="7106114" y="4030967"/>
                    <a:pt x="7088937" y="4025923"/>
                    <a:pt x="7260715" y="4025605"/>
                  </a:cubicBezTo>
                  <a:cubicBezTo>
                    <a:pt x="7260742" y="4027490"/>
                    <a:pt x="7269688" y="4500825"/>
                    <a:pt x="7269742" y="4503612"/>
                  </a:cubicBezTo>
                  <a:cubicBezTo>
                    <a:pt x="7269927" y="4513539"/>
                    <a:pt x="7314027" y="4510274"/>
                    <a:pt x="6848527" y="4510858"/>
                  </a:cubicBezTo>
                  <a:close/>
                  <a:moveTo>
                    <a:pt x="6843827" y="4004318"/>
                  </a:moveTo>
                  <a:cubicBezTo>
                    <a:pt x="6840906" y="3795162"/>
                    <a:pt x="6837535" y="3796542"/>
                    <a:pt x="6833287" y="3520074"/>
                  </a:cubicBezTo>
                  <a:cubicBezTo>
                    <a:pt x="6905423" y="3518720"/>
                    <a:pt x="7002410" y="3518481"/>
                    <a:pt x="7116522" y="3520472"/>
                  </a:cubicBezTo>
                  <a:cubicBezTo>
                    <a:pt x="7296238" y="3523604"/>
                    <a:pt x="7251104" y="3430227"/>
                    <a:pt x="7259653" y="3960310"/>
                  </a:cubicBezTo>
                  <a:cubicBezTo>
                    <a:pt x="7260316" y="4004795"/>
                    <a:pt x="7330409" y="4008113"/>
                    <a:pt x="6843827" y="4004318"/>
                  </a:cubicBezTo>
                  <a:close/>
                  <a:moveTo>
                    <a:pt x="6832888" y="3495389"/>
                  </a:moveTo>
                  <a:cubicBezTo>
                    <a:pt x="6828003" y="3178231"/>
                    <a:pt x="6827419" y="3164747"/>
                    <a:pt x="6827658" y="3054701"/>
                  </a:cubicBezTo>
                  <a:cubicBezTo>
                    <a:pt x="6827764" y="3002041"/>
                    <a:pt x="6757938" y="3013135"/>
                    <a:pt x="7246670" y="3012392"/>
                  </a:cubicBezTo>
                  <a:cubicBezTo>
                    <a:pt x="7249166" y="3303406"/>
                    <a:pt x="7251688" y="3365038"/>
                    <a:pt x="7254263" y="3497167"/>
                  </a:cubicBezTo>
                  <a:cubicBezTo>
                    <a:pt x="7112459" y="3496929"/>
                    <a:pt x="7008330" y="3492071"/>
                    <a:pt x="6832888" y="3495389"/>
                  </a:cubicBezTo>
                  <a:close/>
                  <a:moveTo>
                    <a:pt x="6827658" y="2988716"/>
                  </a:moveTo>
                  <a:cubicBezTo>
                    <a:pt x="6826729" y="2748983"/>
                    <a:pt x="6819825" y="2706329"/>
                    <a:pt x="6816720" y="2506224"/>
                  </a:cubicBezTo>
                  <a:cubicBezTo>
                    <a:pt x="7288433" y="2505958"/>
                    <a:pt x="7241281" y="2503490"/>
                    <a:pt x="7241439" y="2511798"/>
                  </a:cubicBezTo>
                  <a:cubicBezTo>
                    <a:pt x="7241865" y="2540278"/>
                    <a:pt x="7240616" y="2413165"/>
                    <a:pt x="7246457" y="2987761"/>
                  </a:cubicBezTo>
                  <a:cubicBezTo>
                    <a:pt x="7109804" y="2987946"/>
                    <a:pt x="7000950" y="2990601"/>
                    <a:pt x="6827658" y="2988716"/>
                  </a:cubicBezTo>
                  <a:close/>
                  <a:moveTo>
                    <a:pt x="6816375" y="2481460"/>
                  </a:moveTo>
                  <a:cubicBezTo>
                    <a:pt x="6814675" y="2351135"/>
                    <a:pt x="6818498" y="2195117"/>
                    <a:pt x="6811091" y="1998888"/>
                  </a:cubicBezTo>
                  <a:cubicBezTo>
                    <a:pt x="7008039" y="2004435"/>
                    <a:pt x="7120584" y="1997242"/>
                    <a:pt x="7231032" y="1996525"/>
                  </a:cubicBezTo>
                  <a:cubicBezTo>
                    <a:pt x="7236103" y="2314825"/>
                    <a:pt x="7239156" y="2377757"/>
                    <a:pt x="7240961" y="2481327"/>
                  </a:cubicBezTo>
                  <a:lnTo>
                    <a:pt x="6816375" y="2481460"/>
                  </a:lnTo>
                  <a:close/>
                  <a:moveTo>
                    <a:pt x="6798267" y="2988371"/>
                  </a:moveTo>
                  <a:cubicBezTo>
                    <a:pt x="6300588" y="2982346"/>
                    <a:pt x="6382707" y="3033494"/>
                    <a:pt x="6380211" y="2873415"/>
                  </a:cubicBezTo>
                  <a:cubicBezTo>
                    <a:pt x="6377423" y="2696482"/>
                    <a:pt x="6379149" y="2691120"/>
                    <a:pt x="6376335" y="2511426"/>
                  </a:cubicBezTo>
                  <a:cubicBezTo>
                    <a:pt x="6376149" y="2499031"/>
                    <a:pt x="6334678" y="2506064"/>
                    <a:pt x="6794975" y="2506224"/>
                  </a:cubicBezTo>
                  <a:cubicBezTo>
                    <a:pt x="6797604" y="2689288"/>
                    <a:pt x="6814250" y="2988583"/>
                    <a:pt x="6798267" y="2988371"/>
                  </a:cubicBezTo>
                  <a:close/>
                  <a:moveTo>
                    <a:pt x="6369379" y="3519198"/>
                  </a:moveTo>
                  <a:cubicBezTo>
                    <a:pt x="6370679" y="3629403"/>
                    <a:pt x="6372432" y="3709163"/>
                    <a:pt x="6377264" y="4000442"/>
                  </a:cubicBezTo>
                  <a:cubicBezTo>
                    <a:pt x="6316252" y="4000098"/>
                    <a:pt x="5959075" y="4001000"/>
                    <a:pt x="5957110" y="4001000"/>
                  </a:cubicBezTo>
                  <a:cubicBezTo>
                    <a:pt x="5953128" y="3734326"/>
                    <a:pt x="5955783" y="3775918"/>
                    <a:pt x="5951296" y="3521746"/>
                  </a:cubicBezTo>
                  <a:cubicBezTo>
                    <a:pt x="6177608" y="3522038"/>
                    <a:pt x="6189980" y="3518215"/>
                    <a:pt x="6369379" y="3519198"/>
                  </a:cubicBezTo>
                  <a:close/>
                  <a:moveTo>
                    <a:pt x="6320314" y="3494433"/>
                  </a:moveTo>
                  <a:cubicBezTo>
                    <a:pt x="5884788" y="3494433"/>
                    <a:pt x="5951508" y="3524082"/>
                    <a:pt x="5949251" y="3416531"/>
                  </a:cubicBezTo>
                  <a:cubicBezTo>
                    <a:pt x="5939455" y="2947203"/>
                    <a:pt x="5925144" y="3014940"/>
                    <a:pt x="6001741" y="3014940"/>
                  </a:cubicBezTo>
                  <a:cubicBezTo>
                    <a:pt x="6417301" y="3014940"/>
                    <a:pt x="6360936" y="3000050"/>
                    <a:pt x="6362529" y="3055073"/>
                  </a:cubicBezTo>
                  <a:cubicBezTo>
                    <a:pt x="6377503" y="3565594"/>
                    <a:pt x="6375114" y="3494433"/>
                    <a:pt x="6320314" y="3494433"/>
                  </a:cubicBezTo>
                  <a:close/>
                  <a:moveTo>
                    <a:pt x="6320314" y="2989990"/>
                  </a:moveTo>
                  <a:cubicBezTo>
                    <a:pt x="5865274" y="2989990"/>
                    <a:pt x="5943490" y="3023460"/>
                    <a:pt x="5941127" y="2873362"/>
                  </a:cubicBezTo>
                  <a:cubicBezTo>
                    <a:pt x="5934251" y="2433709"/>
                    <a:pt x="5903745" y="2507259"/>
                    <a:pt x="6001741" y="2507259"/>
                  </a:cubicBezTo>
                  <a:cubicBezTo>
                    <a:pt x="6384751" y="2507259"/>
                    <a:pt x="6354351" y="2496536"/>
                    <a:pt x="6354590" y="2511877"/>
                  </a:cubicBezTo>
                  <a:cubicBezTo>
                    <a:pt x="6363299" y="3066354"/>
                    <a:pt x="6373600" y="2989990"/>
                    <a:pt x="6320314" y="2989990"/>
                  </a:cubicBezTo>
                  <a:close/>
                  <a:moveTo>
                    <a:pt x="6320314" y="2479495"/>
                  </a:moveTo>
                  <a:cubicBezTo>
                    <a:pt x="6160032" y="2479495"/>
                    <a:pt x="6159926" y="2482601"/>
                    <a:pt x="6001768" y="2482601"/>
                  </a:cubicBezTo>
                  <a:cubicBezTo>
                    <a:pt x="5904993" y="2482601"/>
                    <a:pt x="5933799" y="2556416"/>
                    <a:pt x="5924772" y="1996764"/>
                  </a:cubicBezTo>
                  <a:cubicBezTo>
                    <a:pt x="6079373" y="1994535"/>
                    <a:pt x="6180608" y="1999870"/>
                    <a:pt x="6347554" y="1999392"/>
                  </a:cubicBezTo>
                  <a:cubicBezTo>
                    <a:pt x="6359874" y="2557663"/>
                    <a:pt x="6362794" y="2479495"/>
                    <a:pt x="6320314" y="2479495"/>
                  </a:cubicBezTo>
                  <a:close/>
                  <a:moveTo>
                    <a:pt x="5927481" y="3417115"/>
                  </a:moveTo>
                  <a:cubicBezTo>
                    <a:pt x="5929578" y="3518109"/>
                    <a:pt x="6006600" y="3498945"/>
                    <a:pt x="5524027" y="3495707"/>
                  </a:cubicBezTo>
                  <a:cubicBezTo>
                    <a:pt x="5500504" y="3495548"/>
                    <a:pt x="5509265" y="3550120"/>
                    <a:pt x="5499468" y="3054383"/>
                  </a:cubicBezTo>
                  <a:cubicBezTo>
                    <a:pt x="5498380" y="3000103"/>
                    <a:pt x="5438722" y="3013719"/>
                    <a:pt x="5842494" y="3014781"/>
                  </a:cubicBezTo>
                  <a:cubicBezTo>
                    <a:pt x="5944977" y="3015073"/>
                    <a:pt x="5917551" y="2941789"/>
                    <a:pt x="5927481" y="3417115"/>
                  </a:cubicBezTo>
                  <a:close/>
                  <a:moveTo>
                    <a:pt x="5842468" y="2990096"/>
                  </a:moveTo>
                  <a:cubicBezTo>
                    <a:pt x="5426721" y="2988982"/>
                    <a:pt x="5498513" y="3020488"/>
                    <a:pt x="5496229" y="2873415"/>
                  </a:cubicBezTo>
                  <a:cubicBezTo>
                    <a:pt x="5489618" y="2452289"/>
                    <a:pt x="5473848" y="2508321"/>
                    <a:pt x="5524053" y="2507790"/>
                  </a:cubicBezTo>
                  <a:cubicBezTo>
                    <a:pt x="5946517" y="2503225"/>
                    <a:pt x="5911258" y="2508082"/>
                    <a:pt x="5911312" y="2511851"/>
                  </a:cubicBezTo>
                  <a:cubicBezTo>
                    <a:pt x="5919994" y="3068530"/>
                    <a:pt x="5952066" y="2990388"/>
                    <a:pt x="5842468" y="2990096"/>
                  </a:cubicBezTo>
                  <a:close/>
                  <a:moveTo>
                    <a:pt x="5842468" y="2482442"/>
                  </a:moveTo>
                  <a:cubicBezTo>
                    <a:pt x="5741896" y="2482176"/>
                    <a:pt x="5624412" y="2482043"/>
                    <a:pt x="5523868" y="2483132"/>
                  </a:cubicBezTo>
                  <a:cubicBezTo>
                    <a:pt x="5476502" y="2483636"/>
                    <a:pt x="5488078" y="2558725"/>
                    <a:pt x="5481414" y="1999763"/>
                  </a:cubicBezTo>
                  <a:cubicBezTo>
                    <a:pt x="5823007" y="2002975"/>
                    <a:pt x="5767304" y="1999843"/>
                    <a:pt x="5903002" y="1997136"/>
                  </a:cubicBezTo>
                  <a:cubicBezTo>
                    <a:pt x="5912029" y="2556018"/>
                    <a:pt x="5938180" y="2482548"/>
                    <a:pt x="5842468" y="2482442"/>
                  </a:cubicBezTo>
                  <a:close/>
                  <a:moveTo>
                    <a:pt x="5484308" y="3417115"/>
                  </a:moveTo>
                  <a:cubicBezTo>
                    <a:pt x="5486565" y="3520419"/>
                    <a:pt x="5561887" y="3495389"/>
                    <a:pt x="5065031" y="3495548"/>
                  </a:cubicBezTo>
                  <a:cubicBezTo>
                    <a:pt x="5059986" y="3170401"/>
                    <a:pt x="5060225" y="3162093"/>
                    <a:pt x="5056402" y="3054171"/>
                  </a:cubicBezTo>
                  <a:cubicBezTo>
                    <a:pt x="5054305" y="2995113"/>
                    <a:pt x="5007922" y="3012100"/>
                    <a:pt x="5364754" y="3012339"/>
                  </a:cubicBezTo>
                  <a:cubicBezTo>
                    <a:pt x="5507885" y="3012339"/>
                    <a:pt x="5473662" y="2931198"/>
                    <a:pt x="5484308" y="3417115"/>
                  </a:cubicBezTo>
                  <a:close/>
                  <a:moveTo>
                    <a:pt x="5054225" y="2987469"/>
                  </a:moveTo>
                  <a:cubicBezTo>
                    <a:pt x="5047401" y="2749938"/>
                    <a:pt x="5053588" y="2707523"/>
                    <a:pt x="5050508" y="2511373"/>
                  </a:cubicBezTo>
                  <a:cubicBezTo>
                    <a:pt x="5050402" y="2503702"/>
                    <a:pt x="5049101" y="2511373"/>
                    <a:pt x="5467821" y="2508321"/>
                  </a:cubicBezTo>
                  <a:cubicBezTo>
                    <a:pt x="5467874" y="2511002"/>
                    <a:pt x="5467927" y="2528599"/>
                    <a:pt x="5476423" y="2988212"/>
                  </a:cubicBezTo>
                  <a:cubicBezTo>
                    <a:pt x="5415597" y="2987548"/>
                    <a:pt x="5390958" y="2987708"/>
                    <a:pt x="5054225" y="2987469"/>
                  </a:cubicBezTo>
                  <a:close/>
                  <a:moveTo>
                    <a:pt x="5046499" y="4512238"/>
                  </a:moveTo>
                  <a:cubicBezTo>
                    <a:pt x="4588936" y="4512238"/>
                    <a:pt x="4637310" y="4514229"/>
                    <a:pt x="4637417" y="4503399"/>
                  </a:cubicBezTo>
                  <a:cubicBezTo>
                    <a:pt x="4638373" y="4391575"/>
                    <a:pt x="4637496" y="4372305"/>
                    <a:pt x="4632107" y="4029692"/>
                  </a:cubicBezTo>
                  <a:cubicBezTo>
                    <a:pt x="4882553" y="4029746"/>
                    <a:pt x="4918103" y="4028684"/>
                    <a:pt x="5050110" y="4028684"/>
                  </a:cubicBezTo>
                  <a:cubicBezTo>
                    <a:pt x="5059694" y="4570260"/>
                    <a:pt x="5066385" y="4512238"/>
                    <a:pt x="5046499" y="4512238"/>
                  </a:cubicBezTo>
                  <a:close/>
                  <a:moveTo>
                    <a:pt x="5046499" y="4004052"/>
                  </a:moveTo>
                  <a:cubicBezTo>
                    <a:pt x="4559386" y="4004052"/>
                    <a:pt x="4632000" y="4024198"/>
                    <a:pt x="4630992" y="3959753"/>
                  </a:cubicBezTo>
                  <a:cubicBezTo>
                    <a:pt x="4622814" y="3438057"/>
                    <a:pt x="4589972" y="3519649"/>
                    <a:pt x="4728005" y="3519649"/>
                  </a:cubicBezTo>
                  <a:cubicBezTo>
                    <a:pt x="4877137" y="3519649"/>
                    <a:pt x="4891022" y="3520180"/>
                    <a:pt x="5043684" y="3520180"/>
                  </a:cubicBezTo>
                  <a:cubicBezTo>
                    <a:pt x="5051835" y="4044636"/>
                    <a:pt x="5049738" y="4004052"/>
                    <a:pt x="5046499" y="4004052"/>
                  </a:cubicBezTo>
                  <a:close/>
                  <a:moveTo>
                    <a:pt x="4622150" y="3494619"/>
                  </a:moveTo>
                  <a:cubicBezTo>
                    <a:pt x="4617611" y="3197103"/>
                    <a:pt x="4617478" y="3166048"/>
                    <a:pt x="4614079" y="3054277"/>
                  </a:cubicBezTo>
                  <a:cubicBezTo>
                    <a:pt x="4612247" y="2993467"/>
                    <a:pt x="4547200" y="3011967"/>
                    <a:pt x="5033197" y="3012127"/>
                  </a:cubicBezTo>
                  <a:cubicBezTo>
                    <a:pt x="5038906" y="3192431"/>
                    <a:pt x="5036782" y="3074555"/>
                    <a:pt x="5043313" y="3495575"/>
                  </a:cubicBezTo>
                  <a:cubicBezTo>
                    <a:pt x="5010338" y="3495548"/>
                    <a:pt x="4655922" y="3494911"/>
                    <a:pt x="4622150" y="3494619"/>
                  </a:cubicBezTo>
                  <a:close/>
                  <a:moveTo>
                    <a:pt x="4607548" y="2481141"/>
                  </a:moveTo>
                  <a:cubicBezTo>
                    <a:pt x="4602052" y="2133167"/>
                    <a:pt x="4601494" y="2086770"/>
                    <a:pt x="4599424" y="1998834"/>
                  </a:cubicBezTo>
                  <a:cubicBezTo>
                    <a:pt x="4759547" y="2001781"/>
                    <a:pt x="4897182" y="1997932"/>
                    <a:pt x="5019551" y="1997693"/>
                  </a:cubicBezTo>
                  <a:cubicBezTo>
                    <a:pt x="5021462" y="2078516"/>
                    <a:pt x="5028286" y="2481247"/>
                    <a:pt x="5028339" y="2483663"/>
                  </a:cubicBezTo>
                  <a:cubicBezTo>
                    <a:pt x="4852073" y="2483371"/>
                    <a:pt x="4850480" y="2478991"/>
                    <a:pt x="4607548" y="2481141"/>
                  </a:cubicBezTo>
                  <a:close/>
                  <a:moveTo>
                    <a:pt x="4600406" y="3494407"/>
                  </a:moveTo>
                  <a:cubicBezTo>
                    <a:pt x="4334561" y="3491567"/>
                    <a:pt x="4292240" y="3494009"/>
                    <a:pt x="4177677" y="3494752"/>
                  </a:cubicBezTo>
                  <a:cubicBezTo>
                    <a:pt x="4168995" y="2925943"/>
                    <a:pt x="4151393" y="3013135"/>
                    <a:pt x="4250371" y="3011941"/>
                  </a:cubicBezTo>
                  <a:cubicBezTo>
                    <a:pt x="4645647" y="3007190"/>
                    <a:pt x="4590662" y="3000236"/>
                    <a:pt x="4592308" y="3055073"/>
                  </a:cubicBezTo>
                  <a:cubicBezTo>
                    <a:pt x="4596025" y="3178337"/>
                    <a:pt x="4596078" y="3211011"/>
                    <a:pt x="4600406" y="3494407"/>
                  </a:cubicBezTo>
                  <a:close/>
                  <a:moveTo>
                    <a:pt x="4568626" y="2481539"/>
                  </a:moveTo>
                  <a:cubicBezTo>
                    <a:pt x="4455549" y="2482760"/>
                    <a:pt x="4366607" y="2482787"/>
                    <a:pt x="4250344" y="2481539"/>
                  </a:cubicBezTo>
                  <a:cubicBezTo>
                    <a:pt x="4136259" y="2480159"/>
                    <a:pt x="4160021" y="2571917"/>
                    <a:pt x="4153437" y="1997215"/>
                  </a:cubicBezTo>
                  <a:cubicBezTo>
                    <a:pt x="4366235" y="1996923"/>
                    <a:pt x="4429902" y="1995304"/>
                    <a:pt x="4577626" y="1998410"/>
                  </a:cubicBezTo>
                  <a:cubicBezTo>
                    <a:pt x="4590237" y="2534970"/>
                    <a:pt x="4590529" y="2481300"/>
                    <a:pt x="4568626" y="2481539"/>
                  </a:cubicBezTo>
                  <a:close/>
                  <a:moveTo>
                    <a:pt x="4155932" y="3494884"/>
                  </a:moveTo>
                  <a:cubicBezTo>
                    <a:pt x="3660855" y="3497167"/>
                    <a:pt x="3735832" y="3516703"/>
                    <a:pt x="3734584" y="3416690"/>
                  </a:cubicBezTo>
                  <a:cubicBezTo>
                    <a:pt x="3728690" y="2944549"/>
                    <a:pt x="3708990" y="3010508"/>
                    <a:pt x="3772418" y="3010508"/>
                  </a:cubicBezTo>
                  <a:cubicBezTo>
                    <a:pt x="4210493" y="3010508"/>
                    <a:pt x="4150463" y="3003978"/>
                    <a:pt x="4150463" y="3054117"/>
                  </a:cubicBezTo>
                  <a:cubicBezTo>
                    <a:pt x="4150569" y="3165278"/>
                    <a:pt x="4150755" y="3156572"/>
                    <a:pt x="4155932" y="3494884"/>
                  </a:cubicBezTo>
                  <a:close/>
                  <a:moveTo>
                    <a:pt x="4090965" y="2988212"/>
                  </a:moveTo>
                  <a:cubicBezTo>
                    <a:pt x="3931904" y="2988212"/>
                    <a:pt x="3931824" y="2985850"/>
                    <a:pt x="3772418" y="2985850"/>
                  </a:cubicBezTo>
                  <a:cubicBezTo>
                    <a:pt x="3715017" y="2985850"/>
                    <a:pt x="3726486" y="3008756"/>
                    <a:pt x="3724363" y="2873468"/>
                  </a:cubicBezTo>
                  <a:cubicBezTo>
                    <a:pt x="3717433" y="2431692"/>
                    <a:pt x="3702193" y="2503596"/>
                    <a:pt x="3772418" y="2503596"/>
                  </a:cubicBezTo>
                  <a:cubicBezTo>
                    <a:pt x="4182934" y="2503596"/>
                    <a:pt x="4140029" y="2503808"/>
                    <a:pt x="4140162" y="2511904"/>
                  </a:cubicBezTo>
                  <a:cubicBezTo>
                    <a:pt x="4148738" y="3059638"/>
                    <a:pt x="4177943" y="2988212"/>
                    <a:pt x="4090965" y="2988212"/>
                  </a:cubicBezTo>
                  <a:close/>
                  <a:moveTo>
                    <a:pt x="3772418" y="2478965"/>
                  </a:moveTo>
                  <a:cubicBezTo>
                    <a:pt x="3695874" y="2478965"/>
                    <a:pt x="3725770" y="2553178"/>
                    <a:pt x="3711937" y="1997428"/>
                  </a:cubicBezTo>
                  <a:cubicBezTo>
                    <a:pt x="3754895" y="1997242"/>
                    <a:pt x="3781843" y="1997295"/>
                    <a:pt x="4090991" y="1997242"/>
                  </a:cubicBezTo>
                  <a:cubicBezTo>
                    <a:pt x="4145180" y="1997242"/>
                    <a:pt x="4130630" y="1920534"/>
                    <a:pt x="4139684" y="2480690"/>
                  </a:cubicBezTo>
                  <a:cubicBezTo>
                    <a:pt x="3875166" y="2479920"/>
                    <a:pt x="3908115" y="2478965"/>
                    <a:pt x="3772418" y="2478965"/>
                  </a:cubicBezTo>
                  <a:close/>
                  <a:moveTo>
                    <a:pt x="3712840" y="3417009"/>
                  </a:moveTo>
                  <a:cubicBezTo>
                    <a:pt x="3714061" y="3515137"/>
                    <a:pt x="3794348" y="3498229"/>
                    <a:pt x="3294784" y="3495548"/>
                  </a:cubicBezTo>
                  <a:cubicBezTo>
                    <a:pt x="3291173" y="3495522"/>
                    <a:pt x="3294784" y="3331461"/>
                    <a:pt x="3286420" y="3053640"/>
                  </a:cubicBezTo>
                  <a:cubicBezTo>
                    <a:pt x="3284482" y="2988079"/>
                    <a:pt x="3235046" y="3023673"/>
                    <a:pt x="3613490" y="3012817"/>
                  </a:cubicBezTo>
                  <a:cubicBezTo>
                    <a:pt x="3726380" y="3009552"/>
                    <a:pt x="3706787" y="2933667"/>
                    <a:pt x="3712840" y="3417009"/>
                  </a:cubicBezTo>
                  <a:close/>
                  <a:moveTo>
                    <a:pt x="3612905" y="2988106"/>
                  </a:moveTo>
                  <a:cubicBezTo>
                    <a:pt x="3532220" y="2990441"/>
                    <a:pt x="3441791" y="2991636"/>
                    <a:pt x="3294917" y="2988849"/>
                  </a:cubicBezTo>
                  <a:cubicBezTo>
                    <a:pt x="3281562" y="2988610"/>
                    <a:pt x="3284429" y="3004695"/>
                    <a:pt x="3282305" y="2873441"/>
                  </a:cubicBezTo>
                  <a:cubicBezTo>
                    <a:pt x="3275668" y="2450166"/>
                    <a:pt x="3271579" y="2507126"/>
                    <a:pt x="3294970" y="2506569"/>
                  </a:cubicBezTo>
                  <a:cubicBezTo>
                    <a:pt x="3748045" y="2496164"/>
                    <a:pt x="3699645" y="2507020"/>
                    <a:pt x="3699698" y="2511824"/>
                  </a:cubicBezTo>
                  <a:cubicBezTo>
                    <a:pt x="3702512" y="2690695"/>
                    <a:pt x="3699804" y="2692978"/>
                    <a:pt x="3702618" y="2873866"/>
                  </a:cubicBezTo>
                  <a:cubicBezTo>
                    <a:pt x="3704769" y="3009818"/>
                    <a:pt x="3728159" y="2984814"/>
                    <a:pt x="3612905" y="2988106"/>
                  </a:cubicBezTo>
                  <a:close/>
                  <a:moveTo>
                    <a:pt x="3613091" y="2479548"/>
                  </a:moveTo>
                  <a:cubicBezTo>
                    <a:pt x="3424029" y="2480823"/>
                    <a:pt x="3413967" y="2479177"/>
                    <a:pt x="3294492" y="2481911"/>
                  </a:cubicBezTo>
                  <a:cubicBezTo>
                    <a:pt x="3271845" y="2482442"/>
                    <a:pt x="3276040" y="2541393"/>
                    <a:pt x="3271446" y="2000347"/>
                  </a:cubicBezTo>
                  <a:cubicBezTo>
                    <a:pt x="3403479" y="1999179"/>
                    <a:pt x="3171698" y="2000905"/>
                    <a:pt x="3690166" y="1997534"/>
                  </a:cubicBezTo>
                  <a:cubicBezTo>
                    <a:pt x="3704238" y="2569528"/>
                    <a:pt x="3723035" y="2478673"/>
                    <a:pt x="3613091" y="2479548"/>
                  </a:cubicBezTo>
                  <a:close/>
                  <a:moveTo>
                    <a:pt x="3271818" y="3495415"/>
                  </a:moveTo>
                  <a:cubicBezTo>
                    <a:pt x="2783219" y="3492549"/>
                    <a:pt x="2852912" y="3531434"/>
                    <a:pt x="2850523" y="3416584"/>
                  </a:cubicBezTo>
                  <a:cubicBezTo>
                    <a:pt x="2847337" y="3264176"/>
                    <a:pt x="2845850" y="3151396"/>
                    <a:pt x="2845027" y="3054542"/>
                  </a:cubicBezTo>
                  <a:cubicBezTo>
                    <a:pt x="2844629" y="3006526"/>
                    <a:pt x="2777563" y="3004668"/>
                    <a:pt x="3263428" y="3013003"/>
                  </a:cubicBezTo>
                  <a:cubicBezTo>
                    <a:pt x="3270836" y="3278615"/>
                    <a:pt x="3269694" y="3319225"/>
                    <a:pt x="3271818" y="3495415"/>
                  </a:cubicBezTo>
                  <a:close/>
                  <a:moveTo>
                    <a:pt x="2844443" y="2989486"/>
                  </a:moveTo>
                  <a:cubicBezTo>
                    <a:pt x="2841788" y="2744497"/>
                    <a:pt x="2838602" y="2710815"/>
                    <a:pt x="2835363" y="2505879"/>
                  </a:cubicBezTo>
                  <a:cubicBezTo>
                    <a:pt x="2837779" y="2505879"/>
                    <a:pt x="3256047" y="2508161"/>
                    <a:pt x="3256127" y="2511904"/>
                  </a:cubicBezTo>
                  <a:cubicBezTo>
                    <a:pt x="3258543" y="2665267"/>
                    <a:pt x="3259074" y="2838485"/>
                    <a:pt x="3262818" y="2988291"/>
                  </a:cubicBezTo>
                  <a:cubicBezTo>
                    <a:pt x="3098553" y="2985611"/>
                    <a:pt x="2962670" y="2989274"/>
                    <a:pt x="2844443" y="2989486"/>
                  </a:cubicBezTo>
                  <a:close/>
                  <a:moveTo>
                    <a:pt x="2834991" y="2481221"/>
                  </a:moveTo>
                  <a:cubicBezTo>
                    <a:pt x="2829575" y="2138475"/>
                    <a:pt x="2828592" y="2092928"/>
                    <a:pt x="2828088" y="1998781"/>
                  </a:cubicBezTo>
                  <a:cubicBezTo>
                    <a:pt x="2997132" y="1998888"/>
                    <a:pt x="3023629" y="2002152"/>
                    <a:pt x="3249675" y="2000507"/>
                  </a:cubicBezTo>
                  <a:cubicBezTo>
                    <a:pt x="3249702" y="2002524"/>
                    <a:pt x="3255622" y="2480610"/>
                    <a:pt x="3255649" y="2482734"/>
                  </a:cubicBezTo>
                  <a:cubicBezTo>
                    <a:pt x="3098154" y="2485706"/>
                    <a:pt x="2964582" y="2481380"/>
                    <a:pt x="2834991" y="2481221"/>
                  </a:cubicBezTo>
                  <a:close/>
                  <a:moveTo>
                    <a:pt x="2828805" y="3417168"/>
                  </a:moveTo>
                  <a:cubicBezTo>
                    <a:pt x="2831141" y="3528514"/>
                    <a:pt x="2897092" y="3496238"/>
                    <a:pt x="2498682" y="3496238"/>
                  </a:cubicBezTo>
                  <a:cubicBezTo>
                    <a:pt x="2390412" y="3496238"/>
                    <a:pt x="2407350" y="3582130"/>
                    <a:pt x="2402943" y="3053348"/>
                  </a:cubicBezTo>
                  <a:cubicBezTo>
                    <a:pt x="2402492" y="2999280"/>
                    <a:pt x="2336674" y="3014118"/>
                    <a:pt x="2822964" y="3014118"/>
                  </a:cubicBezTo>
                  <a:cubicBezTo>
                    <a:pt x="2823999" y="3122173"/>
                    <a:pt x="2824557" y="3213214"/>
                    <a:pt x="2828805" y="3417168"/>
                  </a:cubicBezTo>
                  <a:close/>
                  <a:moveTo>
                    <a:pt x="2817043" y="2989513"/>
                  </a:moveTo>
                  <a:cubicBezTo>
                    <a:pt x="2541322" y="2989592"/>
                    <a:pt x="2476168" y="2989698"/>
                    <a:pt x="2402359" y="2989486"/>
                  </a:cubicBezTo>
                  <a:cubicBezTo>
                    <a:pt x="2402332" y="2988079"/>
                    <a:pt x="2396651" y="2551506"/>
                    <a:pt x="2395907" y="2504525"/>
                  </a:cubicBezTo>
                  <a:cubicBezTo>
                    <a:pt x="2397792" y="2504499"/>
                    <a:pt x="2813592" y="2501393"/>
                    <a:pt x="2813751" y="2511877"/>
                  </a:cubicBezTo>
                  <a:cubicBezTo>
                    <a:pt x="2821663" y="3023593"/>
                    <a:pt x="2827769" y="2989513"/>
                    <a:pt x="2817043" y="2989513"/>
                  </a:cubicBezTo>
                  <a:close/>
                  <a:moveTo>
                    <a:pt x="2395482" y="2479840"/>
                  </a:moveTo>
                  <a:cubicBezTo>
                    <a:pt x="2394102" y="2394798"/>
                    <a:pt x="2399199" y="2700198"/>
                    <a:pt x="2387146" y="1999896"/>
                  </a:cubicBezTo>
                  <a:cubicBezTo>
                    <a:pt x="2538773" y="2001966"/>
                    <a:pt x="2675718" y="1998861"/>
                    <a:pt x="2806317" y="1998781"/>
                  </a:cubicBezTo>
                  <a:cubicBezTo>
                    <a:pt x="2806848" y="2093008"/>
                    <a:pt x="2808175" y="2159975"/>
                    <a:pt x="2813247" y="2481194"/>
                  </a:cubicBezTo>
                  <a:cubicBezTo>
                    <a:pt x="2654079" y="2481168"/>
                    <a:pt x="2565907" y="2478115"/>
                    <a:pt x="2395482" y="2479840"/>
                  </a:cubicBezTo>
                  <a:close/>
                  <a:moveTo>
                    <a:pt x="2388500" y="3496371"/>
                  </a:moveTo>
                  <a:cubicBezTo>
                    <a:pt x="2029756" y="3497220"/>
                    <a:pt x="2133806" y="3496610"/>
                    <a:pt x="1965851" y="3495362"/>
                  </a:cubicBezTo>
                  <a:cubicBezTo>
                    <a:pt x="1964682" y="3367506"/>
                    <a:pt x="1966488" y="3343883"/>
                    <a:pt x="1959160" y="3014144"/>
                  </a:cubicBezTo>
                  <a:cubicBezTo>
                    <a:pt x="2084449" y="3013773"/>
                    <a:pt x="2094910" y="3012976"/>
                    <a:pt x="2380827" y="3014065"/>
                  </a:cubicBezTo>
                  <a:cubicBezTo>
                    <a:pt x="2383562" y="3310227"/>
                    <a:pt x="2386031" y="3368913"/>
                    <a:pt x="2388500" y="3496371"/>
                  </a:cubicBezTo>
                  <a:close/>
                  <a:moveTo>
                    <a:pt x="2339488" y="2989247"/>
                  </a:moveTo>
                  <a:cubicBezTo>
                    <a:pt x="1881368" y="2986752"/>
                    <a:pt x="1958894" y="3024496"/>
                    <a:pt x="1956532" y="2873415"/>
                  </a:cubicBezTo>
                  <a:cubicBezTo>
                    <a:pt x="1953691" y="2692739"/>
                    <a:pt x="1955788" y="2692474"/>
                    <a:pt x="1952947" y="2511426"/>
                  </a:cubicBezTo>
                  <a:cubicBezTo>
                    <a:pt x="1952788" y="2501207"/>
                    <a:pt x="1928123" y="2510550"/>
                    <a:pt x="2374163" y="2504764"/>
                  </a:cubicBezTo>
                  <a:cubicBezTo>
                    <a:pt x="2382712" y="3057143"/>
                    <a:pt x="2395536" y="2989459"/>
                    <a:pt x="2339488" y="2989247"/>
                  </a:cubicBezTo>
                  <a:close/>
                  <a:moveTo>
                    <a:pt x="1952469" y="2482017"/>
                  </a:moveTo>
                  <a:cubicBezTo>
                    <a:pt x="1943416" y="1921542"/>
                    <a:pt x="1914344" y="1998197"/>
                    <a:pt x="2021128" y="1997879"/>
                  </a:cubicBezTo>
                  <a:cubicBezTo>
                    <a:pt x="2156002" y="1997507"/>
                    <a:pt x="2234988" y="1997295"/>
                    <a:pt x="2339250" y="1999100"/>
                  </a:cubicBezTo>
                  <a:cubicBezTo>
                    <a:pt x="2375756" y="1999790"/>
                    <a:pt x="2365030" y="1941078"/>
                    <a:pt x="2373765" y="2480106"/>
                  </a:cubicBezTo>
                  <a:cubicBezTo>
                    <a:pt x="2218314" y="2482176"/>
                    <a:pt x="2300380" y="2481778"/>
                    <a:pt x="1952469" y="2482017"/>
                  </a:cubicBezTo>
                  <a:close/>
                  <a:moveTo>
                    <a:pt x="1944106" y="3495203"/>
                  </a:moveTo>
                  <a:cubicBezTo>
                    <a:pt x="1835570" y="3494646"/>
                    <a:pt x="1699103" y="3495415"/>
                    <a:pt x="1523581" y="3495495"/>
                  </a:cubicBezTo>
                  <a:cubicBezTo>
                    <a:pt x="1520289" y="3345874"/>
                    <a:pt x="1517952" y="3344600"/>
                    <a:pt x="1515483" y="3012764"/>
                  </a:cubicBezTo>
                  <a:cubicBezTo>
                    <a:pt x="1686438" y="3012339"/>
                    <a:pt x="1702899" y="3014648"/>
                    <a:pt x="1937362" y="3014171"/>
                  </a:cubicBezTo>
                  <a:cubicBezTo>
                    <a:pt x="1945115" y="3371567"/>
                    <a:pt x="1942832" y="3354660"/>
                    <a:pt x="1944106" y="3495203"/>
                  </a:cubicBezTo>
                  <a:close/>
                  <a:moveTo>
                    <a:pt x="1861881" y="2989619"/>
                  </a:moveTo>
                  <a:cubicBezTo>
                    <a:pt x="1702501" y="2989619"/>
                    <a:pt x="1703032" y="2988132"/>
                    <a:pt x="1543467" y="2988132"/>
                  </a:cubicBezTo>
                  <a:cubicBezTo>
                    <a:pt x="1506669" y="2988132"/>
                    <a:pt x="1515934" y="3010641"/>
                    <a:pt x="1513784" y="2873441"/>
                  </a:cubicBezTo>
                  <a:cubicBezTo>
                    <a:pt x="1507173" y="2451599"/>
                    <a:pt x="1494933" y="2507763"/>
                    <a:pt x="1543467" y="2507763"/>
                  </a:cubicBezTo>
                  <a:cubicBezTo>
                    <a:pt x="1965532" y="2507763"/>
                    <a:pt x="1931044" y="2502481"/>
                    <a:pt x="1931203" y="2511877"/>
                  </a:cubicBezTo>
                  <a:cubicBezTo>
                    <a:pt x="1939938" y="3068158"/>
                    <a:pt x="1960328" y="2989619"/>
                    <a:pt x="1861881" y="2989619"/>
                  </a:cubicBezTo>
                  <a:close/>
                  <a:moveTo>
                    <a:pt x="1861881" y="2482070"/>
                  </a:moveTo>
                  <a:cubicBezTo>
                    <a:pt x="1697722" y="2482070"/>
                    <a:pt x="1698174" y="2483079"/>
                    <a:pt x="1543467" y="2483079"/>
                  </a:cubicBezTo>
                  <a:cubicBezTo>
                    <a:pt x="1482641" y="2483079"/>
                    <a:pt x="1519837" y="2541738"/>
                    <a:pt x="1501146" y="1996552"/>
                  </a:cubicBezTo>
                  <a:cubicBezTo>
                    <a:pt x="1611700" y="1995915"/>
                    <a:pt x="1702023" y="1998197"/>
                    <a:pt x="1922282" y="1998065"/>
                  </a:cubicBezTo>
                  <a:cubicBezTo>
                    <a:pt x="1931840" y="2560238"/>
                    <a:pt x="1954195" y="2482017"/>
                    <a:pt x="1861881" y="2482070"/>
                  </a:cubicBezTo>
                  <a:close/>
                  <a:moveTo>
                    <a:pt x="1501810" y="3495548"/>
                  </a:moveTo>
                  <a:cubicBezTo>
                    <a:pt x="1011193" y="3496796"/>
                    <a:pt x="1082665" y="3525117"/>
                    <a:pt x="1080621" y="3416584"/>
                  </a:cubicBezTo>
                  <a:cubicBezTo>
                    <a:pt x="1078231" y="3288754"/>
                    <a:pt x="1076373" y="3174196"/>
                    <a:pt x="1075231" y="3054542"/>
                  </a:cubicBezTo>
                  <a:cubicBezTo>
                    <a:pt x="1074727" y="2998988"/>
                    <a:pt x="1007422" y="3014887"/>
                    <a:pt x="1493739" y="3012843"/>
                  </a:cubicBezTo>
                  <a:cubicBezTo>
                    <a:pt x="1496155" y="3341389"/>
                    <a:pt x="1498810" y="3362675"/>
                    <a:pt x="1501810" y="3495548"/>
                  </a:cubicBezTo>
                  <a:close/>
                  <a:moveTo>
                    <a:pt x="1384193" y="2989353"/>
                  </a:moveTo>
                  <a:cubicBezTo>
                    <a:pt x="1259674" y="2991211"/>
                    <a:pt x="1165236" y="2990866"/>
                    <a:pt x="1074541" y="2989274"/>
                  </a:cubicBezTo>
                  <a:cubicBezTo>
                    <a:pt x="1074514" y="2987203"/>
                    <a:pt x="1068195" y="2528254"/>
                    <a:pt x="1067797" y="2505560"/>
                  </a:cubicBezTo>
                  <a:cubicBezTo>
                    <a:pt x="1532183" y="2501818"/>
                    <a:pt x="1487207" y="2509966"/>
                    <a:pt x="1487234" y="2511851"/>
                  </a:cubicBezTo>
                  <a:cubicBezTo>
                    <a:pt x="1496102" y="3076386"/>
                    <a:pt x="1526050" y="2987044"/>
                    <a:pt x="1384193" y="2989353"/>
                  </a:cubicBezTo>
                  <a:close/>
                  <a:moveTo>
                    <a:pt x="1067399" y="2480876"/>
                  </a:moveTo>
                  <a:cubicBezTo>
                    <a:pt x="1058425" y="1973805"/>
                    <a:pt x="1051018" y="2001091"/>
                    <a:pt x="1065965" y="2001037"/>
                  </a:cubicBezTo>
                  <a:cubicBezTo>
                    <a:pt x="1265674" y="2000507"/>
                    <a:pt x="1282879" y="2001542"/>
                    <a:pt x="1384618" y="1998622"/>
                  </a:cubicBezTo>
                  <a:cubicBezTo>
                    <a:pt x="1506138" y="1995278"/>
                    <a:pt x="1478446" y="1912199"/>
                    <a:pt x="1486809" y="2482946"/>
                  </a:cubicBezTo>
                  <a:cubicBezTo>
                    <a:pt x="1367201" y="2482309"/>
                    <a:pt x="1318456" y="2478832"/>
                    <a:pt x="1067399" y="2480876"/>
                  </a:cubicBezTo>
                  <a:close/>
                  <a:moveTo>
                    <a:pt x="747790" y="4028498"/>
                  </a:moveTo>
                  <a:cubicBezTo>
                    <a:pt x="854415" y="4026481"/>
                    <a:pt x="955730" y="4026375"/>
                    <a:pt x="1065779" y="4028604"/>
                  </a:cubicBezTo>
                  <a:cubicBezTo>
                    <a:pt x="1068355" y="4028657"/>
                    <a:pt x="1077355" y="4511521"/>
                    <a:pt x="1065833" y="4511734"/>
                  </a:cubicBezTo>
                  <a:cubicBezTo>
                    <a:pt x="1049531" y="4511973"/>
                    <a:pt x="656166" y="4518555"/>
                    <a:pt x="655980" y="4501834"/>
                  </a:cubicBezTo>
                  <a:cubicBezTo>
                    <a:pt x="650697" y="3940297"/>
                    <a:pt x="604951" y="4031179"/>
                    <a:pt x="747790" y="4028498"/>
                  </a:cubicBezTo>
                  <a:close/>
                  <a:moveTo>
                    <a:pt x="747498" y="4536631"/>
                  </a:moveTo>
                  <a:cubicBezTo>
                    <a:pt x="853114" y="4537905"/>
                    <a:pt x="960907" y="4538064"/>
                    <a:pt x="1066098" y="4536365"/>
                  </a:cubicBezTo>
                  <a:cubicBezTo>
                    <a:pt x="1076718" y="4536206"/>
                    <a:pt x="1075417" y="4480360"/>
                    <a:pt x="1084577" y="5018114"/>
                  </a:cubicBezTo>
                  <a:cubicBezTo>
                    <a:pt x="883567" y="5021591"/>
                    <a:pt x="789792" y="5019229"/>
                    <a:pt x="664078" y="5018805"/>
                  </a:cubicBezTo>
                  <a:cubicBezTo>
                    <a:pt x="655025" y="4451323"/>
                    <a:pt x="625793" y="4535144"/>
                    <a:pt x="747498" y="4536631"/>
                  </a:cubicBezTo>
                  <a:close/>
                  <a:moveTo>
                    <a:pt x="1085055" y="5046754"/>
                  </a:moveTo>
                  <a:cubicBezTo>
                    <a:pt x="1090949" y="5423501"/>
                    <a:pt x="1091453" y="5452538"/>
                    <a:pt x="1092329" y="5522452"/>
                  </a:cubicBezTo>
                  <a:cubicBezTo>
                    <a:pt x="763375" y="5521549"/>
                    <a:pt x="801554" y="5522744"/>
                    <a:pt x="671990" y="5523327"/>
                  </a:cubicBezTo>
                  <a:cubicBezTo>
                    <a:pt x="662087" y="4890126"/>
                    <a:pt x="665060" y="5080145"/>
                    <a:pt x="664476" y="5043463"/>
                  </a:cubicBezTo>
                  <a:cubicBezTo>
                    <a:pt x="1122172" y="5045108"/>
                    <a:pt x="1084949" y="5040490"/>
                    <a:pt x="1085055" y="5046754"/>
                  </a:cubicBezTo>
                  <a:close/>
                  <a:moveTo>
                    <a:pt x="747684" y="5547428"/>
                  </a:moveTo>
                  <a:cubicBezTo>
                    <a:pt x="1155970" y="5544110"/>
                    <a:pt x="1092515" y="5537103"/>
                    <a:pt x="1093126" y="5590029"/>
                  </a:cubicBezTo>
                  <a:cubicBezTo>
                    <a:pt x="1094400" y="5701907"/>
                    <a:pt x="1094692" y="5713930"/>
                    <a:pt x="1099578" y="6031486"/>
                  </a:cubicBezTo>
                  <a:cubicBezTo>
                    <a:pt x="816953" y="6033026"/>
                    <a:pt x="805457" y="6031752"/>
                    <a:pt x="680964" y="6031274"/>
                  </a:cubicBezTo>
                  <a:cubicBezTo>
                    <a:pt x="670423" y="5473746"/>
                    <a:pt x="642015" y="5548437"/>
                    <a:pt x="747684" y="5547428"/>
                  </a:cubicBezTo>
                  <a:close/>
                  <a:moveTo>
                    <a:pt x="747498" y="6562154"/>
                  </a:moveTo>
                  <a:cubicBezTo>
                    <a:pt x="848972" y="6563242"/>
                    <a:pt x="964518" y="6563189"/>
                    <a:pt x="1066018" y="6562632"/>
                  </a:cubicBezTo>
                  <a:cubicBezTo>
                    <a:pt x="1129606" y="6562286"/>
                    <a:pt x="1099312" y="6501318"/>
                    <a:pt x="1114897" y="7045283"/>
                  </a:cubicBezTo>
                  <a:cubicBezTo>
                    <a:pt x="794837" y="7046875"/>
                    <a:pt x="862619" y="7046027"/>
                    <a:pt x="693894" y="7044912"/>
                  </a:cubicBezTo>
                  <a:cubicBezTo>
                    <a:pt x="679477" y="6482022"/>
                    <a:pt x="667662" y="6561305"/>
                    <a:pt x="747498" y="6562154"/>
                  </a:cubicBezTo>
                  <a:close/>
                  <a:moveTo>
                    <a:pt x="747498" y="7070074"/>
                  </a:moveTo>
                  <a:cubicBezTo>
                    <a:pt x="853990" y="7071083"/>
                    <a:pt x="957933" y="7071029"/>
                    <a:pt x="1066018" y="7070287"/>
                  </a:cubicBezTo>
                  <a:cubicBezTo>
                    <a:pt x="1130880" y="7069835"/>
                    <a:pt x="1115667" y="6991216"/>
                    <a:pt x="1125305" y="7554079"/>
                  </a:cubicBezTo>
                  <a:cubicBezTo>
                    <a:pt x="982067" y="7555247"/>
                    <a:pt x="1031424" y="7556654"/>
                    <a:pt x="704992" y="7554902"/>
                  </a:cubicBezTo>
                  <a:cubicBezTo>
                    <a:pt x="695487" y="6995515"/>
                    <a:pt x="671592" y="7069357"/>
                    <a:pt x="747498" y="7070074"/>
                  </a:cubicBezTo>
                  <a:close/>
                  <a:moveTo>
                    <a:pt x="747551" y="7579852"/>
                  </a:moveTo>
                  <a:cubicBezTo>
                    <a:pt x="1149996" y="7582533"/>
                    <a:pt x="1125650" y="7574092"/>
                    <a:pt x="1125782" y="7582586"/>
                  </a:cubicBezTo>
                  <a:cubicBezTo>
                    <a:pt x="1128597" y="7762651"/>
                    <a:pt x="1124667" y="7761271"/>
                    <a:pt x="1127535" y="7945105"/>
                  </a:cubicBezTo>
                  <a:cubicBezTo>
                    <a:pt x="1129712" y="8084481"/>
                    <a:pt x="1145960" y="8060991"/>
                    <a:pt x="1065912" y="8061416"/>
                  </a:cubicBezTo>
                  <a:cubicBezTo>
                    <a:pt x="958995" y="8062000"/>
                    <a:pt x="854043" y="8062318"/>
                    <a:pt x="747790" y="8060460"/>
                  </a:cubicBezTo>
                  <a:cubicBezTo>
                    <a:pt x="701514" y="8059664"/>
                    <a:pt x="712319" y="8081535"/>
                    <a:pt x="710169" y="7944575"/>
                  </a:cubicBezTo>
                  <a:cubicBezTo>
                    <a:pt x="703584" y="7523316"/>
                    <a:pt x="688185" y="7579454"/>
                    <a:pt x="747551" y="7579852"/>
                  </a:cubicBezTo>
                  <a:close/>
                  <a:moveTo>
                    <a:pt x="747551" y="8593728"/>
                  </a:moveTo>
                  <a:cubicBezTo>
                    <a:pt x="1208884" y="8596196"/>
                    <a:pt x="1140730" y="8561585"/>
                    <a:pt x="1142403" y="8669747"/>
                  </a:cubicBezTo>
                  <a:cubicBezTo>
                    <a:pt x="1145190" y="8848378"/>
                    <a:pt x="1142881" y="8851563"/>
                    <a:pt x="1145721" y="9032213"/>
                  </a:cubicBezTo>
                  <a:cubicBezTo>
                    <a:pt x="1146624" y="9089173"/>
                    <a:pt x="1162687" y="9077733"/>
                    <a:pt x="1066018" y="9077203"/>
                  </a:cubicBezTo>
                  <a:cubicBezTo>
                    <a:pt x="675441" y="9075106"/>
                    <a:pt x="729232" y="9089492"/>
                    <a:pt x="728329" y="9031655"/>
                  </a:cubicBezTo>
                  <a:cubicBezTo>
                    <a:pt x="720683" y="8541838"/>
                    <a:pt x="698328" y="8593463"/>
                    <a:pt x="747551" y="8593728"/>
                  </a:cubicBezTo>
                  <a:close/>
                  <a:moveTo>
                    <a:pt x="729152" y="9099259"/>
                  </a:moveTo>
                  <a:cubicBezTo>
                    <a:pt x="829644" y="9101463"/>
                    <a:pt x="804607" y="9101383"/>
                    <a:pt x="1146916" y="9102206"/>
                  </a:cubicBezTo>
                  <a:cubicBezTo>
                    <a:pt x="1149332" y="9227062"/>
                    <a:pt x="1154509" y="9359351"/>
                    <a:pt x="1154881" y="9580876"/>
                  </a:cubicBezTo>
                  <a:cubicBezTo>
                    <a:pt x="696894" y="9584088"/>
                    <a:pt x="734834" y="9588627"/>
                    <a:pt x="734382" y="9574745"/>
                  </a:cubicBezTo>
                  <a:cubicBezTo>
                    <a:pt x="726311" y="9324182"/>
                    <a:pt x="730267" y="9224382"/>
                    <a:pt x="729152" y="9099259"/>
                  </a:cubicBezTo>
                  <a:close/>
                  <a:moveTo>
                    <a:pt x="1160085" y="8487982"/>
                  </a:moveTo>
                  <a:cubicBezTo>
                    <a:pt x="1146279" y="8016320"/>
                    <a:pt x="1130508" y="8085702"/>
                    <a:pt x="1225186" y="8085702"/>
                  </a:cubicBezTo>
                  <a:cubicBezTo>
                    <a:pt x="1629223" y="8085702"/>
                    <a:pt x="1573362" y="8075218"/>
                    <a:pt x="1574451" y="8128143"/>
                  </a:cubicBezTo>
                  <a:cubicBezTo>
                    <a:pt x="1585256" y="8638506"/>
                    <a:pt x="1590673" y="8568566"/>
                    <a:pt x="1543467" y="8568566"/>
                  </a:cubicBezTo>
                  <a:cubicBezTo>
                    <a:pt x="1385733" y="8568566"/>
                    <a:pt x="1384831" y="8565460"/>
                    <a:pt x="1225186" y="8565460"/>
                  </a:cubicBezTo>
                  <a:cubicBezTo>
                    <a:pt x="1145642" y="8565434"/>
                    <a:pt x="1162820" y="8581704"/>
                    <a:pt x="1160085" y="8487982"/>
                  </a:cubicBezTo>
                  <a:close/>
                  <a:moveTo>
                    <a:pt x="1225212" y="8590092"/>
                  </a:moveTo>
                  <a:cubicBezTo>
                    <a:pt x="1381804" y="8590092"/>
                    <a:pt x="1384751" y="8593198"/>
                    <a:pt x="1543493" y="8593198"/>
                  </a:cubicBezTo>
                  <a:cubicBezTo>
                    <a:pt x="1590301" y="8593198"/>
                    <a:pt x="1580132" y="8577803"/>
                    <a:pt x="1581566" y="8669800"/>
                  </a:cubicBezTo>
                  <a:cubicBezTo>
                    <a:pt x="1588894" y="9138489"/>
                    <a:pt x="1611037" y="9074336"/>
                    <a:pt x="1543493" y="9074336"/>
                  </a:cubicBezTo>
                  <a:cubicBezTo>
                    <a:pt x="1111950" y="9074336"/>
                    <a:pt x="1168554" y="9099737"/>
                    <a:pt x="1167492" y="9031788"/>
                  </a:cubicBezTo>
                  <a:cubicBezTo>
                    <a:pt x="1159421" y="8518427"/>
                    <a:pt x="1149306" y="8590092"/>
                    <a:pt x="1225212" y="8590092"/>
                  </a:cubicBezTo>
                  <a:close/>
                  <a:moveTo>
                    <a:pt x="1225212" y="9102286"/>
                  </a:moveTo>
                  <a:cubicBezTo>
                    <a:pt x="1665438" y="9102286"/>
                    <a:pt x="1590832" y="9062047"/>
                    <a:pt x="1592584" y="9213181"/>
                  </a:cubicBezTo>
                  <a:cubicBezTo>
                    <a:pt x="1597682" y="9656894"/>
                    <a:pt x="1619002" y="9583849"/>
                    <a:pt x="1543493" y="9583796"/>
                  </a:cubicBezTo>
                  <a:cubicBezTo>
                    <a:pt x="1521749" y="9583796"/>
                    <a:pt x="1176705" y="9582681"/>
                    <a:pt x="1176705" y="9575170"/>
                  </a:cubicBezTo>
                  <a:cubicBezTo>
                    <a:pt x="1175537" y="9031045"/>
                    <a:pt x="1139641" y="9102286"/>
                    <a:pt x="1225212" y="9102286"/>
                  </a:cubicBezTo>
                  <a:close/>
                  <a:moveTo>
                    <a:pt x="1225212" y="9605268"/>
                  </a:moveTo>
                  <a:cubicBezTo>
                    <a:pt x="1382654" y="9605268"/>
                    <a:pt x="1381884" y="9608428"/>
                    <a:pt x="1543493" y="9608428"/>
                  </a:cubicBezTo>
                  <a:cubicBezTo>
                    <a:pt x="1611833" y="9608480"/>
                    <a:pt x="1595956" y="9527578"/>
                    <a:pt x="1605434" y="10089247"/>
                  </a:cubicBezTo>
                  <a:cubicBezTo>
                    <a:pt x="1447276" y="10088663"/>
                    <a:pt x="1316650" y="10090920"/>
                    <a:pt x="1182838" y="10090336"/>
                  </a:cubicBezTo>
                  <a:cubicBezTo>
                    <a:pt x="1174263" y="9526702"/>
                    <a:pt x="1159766" y="9605268"/>
                    <a:pt x="1225212" y="9605268"/>
                  </a:cubicBezTo>
                  <a:close/>
                  <a:moveTo>
                    <a:pt x="1225212" y="10115073"/>
                  </a:moveTo>
                  <a:cubicBezTo>
                    <a:pt x="1637294" y="10115073"/>
                    <a:pt x="1605780" y="10109738"/>
                    <a:pt x="1605912" y="10118922"/>
                  </a:cubicBezTo>
                  <a:cubicBezTo>
                    <a:pt x="1614700" y="10680060"/>
                    <a:pt x="1640773" y="10598840"/>
                    <a:pt x="1543493" y="10598840"/>
                  </a:cubicBezTo>
                  <a:cubicBezTo>
                    <a:pt x="1386371" y="10598840"/>
                    <a:pt x="1388786" y="10596743"/>
                    <a:pt x="1225212" y="10596743"/>
                  </a:cubicBezTo>
                  <a:cubicBezTo>
                    <a:pt x="1184564" y="10596743"/>
                    <a:pt x="1195529" y="10619358"/>
                    <a:pt x="1193379" y="10480858"/>
                  </a:cubicBezTo>
                  <a:cubicBezTo>
                    <a:pt x="1186768" y="10059095"/>
                    <a:pt x="1156687" y="10115073"/>
                    <a:pt x="1225212" y="10115073"/>
                  </a:cubicBezTo>
                  <a:close/>
                  <a:moveTo>
                    <a:pt x="1614355" y="9212809"/>
                  </a:moveTo>
                  <a:cubicBezTo>
                    <a:pt x="1612736" y="9071151"/>
                    <a:pt x="1527271" y="9095783"/>
                    <a:pt x="2021021" y="9098436"/>
                  </a:cubicBezTo>
                  <a:cubicBezTo>
                    <a:pt x="2032916" y="9098517"/>
                    <a:pt x="2034137" y="9039565"/>
                    <a:pt x="2042580" y="9583530"/>
                  </a:cubicBezTo>
                  <a:cubicBezTo>
                    <a:pt x="1571397" y="9585813"/>
                    <a:pt x="1618497" y="9586928"/>
                    <a:pt x="1618470" y="9575170"/>
                  </a:cubicBezTo>
                  <a:cubicBezTo>
                    <a:pt x="1618178" y="9435183"/>
                    <a:pt x="1616745" y="9422841"/>
                    <a:pt x="1614355" y="9212809"/>
                  </a:cubicBezTo>
                  <a:close/>
                  <a:moveTo>
                    <a:pt x="2042952" y="9608215"/>
                  </a:moveTo>
                  <a:cubicBezTo>
                    <a:pt x="2051421" y="10154065"/>
                    <a:pt x="2061643" y="10090442"/>
                    <a:pt x="2021021" y="10090575"/>
                  </a:cubicBezTo>
                  <a:cubicBezTo>
                    <a:pt x="1909910" y="10091026"/>
                    <a:pt x="1813560" y="10091185"/>
                    <a:pt x="1702740" y="10089991"/>
                  </a:cubicBezTo>
                  <a:cubicBezTo>
                    <a:pt x="1612736" y="10089009"/>
                    <a:pt x="1620887" y="10171715"/>
                    <a:pt x="1618550" y="9608480"/>
                  </a:cubicBezTo>
                  <a:cubicBezTo>
                    <a:pt x="1889997" y="9608719"/>
                    <a:pt x="1912352" y="9608905"/>
                    <a:pt x="2042952" y="9608215"/>
                  </a:cubicBezTo>
                  <a:close/>
                  <a:moveTo>
                    <a:pt x="1702554" y="10114702"/>
                  </a:moveTo>
                  <a:cubicBezTo>
                    <a:pt x="2076458" y="10118736"/>
                    <a:pt x="2050226" y="10110614"/>
                    <a:pt x="2050359" y="10118869"/>
                  </a:cubicBezTo>
                  <a:cubicBezTo>
                    <a:pt x="2059041" y="10673903"/>
                    <a:pt x="2070059" y="10598601"/>
                    <a:pt x="2021207" y="10597858"/>
                  </a:cubicBezTo>
                  <a:cubicBezTo>
                    <a:pt x="1557751" y="10591010"/>
                    <a:pt x="1637507" y="10639317"/>
                    <a:pt x="1635038" y="10480858"/>
                  </a:cubicBezTo>
                  <a:cubicBezTo>
                    <a:pt x="1628161" y="10040595"/>
                    <a:pt x="1598186" y="10113587"/>
                    <a:pt x="1702554" y="10114702"/>
                  </a:cubicBezTo>
                  <a:close/>
                  <a:moveTo>
                    <a:pt x="2052908" y="9098623"/>
                  </a:moveTo>
                  <a:cubicBezTo>
                    <a:pt x="2113628" y="9098941"/>
                    <a:pt x="2470380" y="9099234"/>
                    <a:pt x="2473832" y="9099234"/>
                  </a:cubicBezTo>
                  <a:cubicBezTo>
                    <a:pt x="2473858" y="9101303"/>
                    <a:pt x="2480947" y="9519403"/>
                    <a:pt x="2482089" y="9581141"/>
                  </a:cubicBezTo>
                  <a:cubicBezTo>
                    <a:pt x="2340497" y="9581301"/>
                    <a:pt x="2480575" y="9581912"/>
                    <a:pt x="2064324" y="9583451"/>
                  </a:cubicBezTo>
                  <a:cubicBezTo>
                    <a:pt x="2057103" y="9118476"/>
                    <a:pt x="2057315" y="9289677"/>
                    <a:pt x="2052908" y="9098623"/>
                  </a:cubicBezTo>
                  <a:close/>
                  <a:moveTo>
                    <a:pt x="2482566" y="9605773"/>
                  </a:moveTo>
                  <a:cubicBezTo>
                    <a:pt x="2491726" y="10089991"/>
                    <a:pt x="2490186" y="9946156"/>
                    <a:pt x="2492655" y="10089460"/>
                  </a:cubicBezTo>
                  <a:cubicBezTo>
                    <a:pt x="2474814" y="10089460"/>
                    <a:pt x="2568403" y="10089195"/>
                    <a:pt x="2071679" y="10090416"/>
                  </a:cubicBezTo>
                  <a:cubicBezTo>
                    <a:pt x="2069555" y="9951757"/>
                    <a:pt x="2070829" y="10002373"/>
                    <a:pt x="2064723" y="9608109"/>
                  </a:cubicBezTo>
                  <a:cubicBezTo>
                    <a:pt x="2514214" y="9606198"/>
                    <a:pt x="2351516" y="9605906"/>
                    <a:pt x="2482566" y="9605773"/>
                  </a:cubicBezTo>
                  <a:close/>
                  <a:moveTo>
                    <a:pt x="2488169" y="8593861"/>
                  </a:moveTo>
                  <a:cubicBezTo>
                    <a:pt x="2678213" y="8594047"/>
                    <a:pt x="2677470" y="8589774"/>
                    <a:pt x="2909331" y="8591366"/>
                  </a:cubicBezTo>
                  <a:cubicBezTo>
                    <a:pt x="2912305" y="8850821"/>
                    <a:pt x="2915597" y="8813555"/>
                    <a:pt x="2919500" y="9073062"/>
                  </a:cubicBezTo>
                  <a:cubicBezTo>
                    <a:pt x="2635547" y="9072452"/>
                    <a:pt x="2693400" y="9074575"/>
                    <a:pt x="2495204" y="9074575"/>
                  </a:cubicBezTo>
                  <a:cubicBezTo>
                    <a:pt x="2492151" y="8888962"/>
                    <a:pt x="2491275" y="8762593"/>
                    <a:pt x="2488169" y="8593861"/>
                  </a:cubicBezTo>
                  <a:close/>
                  <a:moveTo>
                    <a:pt x="2498682" y="9099234"/>
                  </a:moveTo>
                  <a:cubicBezTo>
                    <a:pt x="3000716" y="9099234"/>
                    <a:pt x="2919393" y="9058623"/>
                    <a:pt x="2921464" y="9213074"/>
                  </a:cubicBezTo>
                  <a:cubicBezTo>
                    <a:pt x="2923562" y="9381302"/>
                    <a:pt x="2925075" y="9429185"/>
                    <a:pt x="2926137" y="9575223"/>
                  </a:cubicBezTo>
                  <a:cubicBezTo>
                    <a:pt x="2926217" y="9586822"/>
                    <a:pt x="2960121" y="9581195"/>
                    <a:pt x="2503886" y="9581115"/>
                  </a:cubicBezTo>
                  <a:cubicBezTo>
                    <a:pt x="2503806" y="9576762"/>
                    <a:pt x="2494302" y="9099234"/>
                    <a:pt x="2498682" y="9099234"/>
                  </a:cubicBezTo>
                  <a:close/>
                  <a:moveTo>
                    <a:pt x="2926376" y="9606543"/>
                  </a:moveTo>
                  <a:cubicBezTo>
                    <a:pt x="2926403" y="9608879"/>
                    <a:pt x="2931952" y="10085054"/>
                    <a:pt x="2931978" y="10087761"/>
                  </a:cubicBezTo>
                  <a:cubicBezTo>
                    <a:pt x="2760253" y="10085346"/>
                    <a:pt x="2643778" y="10089301"/>
                    <a:pt x="2514373" y="10089460"/>
                  </a:cubicBezTo>
                  <a:cubicBezTo>
                    <a:pt x="2511612" y="9928054"/>
                    <a:pt x="2513285" y="10088239"/>
                    <a:pt x="2504338" y="9605773"/>
                  </a:cubicBezTo>
                  <a:cubicBezTo>
                    <a:pt x="2653283" y="9605800"/>
                    <a:pt x="2759138" y="9607737"/>
                    <a:pt x="2926376" y="9606543"/>
                  </a:cubicBezTo>
                  <a:close/>
                  <a:moveTo>
                    <a:pt x="2932376" y="10112446"/>
                  </a:moveTo>
                  <a:cubicBezTo>
                    <a:pt x="2935536" y="10318470"/>
                    <a:pt x="2933491" y="10268437"/>
                    <a:pt x="2938828" y="10595920"/>
                  </a:cubicBezTo>
                  <a:cubicBezTo>
                    <a:pt x="2838894" y="10597274"/>
                    <a:pt x="2719844" y="10596372"/>
                    <a:pt x="2520002" y="10596318"/>
                  </a:cubicBezTo>
                  <a:cubicBezTo>
                    <a:pt x="2519975" y="10593292"/>
                    <a:pt x="2514904" y="10120966"/>
                    <a:pt x="2514878" y="10118445"/>
                  </a:cubicBezTo>
                  <a:cubicBezTo>
                    <a:pt x="2514745" y="10109606"/>
                    <a:pt x="2923402" y="10112314"/>
                    <a:pt x="2932376" y="10112446"/>
                  </a:cubicBezTo>
                  <a:close/>
                  <a:moveTo>
                    <a:pt x="2931075" y="8591552"/>
                  </a:moveTo>
                  <a:cubicBezTo>
                    <a:pt x="3175813" y="8593728"/>
                    <a:pt x="2986565" y="8591791"/>
                    <a:pt x="3353273" y="8594100"/>
                  </a:cubicBezTo>
                  <a:cubicBezTo>
                    <a:pt x="3356751" y="8862738"/>
                    <a:pt x="3356035" y="8917363"/>
                    <a:pt x="3358716" y="9074070"/>
                  </a:cubicBezTo>
                  <a:cubicBezTo>
                    <a:pt x="3015717" y="9073221"/>
                    <a:pt x="3213488" y="9073938"/>
                    <a:pt x="2941217" y="9073142"/>
                  </a:cubicBezTo>
                  <a:cubicBezTo>
                    <a:pt x="2937288" y="8816102"/>
                    <a:pt x="2933837" y="8835134"/>
                    <a:pt x="2931075" y="8591552"/>
                  </a:cubicBezTo>
                  <a:close/>
                  <a:moveTo>
                    <a:pt x="2976263" y="9097959"/>
                  </a:moveTo>
                  <a:cubicBezTo>
                    <a:pt x="3437835" y="9099817"/>
                    <a:pt x="3358105" y="9066135"/>
                    <a:pt x="3361637" y="9214375"/>
                  </a:cubicBezTo>
                  <a:cubicBezTo>
                    <a:pt x="3364637" y="9338197"/>
                    <a:pt x="3366017" y="9434653"/>
                    <a:pt x="3367929" y="9575408"/>
                  </a:cubicBezTo>
                  <a:cubicBezTo>
                    <a:pt x="3368035" y="9584752"/>
                    <a:pt x="2947988" y="9584406"/>
                    <a:pt x="2947935" y="9575090"/>
                  </a:cubicBezTo>
                  <a:cubicBezTo>
                    <a:pt x="2943926" y="9029134"/>
                    <a:pt x="2924119" y="9097720"/>
                    <a:pt x="2976263" y="9097959"/>
                  </a:cubicBezTo>
                  <a:close/>
                  <a:moveTo>
                    <a:pt x="2976396" y="9606091"/>
                  </a:moveTo>
                  <a:cubicBezTo>
                    <a:pt x="3087906" y="9605030"/>
                    <a:pt x="3183141" y="9605189"/>
                    <a:pt x="3294678" y="9605507"/>
                  </a:cubicBezTo>
                  <a:cubicBezTo>
                    <a:pt x="3389966" y="9605773"/>
                    <a:pt x="3367876" y="9519616"/>
                    <a:pt x="3377513" y="10087602"/>
                  </a:cubicBezTo>
                  <a:cubicBezTo>
                    <a:pt x="3261145" y="10088451"/>
                    <a:pt x="3195912" y="10092353"/>
                    <a:pt x="2953749" y="10088106"/>
                  </a:cubicBezTo>
                  <a:cubicBezTo>
                    <a:pt x="2945651" y="9534134"/>
                    <a:pt x="2938350" y="9606490"/>
                    <a:pt x="2976396" y="9606091"/>
                  </a:cubicBezTo>
                  <a:close/>
                  <a:moveTo>
                    <a:pt x="2976131" y="10113189"/>
                  </a:moveTo>
                  <a:cubicBezTo>
                    <a:pt x="3368247" y="10120568"/>
                    <a:pt x="3377779" y="10102253"/>
                    <a:pt x="3378044" y="10118869"/>
                  </a:cubicBezTo>
                  <a:cubicBezTo>
                    <a:pt x="3380806" y="10294794"/>
                    <a:pt x="3376956" y="10303632"/>
                    <a:pt x="3379744" y="10481389"/>
                  </a:cubicBezTo>
                  <a:cubicBezTo>
                    <a:pt x="3381921" y="10621269"/>
                    <a:pt x="3403904" y="10600273"/>
                    <a:pt x="3295076" y="10596664"/>
                  </a:cubicBezTo>
                  <a:cubicBezTo>
                    <a:pt x="2892658" y="10583472"/>
                    <a:pt x="2961396" y="10645290"/>
                    <a:pt x="2958714" y="10480938"/>
                  </a:cubicBezTo>
                  <a:cubicBezTo>
                    <a:pt x="2952050" y="10057556"/>
                    <a:pt x="2943288" y="10112578"/>
                    <a:pt x="2976131" y="10113189"/>
                  </a:cubicBezTo>
                  <a:close/>
                  <a:moveTo>
                    <a:pt x="3380938" y="9098756"/>
                  </a:moveTo>
                  <a:cubicBezTo>
                    <a:pt x="3726327" y="9099180"/>
                    <a:pt x="3455225" y="9099207"/>
                    <a:pt x="3804650" y="9099950"/>
                  </a:cubicBezTo>
                  <a:cubicBezTo>
                    <a:pt x="3813332" y="9659018"/>
                    <a:pt x="3825491" y="9584247"/>
                    <a:pt x="3772418" y="9584247"/>
                  </a:cubicBezTo>
                  <a:cubicBezTo>
                    <a:pt x="3770347" y="9584247"/>
                    <a:pt x="3389806" y="9582734"/>
                    <a:pt x="3389700" y="9574931"/>
                  </a:cubicBezTo>
                  <a:cubicBezTo>
                    <a:pt x="3385160" y="9239856"/>
                    <a:pt x="3383700" y="9248270"/>
                    <a:pt x="3380938" y="9098756"/>
                  </a:cubicBezTo>
                  <a:close/>
                  <a:moveTo>
                    <a:pt x="3772418" y="9608931"/>
                  </a:moveTo>
                  <a:cubicBezTo>
                    <a:pt x="3822996" y="9608931"/>
                    <a:pt x="3809535" y="9531693"/>
                    <a:pt x="3819385" y="10087416"/>
                  </a:cubicBezTo>
                  <a:cubicBezTo>
                    <a:pt x="3788640" y="10087231"/>
                    <a:pt x="3764639" y="10087283"/>
                    <a:pt x="3453977" y="10087337"/>
                  </a:cubicBezTo>
                  <a:cubicBezTo>
                    <a:pt x="3385399" y="10087337"/>
                    <a:pt x="3397824" y="10167097"/>
                    <a:pt x="3390125" y="9605640"/>
                  </a:cubicBezTo>
                  <a:cubicBezTo>
                    <a:pt x="3618269" y="9605773"/>
                    <a:pt x="3623605" y="9608931"/>
                    <a:pt x="3772418" y="9608931"/>
                  </a:cubicBezTo>
                  <a:close/>
                  <a:moveTo>
                    <a:pt x="3825332" y="9031735"/>
                  </a:moveTo>
                  <a:cubicBezTo>
                    <a:pt x="3817261" y="8513437"/>
                    <a:pt x="3777861" y="8588632"/>
                    <a:pt x="3931452" y="8592560"/>
                  </a:cubicBezTo>
                  <a:cubicBezTo>
                    <a:pt x="4036537" y="8595241"/>
                    <a:pt x="4144038" y="8595029"/>
                    <a:pt x="4236857" y="8593437"/>
                  </a:cubicBezTo>
                  <a:cubicBezTo>
                    <a:pt x="4242353" y="9047793"/>
                    <a:pt x="4240707" y="8959459"/>
                    <a:pt x="4242831" y="9075690"/>
                  </a:cubicBezTo>
                  <a:cubicBezTo>
                    <a:pt x="3757789" y="9088032"/>
                    <a:pt x="3826049" y="9076911"/>
                    <a:pt x="3825332" y="9031735"/>
                  </a:cubicBezTo>
                  <a:close/>
                  <a:moveTo>
                    <a:pt x="4243282" y="9100375"/>
                  </a:moveTo>
                  <a:cubicBezTo>
                    <a:pt x="4246521" y="9261515"/>
                    <a:pt x="4249468" y="9249597"/>
                    <a:pt x="4252468" y="9582548"/>
                  </a:cubicBezTo>
                  <a:cubicBezTo>
                    <a:pt x="4194643" y="9583079"/>
                    <a:pt x="3833934" y="9584220"/>
                    <a:pt x="3832049" y="9584220"/>
                  </a:cubicBezTo>
                  <a:cubicBezTo>
                    <a:pt x="3832315" y="9451428"/>
                    <a:pt x="3832262" y="9478130"/>
                    <a:pt x="3826368" y="9100030"/>
                  </a:cubicBezTo>
                  <a:cubicBezTo>
                    <a:pt x="3943612" y="9100534"/>
                    <a:pt x="4076150" y="9104595"/>
                    <a:pt x="4243282" y="9100375"/>
                  </a:cubicBezTo>
                  <a:close/>
                  <a:moveTo>
                    <a:pt x="4250344" y="9607206"/>
                  </a:moveTo>
                  <a:cubicBezTo>
                    <a:pt x="4253026" y="9607206"/>
                    <a:pt x="4260646" y="10087283"/>
                    <a:pt x="4260672" y="10089380"/>
                  </a:cubicBezTo>
                  <a:cubicBezTo>
                    <a:pt x="4013359" y="10093601"/>
                    <a:pt x="3955108" y="10088557"/>
                    <a:pt x="3841103" y="10087549"/>
                  </a:cubicBezTo>
                  <a:cubicBezTo>
                    <a:pt x="3838607" y="9944776"/>
                    <a:pt x="3831784" y="9806568"/>
                    <a:pt x="3831996" y="9608852"/>
                  </a:cubicBezTo>
                  <a:cubicBezTo>
                    <a:pt x="3833881" y="9608879"/>
                    <a:pt x="4211130" y="9607578"/>
                    <a:pt x="4250344" y="9607206"/>
                  </a:cubicBezTo>
                  <a:close/>
                  <a:moveTo>
                    <a:pt x="4261177" y="10118922"/>
                  </a:moveTo>
                  <a:cubicBezTo>
                    <a:pt x="4269646" y="10659092"/>
                    <a:pt x="4274080" y="10597593"/>
                    <a:pt x="4250344" y="10597327"/>
                  </a:cubicBezTo>
                  <a:cubicBezTo>
                    <a:pt x="3766896" y="10592151"/>
                    <a:pt x="3847501" y="10636159"/>
                    <a:pt x="3845085" y="10480911"/>
                  </a:cubicBezTo>
                  <a:cubicBezTo>
                    <a:pt x="3842271" y="10300846"/>
                    <a:pt x="3844554" y="10304403"/>
                    <a:pt x="3841634" y="10118445"/>
                  </a:cubicBezTo>
                  <a:cubicBezTo>
                    <a:pt x="3841501" y="10108809"/>
                    <a:pt x="4261150" y="10116852"/>
                    <a:pt x="4261177" y="10118922"/>
                  </a:cubicBezTo>
                  <a:close/>
                  <a:moveTo>
                    <a:pt x="4265027" y="9099817"/>
                  </a:moveTo>
                  <a:cubicBezTo>
                    <a:pt x="4345898" y="9097800"/>
                    <a:pt x="4360102" y="9098145"/>
                    <a:pt x="4686906" y="9098091"/>
                  </a:cubicBezTo>
                  <a:cubicBezTo>
                    <a:pt x="4690676" y="9318847"/>
                    <a:pt x="4688180" y="9121582"/>
                    <a:pt x="4695110" y="9583690"/>
                  </a:cubicBezTo>
                  <a:cubicBezTo>
                    <a:pt x="4225653" y="9582761"/>
                    <a:pt x="4274293" y="9584353"/>
                    <a:pt x="4274213" y="9575037"/>
                  </a:cubicBezTo>
                  <a:cubicBezTo>
                    <a:pt x="4271823" y="9288509"/>
                    <a:pt x="4267761" y="9232902"/>
                    <a:pt x="4265027" y="9099817"/>
                  </a:cubicBezTo>
                  <a:close/>
                  <a:moveTo>
                    <a:pt x="4695482" y="9608348"/>
                  </a:moveTo>
                  <a:cubicBezTo>
                    <a:pt x="4702305" y="10063183"/>
                    <a:pt x="4699039" y="9824777"/>
                    <a:pt x="4703261" y="10090389"/>
                  </a:cubicBezTo>
                  <a:cubicBezTo>
                    <a:pt x="4561165" y="10090150"/>
                    <a:pt x="4460302" y="10086328"/>
                    <a:pt x="4282443" y="10089009"/>
                  </a:cubicBezTo>
                  <a:cubicBezTo>
                    <a:pt x="4280134" y="9947749"/>
                    <a:pt x="4276045" y="9785599"/>
                    <a:pt x="4274505" y="9606968"/>
                  </a:cubicBezTo>
                  <a:cubicBezTo>
                    <a:pt x="4490834" y="9605083"/>
                    <a:pt x="4560555" y="9608109"/>
                    <a:pt x="4695482" y="9608348"/>
                  </a:cubicBezTo>
                  <a:close/>
                  <a:moveTo>
                    <a:pt x="4703659" y="10115047"/>
                  </a:moveTo>
                  <a:cubicBezTo>
                    <a:pt x="4706765" y="10339492"/>
                    <a:pt x="4703181" y="10238072"/>
                    <a:pt x="4708757" y="10595788"/>
                  </a:cubicBezTo>
                  <a:cubicBezTo>
                    <a:pt x="4549404" y="10596000"/>
                    <a:pt x="4508569" y="10599610"/>
                    <a:pt x="4289930" y="10597725"/>
                  </a:cubicBezTo>
                  <a:cubicBezTo>
                    <a:pt x="4286240" y="10455695"/>
                    <a:pt x="4285683" y="10296758"/>
                    <a:pt x="4282895" y="10118497"/>
                  </a:cubicBezTo>
                  <a:cubicBezTo>
                    <a:pt x="4282762" y="10108279"/>
                    <a:pt x="4264894" y="10114383"/>
                    <a:pt x="4703659" y="10115047"/>
                  </a:cubicBezTo>
                  <a:close/>
                  <a:moveTo>
                    <a:pt x="4708650" y="9098118"/>
                  </a:moveTo>
                  <a:cubicBezTo>
                    <a:pt x="4844374" y="9098091"/>
                    <a:pt x="4855180" y="9100242"/>
                    <a:pt x="5128353" y="9100932"/>
                  </a:cubicBezTo>
                  <a:cubicBezTo>
                    <a:pt x="5128379" y="9103055"/>
                    <a:pt x="5136769" y="9563968"/>
                    <a:pt x="5137167" y="9583371"/>
                  </a:cubicBezTo>
                  <a:cubicBezTo>
                    <a:pt x="4930422" y="9583318"/>
                    <a:pt x="4790610" y="9583796"/>
                    <a:pt x="4716828" y="9583716"/>
                  </a:cubicBezTo>
                  <a:cubicBezTo>
                    <a:pt x="4710217" y="9141861"/>
                    <a:pt x="4711863" y="9287580"/>
                    <a:pt x="4708650" y="9098118"/>
                  </a:cubicBezTo>
                  <a:close/>
                  <a:moveTo>
                    <a:pt x="4728005" y="9608374"/>
                  </a:moveTo>
                  <a:cubicBezTo>
                    <a:pt x="5223508" y="9608374"/>
                    <a:pt x="5137406" y="9571799"/>
                    <a:pt x="5140300" y="9756508"/>
                  </a:cubicBezTo>
                  <a:cubicBezTo>
                    <a:pt x="5143141" y="9938432"/>
                    <a:pt x="5143699" y="9925877"/>
                    <a:pt x="5146380" y="10091823"/>
                  </a:cubicBezTo>
                  <a:cubicBezTo>
                    <a:pt x="4943565" y="10093016"/>
                    <a:pt x="4902784" y="10090416"/>
                    <a:pt x="4725005" y="10090416"/>
                  </a:cubicBezTo>
                  <a:cubicBezTo>
                    <a:pt x="4716536" y="9551573"/>
                    <a:pt x="4711836" y="9608374"/>
                    <a:pt x="4728005" y="9608374"/>
                  </a:cubicBezTo>
                  <a:close/>
                  <a:moveTo>
                    <a:pt x="4728005" y="10115073"/>
                  </a:moveTo>
                  <a:cubicBezTo>
                    <a:pt x="4729890" y="10115073"/>
                    <a:pt x="5146778" y="10116083"/>
                    <a:pt x="5146831" y="10118922"/>
                  </a:cubicBezTo>
                  <a:cubicBezTo>
                    <a:pt x="5146884" y="10122107"/>
                    <a:pt x="5152646" y="10595761"/>
                    <a:pt x="5152672" y="10598946"/>
                  </a:cubicBezTo>
                  <a:cubicBezTo>
                    <a:pt x="4860543" y="10600459"/>
                    <a:pt x="4931723" y="10595814"/>
                    <a:pt x="4730501" y="10595788"/>
                  </a:cubicBezTo>
                  <a:cubicBezTo>
                    <a:pt x="4722138" y="10061590"/>
                    <a:pt x="4726120" y="10115073"/>
                    <a:pt x="4728005" y="10115073"/>
                  </a:cubicBezTo>
                  <a:close/>
                  <a:moveTo>
                    <a:pt x="5205586" y="9101224"/>
                  </a:moveTo>
                  <a:cubicBezTo>
                    <a:pt x="5362762" y="9101861"/>
                    <a:pt x="5367913" y="9101250"/>
                    <a:pt x="5523894" y="9101861"/>
                  </a:cubicBezTo>
                  <a:cubicBezTo>
                    <a:pt x="5588039" y="9102126"/>
                    <a:pt x="5571604" y="9026082"/>
                    <a:pt x="5578163" y="9582575"/>
                  </a:cubicBezTo>
                  <a:cubicBezTo>
                    <a:pt x="5115662" y="9584698"/>
                    <a:pt x="5158991" y="9587167"/>
                    <a:pt x="5158752" y="9574904"/>
                  </a:cubicBezTo>
                  <a:cubicBezTo>
                    <a:pt x="5147867" y="9025816"/>
                    <a:pt x="5130875" y="9100905"/>
                    <a:pt x="5205586" y="9101224"/>
                  </a:cubicBezTo>
                  <a:close/>
                  <a:moveTo>
                    <a:pt x="5578481" y="9607206"/>
                  </a:moveTo>
                  <a:cubicBezTo>
                    <a:pt x="5579941" y="9729701"/>
                    <a:pt x="5581481" y="9832474"/>
                    <a:pt x="5584667" y="9937901"/>
                  </a:cubicBezTo>
                  <a:cubicBezTo>
                    <a:pt x="5590588" y="10132804"/>
                    <a:pt x="5665300" y="10087655"/>
                    <a:pt x="5205533" y="10091397"/>
                  </a:cubicBezTo>
                  <a:cubicBezTo>
                    <a:pt x="5151690" y="10091823"/>
                    <a:pt x="5170594" y="10165584"/>
                    <a:pt x="5159442" y="9608029"/>
                  </a:cubicBezTo>
                  <a:cubicBezTo>
                    <a:pt x="5546064" y="9608082"/>
                    <a:pt x="5395313" y="9608082"/>
                    <a:pt x="5578481" y="9607206"/>
                  </a:cubicBezTo>
                  <a:close/>
                  <a:moveTo>
                    <a:pt x="5205746" y="10116083"/>
                  </a:moveTo>
                  <a:cubicBezTo>
                    <a:pt x="5207631" y="10116056"/>
                    <a:pt x="5588729" y="10112314"/>
                    <a:pt x="5588835" y="10118922"/>
                  </a:cubicBezTo>
                  <a:cubicBezTo>
                    <a:pt x="5597517" y="10675283"/>
                    <a:pt x="5627147" y="10596531"/>
                    <a:pt x="5523868" y="10597380"/>
                  </a:cubicBezTo>
                  <a:cubicBezTo>
                    <a:pt x="5365019" y="10598680"/>
                    <a:pt x="5355355" y="10597407"/>
                    <a:pt x="5205586" y="10598601"/>
                  </a:cubicBezTo>
                  <a:cubicBezTo>
                    <a:pt x="5164593" y="10598867"/>
                    <a:pt x="5175027" y="10620578"/>
                    <a:pt x="5172850" y="10480911"/>
                  </a:cubicBezTo>
                  <a:cubicBezTo>
                    <a:pt x="5166452" y="10060634"/>
                    <a:pt x="5153734" y="10116507"/>
                    <a:pt x="5205746" y="10116083"/>
                  </a:cubicBezTo>
                  <a:close/>
                  <a:moveTo>
                    <a:pt x="5592791" y="9102047"/>
                  </a:moveTo>
                  <a:cubicBezTo>
                    <a:pt x="5856964" y="9102525"/>
                    <a:pt x="5818997" y="9100879"/>
                    <a:pt x="6001768" y="9100879"/>
                  </a:cubicBezTo>
                  <a:cubicBezTo>
                    <a:pt x="6023432" y="9100879"/>
                    <a:pt x="6013476" y="9043627"/>
                    <a:pt x="6022105" y="9584964"/>
                  </a:cubicBezTo>
                  <a:cubicBezTo>
                    <a:pt x="5857999" y="9585415"/>
                    <a:pt x="5831741" y="9581646"/>
                    <a:pt x="5599960" y="9582442"/>
                  </a:cubicBezTo>
                  <a:cubicBezTo>
                    <a:pt x="5598154" y="9442403"/>
                    <a:pt x="5600146" y="9568879"/>
                    <a:pt x="5592791" y="9102047"/>
                  </a:cubicBezTo>
                  <a:close/>
                  <a:moveTo>
                    <a:pt x="5683194" y="9606994"/>
                  </a:moveTo>
                  <a:cubicBezTo>
                    <a:pt x="5840715" y="9606994"/>
                    <a:pt x="5842361" y="9609675"/>
                    <a:pt x="6001741" y="9609675"/>
                  </a:cubicBezTo>
                  <a:cubicBezTo>
                    <a:pt x="6032831" y="9609675"/>
                    <a:pt x="6022025" y="9549927"/>
                    <a:pt x="6030840" y="10091265"/>
                  </a:cubicBezTo>
                  <a:cubicBezTo>
                    <a:pt x="5872390" y="10091690"/>
                    <a:pt x="5812971" y="10088876"/>
                    <a:pt x="5610102" y="10089593"/>
                  </a:cubicBezTo>
                  <a:cubicBezTo>
                    <a:pt x="5600438" y="9529596"/>
                    <a:pt x="5566613" y="9606994"/>
                    <a:pt x="5683194" y="9606994"/>
                  </a:cubicBezTo>
                  <a:close/>
                  <a:moveTo>
                    <a:pt x="6027627" y="8669428"/>
                  </a:moveTo>
                  <a:cubicBezTo>
                    <a:pt x="6025981" y="8563629"/>
                    <a:pt x="5954349" y="8594843"/>
                    <a:pt x="6451153" y="8593038"/>
                  </a:cubicBezTo>
                  <a:cubicBezTo>
                    <a:pt x="6455613" y="8857960"/>
                    <a:pt x="6452852" y="8862632"/>
                    <a:pt x="6456622" y="9075451"/>
                  </a:cubicBezTo>
                  <a:cubicBezTo>
                    <a:pt x="6368423" y="9076486"/>
                    <a:pt x="6332102" y="9076194"/>
                    <a:pt x="6037318" y="9076247"/>
                  </a:cubicBezTo>
                  <a:cubicBezTo>
                    <a:pt x="6034212" y="8853899"/>
                    <a:pt x="6030468" y="8850449"/>
                    <a:pt x="6027627" y="8669428"/>
                  </a:cubicBezTo>
                  <a:close/>
                  <a:moveTo>
                    <a:pt x="6457073" y="9100109"/>
                  </a:moveTo>
                  <a:cubicBezTo>
                    <a:pt x="6459595" y="9232822"/>
                    <a:pt x="6463552" y="9306532"/>
                    <a:pt x="6465782" y="9575276"/>
                  </a:cubicBezTo>
                  <a:cubicBezTo>
                    <a:pt x="6465835" y="9582548"/>
                    <a:pt x="6514687" y="9582070"/>
                    <a:pt x="6043823" y="9584884"/>
                  </a:cubicBezTo>
                  <a:cubicBezTo>
                    <a:pt x="6036548" y="9128404"/>
                    <a:pt x="6040106" y="9292145"/>
                    <a:pt x="6037663" y="9100879"/>
                  </a:cubicBezTo>
                  <a:cubicBezTo>
                    <a:pt x="6332474" y="9100826"/>
                    <a:pt x="6379839" y="9101065"/>
                    <a:pt x="6457073" y="9100109"/>
                  </a:cubicBezTo>
                  <a:close/>
                  <a:moveTo>
                    <a:pt x="6466074" y="9606862"/>
                  </a:moveTo>
                  <a:cubicBezTo>
                    <a:pt x="6466100" y="9608958"/>
                    <a:pt x="6471410" y="10087495"/>
                    <a:pt x="6471437" y="10089407"/>
                  </a:cubicBezTo>
                  <a:cubicBezTo>
                    <a:pt x="6249877" y="10086461"/>
                    <a:pt x="6159076" y="10090628"/>
                    <a:pt x="6052584" y="10091158"/>
                  </a:cubicBezTo>
                  <a:cubicBezTo>
                    <a:pt x="6050407" y="9956482"/>
                    <a:pt x="6050221" y="9986474"/>
                    <a:pt x="6044221" y="9609542"/>
                  </a:cubicBezTo>
                  <a:cubicBezTo>
                    <a:pt x="6166324" y="9608825"/>
                    <a:pt x="6257922" y="9602429"/>
                    <a:pt x="6466074" y="9606862"/>
                  </a:cubicBezTo>
                  <a:close/>
                  <a:moveTo>
                    <a:pt x="6471065" y="8488088"/>
                  </a:moveTo>
                  <a:cubicBezTo>
                    <a:pt x="6462648" y="8039226"/>
                    <a:pt x="6458719" y="8087427"/>
                    <a:pt x="6479667" y="8087268"/>
                  </a:cubicBezTo>
                  <a:cubicBezTo>
                    <a:pt x="6949602" y="8083446"/>
                    <a:pt x="6884846" y="8076598"/>
                    <a:pt x="6885059" y="8126100"/>
                  </a:cubicBezTo>
                  <a:cubicBezTo>
                    <a:pt x="6887263" y="8646017"/>
                    <a:pt x="6919919" y="8566549"/>
                    <a:pt x="6798108" y="8567371"/>
                  </a:cubicBezTo>
                  <a:cubicBezTo>
                    <a:pt x="6645738" y="8568406"/>
                    <a:pt x="6650437" y="8567610"/>
                    <a:pt x="6479508" y="8568274"/>
                  </a:cubicBezTo>
                  <a:cubicBezTo>
                    <a:pt x="6470030" y="8568327"/>
                    <a:pt x="6472818" y="8580351"/>
                    <a:pt x="6471065" y="8488088"/>
                  </a:cubicBezTo>
                  <a:close/>
                  <a:moveTo>
                    <a:pt x="6479641" y="8592932"/>
                  </a:moveTo>
                  <a:cubicBezTo>
                    <a:pt x="6966328" y="8590941"/>
                    <a:pt x="6889652" y="8569442"/>
                    <a:pt x="6891245" y="8669800"/>
                  </a:cubicBezTo>
                  <a:cubicBezTo>
                    <a:pt x="6898865" y="9158025"/>
                    <a:pt x="6928734" y="9076672"/>
                    <a:pt x="6798294" y="9075080"/>
                  </a:cubicBezTo>
                  <a:cubicBezTo>
                    <a:pt x="6424523" y="9070540"/>
                    <a:pt x="6478685" y="9097163"/>
                    <a:pt x="6477649" y="9031788"/>
                  </a:cubicBezTo>
                  <a:cubicBezTo>
                    <a:pt x="6469950" y="8540722"/>
                    <a:pt x="6472419" y="8592932"/>
                    <a:pt x="6479641" y="8592932"/>
                  </a:cubicBezTo>
                  <a:close/>
                  <a:moveTo>
                    <a:pt x="6479720" y="9099817"/>
                  </a:moveTo>
                  <a:cubicBezTo>
                    <a:pt x="6988339" y="9093632"/>
                    <a:pt x="6898679" y="9075982"/>
                    <a:pt x="6902423" y="9213393"/>
                  </a:cubicBezTo>
                  <a:cubicBezTo>
                    <a:pt x="6905848" y="9339444"/>
                    <a:pt x="6907865" y="9451534"/>
                    <a:pt x="6907468" y="9575116"/>
                  </a:cubicBezTo>
                  <a:cubicBezTo>
                    <a:pt x="6907414" y="9591732"/>
                    <a:pt x="6489543" y="9582654"/>
                    <a:pt x="6487632" y="9582628"/>
                  </a:cubicBezTo>
                  <a:cubicBezTo>
                    <a:pt x="6484500" y="9221780"/>
                    <a:pt x="6476667" y="9099870"/>
                    <a:pt x="6479720" y="9099817"/>
                  </a:cubicBezTo>
                  <a:close/>
                  <a:moveTo>
                    <a:pt x="6907387" y="9609596"/>
                  </a:moveTo>
                  <a:cubicBezTo>
                    <a:pt x="6907281" y="9784857"/>
                    <a:pt x="6913176" y="9939308"/>
                    <a:pt x="6915671" y="10086992"/>
                  </a:cubicBezTo>
                  <a:cubicBezTo>
                    <a:pt x="6790939" y="10087602"/>
                    <a:pt x="6722281" y="10092698"/>
                    <a:pt x="6493155" y="10089699"/>
                  </a:cubicBezTo>
                  <a:cubicBezTo>
                    <a:pt x="6493128" y="10087337"/>
                    <a:pt x="6487844" y="9609224"/>
                    <a:pt x="6487818" y="9607339"/>
                  </a:cubicBezTo>
                  <a:cubicBezTo>
                    <a:pt x="6576256" y="9609224"/>
                    <a:pt x="6904308" y="9609596"/>
                    <a:pt x="6907387" y="9609596"/>
                  </a:cubicBezTo>
                  <a:close/>
                  <a:moveTo>
                    <a:pt x="6916096" y="10111649"/>
                  </a:moveTo>
                  <a:cubicBezTo>
                    <a:pt x="6918990" y="10289831"/>
                    <a:pt x="6918857" y="10398045"/>
                    <a:pt x="6922946" y="10596079"/>
                  </a:cubicBezTo>
                  <a:lnTo>
                    <a:pt x="6501651" y="10596265"/>
                  </a:lnTo>
                  <a:cubicBezTo>
                    <a:pt x="6500297" y="10532112"/>
                    <a:pt x="6493739" y="10126089"/>
                    <a:pt x="6493606" y="10118577"/>
                  </a:cubicBezTo>
                  <a:cubicBezTo>
                    <a:pt x="6493553" y="10114145"/>
                    <a:pt x="6456648" y="10113985"/>
                    <a:pt x="6916096" y="10111649"/>
                  </a:cubicBezTo>
                  <a:close/>
                  <a:moveTo>
                    <a:pt x="6921486" y="9100640"/>
                  </a:moveTo>
                  <a:cubicBezTo>
                    <a:pt x="7104389" y="9100985"/>
                    <a:pt x="7071759" y="9099047"/>
                    <a:pt x="7342330" y="9098941"/>
                  </a:cubicBezTo>
                  <a:cubicBezTo>
                    <a:pt x="7343842" y="9229080"/>
                    <a:pt x="7342330" y="9385576"/>
                    <a:pt x="7350082" y="9579974"/>
                  </a:cubicBezTo>
                  <a:cubicBezTo>
                    <a:pt x="7076086" y="9579841"/>
                    <a:pt x="7140284" y="9585123"/>
                    <a:pt x="6929212" y="9584964"/>
                  </a:cubicBezTo>
                  <a:cubicBezTo>
                    <a:pt x="6929876" y="9364421"/>
                    <a:pt x="6923981" y="9225576"/>
                    <a:pt x="6921486" y="9100640"/>
                  </a:cubicBezTo>
                  <a:close/>
                  <a:moveTo>
                    <a:pt x="6957461" y="9609622"/>
                  </a:moveTo>
                  <a:cubicBezTo>
                    <a:pt x="7427953" y="9609622"/>
                    <a:pt x="7351728" y="9551732"/>
                    <a:pt x="7354914" y="9756456"/>
                  </a:cubicBezTo>
                  <a:cubicBezTo>
                    <a:pt x="7357622" y="9929965"/>
                    <a:pt x="7355657" y="9929010"/>
                    <a:pt x="7357914" y="10088850"/>
                  </a:cubicBezTo>
                  <a:cubicBezTo>
                    <a:pt x="7356029" y="10088823"/>
                    <a:pt x="6989162" y="10086805"/>
                    <a:pt x="6937416" y="10086938"/>
                  </a:cubicBezTo>
                  <a:cubicBezTo>
                    <a:pt x="6928389" y="9554705"/>
                    <a:pt x="6914902" y="9609622"/>
                    <a:pt x="6957461" y="9609622"/>
                  </a:cubicBezTo>
                  <a:close/>
                  <a:moveTo>
                    <a:pt x="6957461" y="10111543"/>
                  </a:moveTo>
                  <a:cubicBezTo>
                    <a:pt x="7403209" y="10111543"/>
                    <a:pt x="7358286" y="10112499"/>
                    <a:pt x="7358365" y="10118949"/>
                  </a:cubicBezTo>
                  <a:cubicBezTo>
                    <a:pt x="7367127" y="10678840"/>
                    <a:pt x="7394182" y="10594248"/>
                    <a:pt x="7275955" y="10594248"/>
                  </a:cubicBezTo>
                  <a:cubicBezTo>
                    <a:pt x="7117186" y="10594248"/>
                    <a:pt x="7113628" y="10596079"/>
                    <a:pt x="6957434" y="10596079"/>
                  </a:cubicBezTo>
                  <a:cubicBezTo>
                    <a:pt x="6940177" y="10596079"/>
                    <a:pt x="6944690" y="10613837"/>
                    <a:pt x="6942593" y="10480964"/>
                  </a:cubicBezTo>
                  <a:cubicBezTo>
                    <a:pt x="6936141" y="10066129"/>
                    <a:pt x="6927618" y="10111543"/>
                    <a:pt x="6957461" y="10111543"/>
                  </a:cubicBezTo>
                  <a:close/>
                  <a:moveTo>
                    <a:pt x="7780112" y="8669747"/>
                  </a:moveTo>
                  <a:cubicBezTo>
                    <a:pt x="7787467" y="9137003"/>
                    <a:pt x="7799361" y="9075902"/>
                    <a:pt x="7754306" y="9075186"/>
                  </a:cubicBezTo>
                  <a:cubicBezTo>
                    <a:pt x="7662469" y="9073699"/>
                    <a:pt x="7582501" y="9073725"/>
                    <a:pt x="7435228" y="9074124"/>
                  </a:cubicBezTo>
                  <a:cubicBezTo>
                    <a:pt x="7339727" y="9074363"/>
                    <a:pt x="7364233" y="9142923"/>
                    <a:pt x="7356853" y="8669375"/>
                  </a:cubicBezTo>
                  <a:cubicBezTo>
                    <a:pt x="7355339" y="8571194"/>
                    <a:pt x="7334975" y="8592163"/>
                    <a:pt x="7435387" y="8590941"/>
                  </a:cubicBezTo>
                  <a:cubicBezTo>
                    <a:pt x="7839850" y="8586057"/>
                    <a:pt x="7778679" y="8576661"/>
                    <a:pt x="7780112" y="8669747"/>
                  </a:cubicBezTo>
                  <a:close/>
                  <a:moveTo>
                    <a:pt x="7769598" y="8126631"/>
                  </a:moveTo>
                  <a:cubicBezTo>
                    <a:pt x="7774006" y="8233014"/>
                    <a:pt x="7774165" y="8263432"/>
                    <a:pt x="7777431" y="8488566"/>
                  </a:cubicBezTo>
                  <a:cubicBezTo>
                    <a:pt x="7778731" y="8583908"/>
                    <a:pt x="7785635" y="8568884"/>
                    <a:pt x="7754518" y="8567903"/>
                  </a:cubicBezTo>
                  <a:cubicBezTo>
                    <a:pt x="7246457" y="8551287"/>
                    <a:pt x="7353667" y="8705022"/>
                    <a:pt x="7349047" y="8084003"/>
                  </a:cubicBezTo>
                  <a:cubicBezTo>
                    <a:pt x="7832628" y="8085888"/>
                    <a:pt x="7767103" y="8066565"/>
                    <a:pt x="7769598" y="8126631"/>
                  </a:cubicBezTo>
                  <a:close/>
                  <a:moveTo>
                    <a:pt x="7759854" y="7582692"/>
                  </a:moveTo>
                  <a:cubicBezTo>
                    <a:pt x="7768218" y="8118801"/>
                    <a:pt x="7770713" y="8059955"/>
                    <a:pt x="7754146" y="8060088"/>
                  </a:cubicBezTo>
                  <a:cubicBezTo>
                    <a:pt x="7264432" y="8063353"/>
                    <a:pt x="7349604" y="8087427"/>
                    <a:pt x="7347374" y="7944575"/>
                  </a:cubicBezTo>
                  <a:cubicBezTo>
                    <a:pt x="7344480" y="7761670"/>
                    <a:pt x="7343710" y="7774755"/>
                    <a:pt x="7340604" y="7582214"/>
                  </a:cubicBezTo>
                  <a:cubicBezTo>
                    <a:pt x="7340524" y="7575659"/>
                    <a:pt x="7759775" y="7578154"/>
                    <a:pt x="7759854" y="7582692"/>
                  </a:cubicBezTo>
                  <a:close/>
                  <a:moveTo>
                    <a:pt x="7759376" y="7553177"/>
                  </a:moveTo>
                  <a:cubicBezTo>
                    <a:pt x="7543419" y="7557451"/>
                    <a:pt x="7459176" y="7553336"/>
                    <a:pt x="7340126" y="7552699"/>
                  </a:cubicBezTo>
                  <a:cubicBezTo>
                    <a:pt x="7337656" y="7404219"/>
                    <a:pt x="7332453" y="7235754"/>
                    <a:pt x="7332160" y="7070499"/>
                  </a:cubicBezTo>
                  <a:cubicBezTo>
                    <a:pt x="7482301" y="7071110"/>
                    <a:pt x="7425112" y="7073126"/>
                    <a:pt x="7751013" y="7072330"/>
                  </a:cubicBezTo>
                  <a:cubicBezTo>
                    <a:pt x="7756801" y="7429064"/>
                    <a:pt x="7757386" y="7430151"/>
                    <a:pt x="7759376" y="7553177"/>
                  </a:cubicBezTo>
                  <a:close/>
                  <a:moveTo>
                    <a:pt x="7750642" y="7047619"/>
                  </a:moveTo>
                  <a:cubicBezTo>
                    <a:pt x="7277733" y="7048866"/>
                    <a:pt x="7332160" y="7046690"/>
                    <a:pt x="7332160" y="7039524"/>
                  </a:cubicBezTo>
                  <a:cubicBezTo>
                    <a:pt x="7331922" y="6805577"/>
                    <a:pt x="7326001" y="6681304"/>
                    <a:pt x="7323505" y="6561384"/>
                  </a:cubicBezTo>
                  <a:cubicBezTo>
                    <a:pt x="7462017" y="6562340"/>
                    <a:pt x="7474654" y="6567648"/>
                    <a:pt x="7743712" y="6564862"/>
                  </a:cubicBezTo>
                  <a:cubicBezTo>
                    <a:pt x="7746421" y="6757163"/>
                    <a:pt x="7743420" y="6602127"/>
                    <a:pt x="7750642" y="7047619"/>
                  </a:cubicBezTo>
                  <a:close/>
                  <a:moveTo>
                    <a:pt x="7740473" y="6133464"/>
                  </a:moveTo>
                  <a:cubicBezTo>
                    <a:pt x="7743287" y="6312786"/>
                    <a:pt x="7739809" y="6314405"/>
                    <a:pt x="7742651" y="6495770"/>
                  </a:cubicBezTo>
                  <a:cubicBezTo>
                    <a:pt x="7743712" y="6561729"/>
                    <a:pt x="7804963" y="6539885"/>
                    <a:pt x="7323001" y="6536752"/>
                  </a:cubicBezTo>
                  <a:cubicBezTo>
                    <a:pt x="7319099" y="6331843"/>
                    <a:pt x="7322975" y="6309892"/>
                    <a:pt x="7318116" y="6056729"/>
                  </a:cubicBezTo>
                  <a:cubicBezTo>
                    <a:pt x="7817893" y="6057472"/>
                    <a:pt x="7738906" y="6033849"/>
                    <a:pt x="7740473" y="6133464"/>
                  </a:cubicBezTo>
                  <a:close/>
                  <a:moveTo>
                    <a:pt x="7727517" y="5548516"/>
                  </a:moveTo>
                  <a:cubicBezTo>
                    <a:pt x="7736278" y="6061135"/>
                    <a:pt x="7733092" y="5833319"/>
                    <a:pt x="7738428" y="6033053"/>
                  </a:cubicBezTo>
                  <a:cubicBezTo>
                    <a:pt x="7239979" y="6033212"/>
                    <a:pt x="7318381" y="6056224"/>
                    <a:pt x="7315780" y="5951726"/>
                  </a:cubicBezTo>
                  <a:cubicBezTo>
                    <a:pt x="7312673" y="5827506"/>
                    <a:pt x="7310788" y="5716637"/>
                    <a:pt x="7310257" y="5589790"/>
                  </a:cubicBezTo>
                  <a:cubicBezTo>
                    <a:pt x="7309965" y="5531662"/>
                    <a:pt x="7244599" y="5544376"/>
                    <a:pt x="7727517" y="5548516"/>
                  </a:cubicBezTo>
                  <a:close/>
                  <a:moveTo>
                    <a:pt x="7723136" y="5046701"/>
                  </a:moveTo>
                  <a:cubicBezTo>
                    <a:pt x="7726402" y="5254344"/>
                    <a:pt x="7721198" y="5166939"/>
                    <a:pt x="7727092" y="5523885"/>
                  </a:cubicBezTo>
                  <a:cubicBezTo>
                    <a:pt x="7724410" y="5523858"/>
                    <a:pt x="7313045" y="5522292"/>
                    <a:pt x="7309833" y="5522266"/>
                  </a:cubicBezTo>
                  <a:cubicBezTo>
                    <a:pt x="7307549" y="5246089"/>
                    <a:pt x="7302425" y="5246886"/>
                    <a:pt x="7299398" y="5040835"/>
                  </a:cubicBezTo>
                  <a:cubicBezTo>
                    <a:pt x="7301336" y="5040835"/>
                    <a:pt x="7723109" y="5044816"/>
                    <a:pt x="7723136" y="5046701"/>
                  </a:cubicBezTo>
                  <a:close/>
                  <a:moveTo>
                    <a:pt x="7712250" y="4535038"/>
                  </a:moveTo>
                  <a:cubicBezTo>
                    <a:pt x="7726163" y="5186103"/>
                    <a:pt x="7721304" y="4938991"/>
                    <a:pt x="7722685" y="5018327"/>
                  </a:cubicBezTo>
                  <a:cubicBezTo>
                    <a:pt x="7548437" y="5022600"/>
                    <a:pt x="7429333" y="5016496"/>
                    <a:pt x="7299053" y="5016204"/>
                  </a:cubicBezTo>
                  <a:cubicBezTo>
                    <a:pt x="7296770" y="4863026"/>
                    <a:pt x="7296664" y="4754493"/>
                    <a:pt x="7292177" y="4534879"/>
                  </a:cubicBezTo>
                  <a:cubicBezTo>
                    <a:pt x="7419935" y="4534932"/>
                    <a:pt x="7591554" y="4536764"/>
                    <a:pt x="7712250" y="4535038"/>
                  </a:cubicBezTo>
                  <a:close/>
                  <a:moveTo>
                    <a:pt x="7711560" y="4503612"/>
                  </a:moveTo>
                  <a:cubicBezTo>
                    <a:pt x="7711826" y="4515131"/>
                    <a:pt x="7745491" y="4510380"/>
                    <a:pt x="7291672" y="4510221"/>
                  </a:cubicBezTo>
                  <a:cubicBezTo>
                    <a:pt x="7291619" y="4507779"/>
                    <a:pt x="7282486" y="4027569"/>
                    <a:pt x="7282459" y="4025605"/>
                  </a:cubicBezTo>
                  <a:cubicBezTo>
                    <a:pt x="7284371" y="4025605"/>
                    <a:pt x="7702215" y="4027967"/>
                    <a:pt x="7704232" y="4027994"/>
                  </a:cubicBezTo>
                  <a:cubicBezTo>
                    <a:pt x="7705772" y="4135571"/>
                    <a:pt x="7707100" y="4299870"/>
                    <a:pt x="7711560" y="4503612"/>
                  </a:cubicBezTo>
                  <a:close/>
                  <a:moveTo>
                    <a:pt x="7698471" y="3598188"/>
                  </a:moveTo>
                  <a:cubicBezTo>
                    <a:pt x="7701312" y="3779156"/>
                    <a:pt x="7700356" y="3778811"/>
                    <a:pt x="7703197" y="3960230"/>
                  </a:cubicBezTo>
                  <a:cubicBezTo>
                    <a:pt x="7704179" y="4022606"/>
                    <a:pt x="7768696" y="4001132"/>
                    <a:pt x="7282034" y="4000947"/>
                  </a:cubicBezTo>
                  <a:cubicBezTo>
                    <a:pt x="7277681" y="3740829"/>
                    <a:pt x="7281530" y="3800736"/>
                    <a:pt x="7276512" y="3521852"/>
                  </a:cubicBezTo>
                  <a:cubicBezTo>
                    <a:pt x="7769625" y="3521852"/>
                    <a:pt x="7696825" y="3492151"/>
                    <a:pt x="7698471" y="3598188"/>
                  </a:cubicBezTo>
                  <a:close/>
                  <a:moveTo>
                    <a:pt x="7691489" y="3054914"/>
                  </a:moveTo>
                  <a:cubicBezTo>
                    <a:pt x="7702480" y="3581440"/>
                    <a:pt x="7721198" y="3496132"/>
                    <a:pt x="7594661" y="3496132"/>
                  </a:cubicBezTo>
                  <a:cubicBezTo>
                    <a:pt x="7435042" y="3496132"/>
                    <a:pt x="7435732" y="3497194"/>
                    <a:pt x="7276034" y="3497194"/>
                  </a:cubicBezTo>
                  <a:cubicBezTo>
                    <a:pt x="7271813" y="3276757"/>
                    <a:pt x="7271096" y="3313572"/>
                    <a:pt x="7268441" y="3012366"/>
                  </a:cubicBezTo>
                  <a:cubicBezTo>
                    <a:pt x="7748411" y="3012392"/>
                    <a:pt x="7690240" y="2994688"/>
                    <a:pt x="7691489" y="3054914"/>
                  </a:cubicBezTo>
                  <a:close/>
                  <a:moveTo>
                    <a:pt x="7681319" y="2511851"/>
                  </a:moveTo>
                  <a:cubicBezTo>
                    <a:pt x="7690187" y="3077316"/>
                    <a:pt x="7721755" y="2987309"/>
                    <a:pt x="7594661" y="2987309"/>
                  </a:cubicBezTo>
                  <a:cubicBezTo>
                    <a:pt x="7437033" y="2987309"/>
                    <a:pt x="7435228" y="2987734"/>
                    <a:pt x="7275955" y="2987734"/>
                  </a:cubicBezTo>
                  <a:cubicBezTo>
                    <a:pt x="7265388" y="2987734"/>
                    <a:pt x="7268653" y="3002333"/>
                    <a:pt x="7266635" y="2873415"/>
                  </a:cubicBezTo>
                  <a:cubicBezTo>
                    <a:pt x="7260051" y="2450829"/>
                    <a:pt x="7257661" y="2505958"/>
                    <a:pt x="7275955" y="2505958"/>
                  </a:cubicBezTo>
                  <a:cubicBezTo>
                    <a:pt x="7710524" y="2505958"/>
                    <a:pt x="7681107" y="2497677"/>
                    <a:pt x="7681319" y="2511851"/>
                  </a:cubicBezTo>
                  <a:close/>
                  <a:moveTo>
                    <a:pt x="7680842" y="2479602"/>
                  </a:moveTo>
                  <a:cubicBezTo>
                    <a:pt x="7530888" y="2477876"/>
                    <a:pt x="7432334" y="2481274"/>
                    <a:pt x="7262680" y="2481300"/>
                  </a:cubicBezTo>
                  <a:cubicBezTo>
                    <a:pt x="7253308" y="1936884"/>
                    <a:pt x="7239714" y="1996366"/>
                    <a:pt x="7275981" y="1996366"/>
                  </a:cubicBezTo>
                  <a:cubicBezTo>
                    <a:pt x="7409953" y="1996366"/>
                    <a:pt x="7445795" y="1996685"/>
                    <a:pt x="7594687" y="1996685"/>
                  </a:cubicBezTo>
                  <a:cubicBezTo>
                    <a:pt x="7701073" y="1996711"/>
                    <a:pt x="7672213" y="1909279"/>
                    <a:pt x="7680842" y="2479602"/>
                  </a:cubicBezTo>
                  <a:close/>
                  <a:moveTo>
                    <a:pt x="7666478" y="1606746"/>
                  </a:moveTo>
                  <a:cubicBezTo>
                    <a:pt x="7669824" y="1716978"/>
                    <a:pt x="7669876" y="1741344"/>
                    <a:pt x="7673646" y="1972531"/>
                  </a:cubicBezTo>
                  <a:cubicBezTo>
                    <a:pt x="7626626" y="1971920"/>
                    <a:pt x="7285141" y="1971681"/>
                    <a:pt x="7252352" y="1971787"/>
                  </a:cubicBezTo>
                  <a:cubicBezTo>
                    <a:pt x="7243564" y="1418957"/>
                    <a:pt x="7229518" y="1493064"/>
                    <a:pt x="7275981" y="1493064"/>
                  </a:cubicBezTo>
                  <a:cubicBezTo>
                    <a:pt x="7742969" y="1493064"/>
                    <a:pt x="7661752" y="1449985"/>
                    <a:pt x="7666478" y="1606746"/>
                  </a:cubicBezTo>
                  <a:close/>
                  <a:moveTo>
                    <a:pt x="7658885" y="1063259"/>
                  </a:moveTo>
                  <a:cubicBezTo>
                    <a:pt x="7666106" y="1537550"/>
                    <a:pt x="7682063" y="1464902"/>
                    <a:pt x="7594661" y="1464902"/>
                  </a:cubicBezTo>
                  <a:cubicBezTo>
                    <a:pt x="7191180" y="1464902"/>
                    <a:pt x="7243458" y="1489189"/>
                    <a:pt x="7242475" y="1425141"/>
                  </a:cubicBezTo>
                  <a:cubicBezTo>
                    <a:pt x="7234510" y="916982"/>
                    <a:pt x="7225589" y="984560"/>
                    <a:pt x="7275981" y="984560"/>
                  </a:cubicBezTo>
                  <a:cubicBezTo>
                    <a:pt x="7727623" y="984560"/>
                    <a:pt x="7657266" y="959902"/>
                    <a:pt x="7658885" y="1063259"/>
                  </a:cubicBezTo>
                  <a:close/>
                  <a:moveTo>
                    <a:pt x="7275981" y="475605"/>
                  </a:moveTo>
                  <a:cubicBezTo>
                    <a:pt x="7709197" y="475605"/>
                    <a:pt x="7650230" y="465279"/>
                    <a:pt x="7650283" y="519745"/>
                  </a:cubicBezTo>
                  <a:cubicBezTo>
                    <a:pt x="7650283" y="1033797"/>
                    <a:pt x="7684107" y="958999"/>
                    <a:pt x="7594661" y="958999"/>
                  </a:cubicBezTo>
                  <a:cubicBezTo>
                    <a:pt x="7171082" y="958999"/>
                    <a:pt x="7237775" y="981932"/>
                    <a:pt x="7235465" y="881654"/>
                  </a:cubicBezTo>
                  <a:cubicBezTo>
                    <a:pt x="7225138" y="410522"/>
                    <a:pt x="7211013" y="475605"/>
                    <a:pt x="7275981" y="475605"/>
                  </a:cubicBezTo>
                  <a:close/>
                  <a:moveTo>
                    <a:pt x="7230607" y="1971894"/>
                  </a:moveTo>
                  <a:cubicBezTo>
                    <a:pt x="7118513" y="1972610"/>
                    <a:pt x="6810507" y="1984555"/>
                    <a:pt x="6809843" y="1967886"/>
                  </a:cubicBezTo>
                  <a:cubicBezTo>
                    <a:pt x="6802993" y="1798384"/>
                    <a:pt x="6803338" y="1635572"/>
                    <a:pt x="6801426" y="1492480"/>
                  </a:cubicBezTo>
                  <a:cubicBezTo>
                    <a:pt x="7255723" y="1492639"/>
                    <a:pt x="7034509" y="1492905"/>
                    <a:pt x="7221845" y="1493064"/>
                  </a:cubicBezTo>
                  <a:cubicBezTo>
                    <a:pt x="7225881" y="1718916"/>
                    <a:pt x="7222562" y="1465486"/>
                    <a:pt x="7230607" y="1971894"/>
                  </a:cubicBezTo>
                  <a:close/>
                  <a:moveTo>
                    <a:pt x="7220730" y="1425566"/>
                  </a:moveTo>
                  <a:cubicBezTo>
                    <a:pt x="7221660" y="1485446"/>
                    <a:pt x="7287637" y="1468008"/>
                    <a:pt x="6801081" y="1467849"/>
                  </a:cubicBezTo>
                  <a:cubicBezTo>
                    <a:pt x="6795878" y="1103683"/>
                    <a:pt x="6801029" y="1374870"/>
                    <a:pt x="6795188" y="982994"/>
                  </a:cubicBezTo>
                  <a:cubicBezTo>
                    <a:pt x="7382606" y="985144"/>
                    <a:pt x="7166250" y="984374"/>
                    <a:pt x="7215845" y="984507"/>
                  </a:cubicBezTo>
                  <a:cubicBezTo>
                    <a:pt x="7220624" y="1243457"/>
                    <a:pt x="7217438" y="1215455"/>
                    <a:pt x="7220730" y="1425566"/>
                  </a:cubicBezTo>
                  <a:close/>
                  <a:moveTo>
                    <a:pt x="6798241" y="478020"/>
                  </a:moveTo>
                  <a:cubicBezTo>
                    <a:pt x="7269662" y="477091"/>
                    <a:pt x="7204880" y="457582"/>
                    <a:pt x="7206526" y="520116"/>
                  </a:cubicBezTo>
                  <a:cubicBezTo>
                    <a:pt x="7220226" y="1044467"/>
                    <a:pt x="7239156" y="960247"/>
                    <a:pt x="7116814" y="959238"/>
                  </a:cubicBezTo>
                  <a:cubicBezTo>
                    <a:pt x="6729795" y="956106"/>
                    <a:pt x="6795267" y="985197"/>
                    <a:pt x="6793807" y="887440"/>
                  </a:cubicBezTo>
                  <a:cubicBezTo>
                    <a:pt x="6787355" y="429208"/>
                    <a:pt x="6781674" y="478073"/>
                    <a:pt x="6798241" y="478020"/>
                  </a:cubicBezTo>
                  <a:close/>
                  <a:moveTo>
                    <a:pt x="6788125" y="1969000"/>
                  </a:moveTo>
                  <a:cubicBezTo>
                    <a:pt x="6788338" y="1974282"/>
                    <a:pt x="6838225" y="1972079"/>
                    <a:pt x="6368768" y="1974654"/>
                  </a:cubicBezTo>
                  <a:cubicBezTo>
                    <a:pt x="6362290" y="1695186"/>
                    <a:pt x="6363909" y="1627078"/>
                    <a:pt x="6362157" y="1489879"/>
                  </a:cubicBezTo>
                  <a:cubicBezTo>
                    <a:pt x="6570548" y="1490622"/>
                    <a:pt x="6364945" y="1492347"/>
                    <a:pt x="6779709" y="1492480"/>
                  </a:cubicBezTo>
                  <a:cubicBezTo>
                    <a:pt x="6781620" y="1637323"/>
                    <a:pt x="6781302" y="1799632"/>
                    <a:pt x="6788125" y="1969000"/>
                  </a:cubicBezTo>
                  <a:close/>
                  <a:moveTo>
                    <a:pt x="6774664" y="1063259"/>
                  </a:moveTo>
                  <a:cubicBezTo>
                    <a:pt x="6777452" y="1241068"/>
                    <a:pt x="6775912" y="1245076"/>
                    <a:pt x="6778727" y="1425566"/>
                  </a:cubicBezTo>
                  <a:cubicBezTo>
                    <a:pt x="6779709" y="1487915"/>
                    <a:pt x="6843110" y="1466866"/>
                    <a:pt x="6361812" y="1465221"/>
                  </a:cubicBezTo>
                  <a:cubicBezTo>
                    <a:pt x="6359502" y="1298692"/>
                    <a:pt x="6358361" y="1296224"/>
                    <a:pt x="6353316" y="983366"/>
                  </a:cubicBezTo>
                  <a:cubicBezTo>
                    <a:pt x="6847783" y="983047"/>
                    <a:pt x="6773044" y="955681"/>
                    <a:pt x="6774664" y="1063259"/>
                  </a:cubicBezTo>
                  <a:close/>
                  <a:moveTo>
                    <a:pt x="6638861" y="478232"/>
                  </a:moveTo>
                  <a:cubicBezTo>
                    <a:pt x="6788045" y="478232"/>
                    <a:pt x="6764761" y="466527"/>
                    <a:pt x="6765876" y="519984"/>
                  </a:cubicBezTo>
                  <a:cubicBezTo>
                    <a:pt x="6768505" y="645796"/>
                    <a:pt x="6770150" y="755099"/>
                    <a:pt x="6772009" y="887838"/>
                  </a:cubicBezTo>
                  <a:cubicBezTo>
                    <a:pt x="6773390" y="980207"/>
                    <a:pt x="6850066" y="958309"/>
                    <a:pt x="6352944" y="958707"/>
                  </a:cubicBezTo>
                  <a:cubicBezTo>
                    <a:pt x="6347714" y="632843"/>
                    <a:pt x="6347740" y="624535"/>
                    <a:pt x="6345112" y="519347"/>
                  </a:cubicBezTo>
                  <a:cubicBezTo>
                    <a:pt x="6343731" y="464218"/>
                    <a:pt x="6292039" y="477967"/>
                    <a:pt x="6638861" y="478232"/>
                  </a:cubicBezTo>
                  <a:close/>
                  <a:moveTo>
                    <a:pt x="6320314" y="1974787"/>
                  </a:moveTo>
                  <a:cubicBezTo>
                    <a:pt x="6162687" y="1974787"/>
                    <a:pt x="6163563" y="1971628"/>
                    <a:pt x="6001768" y="1971628"/>
                  </a:cubicBezTo>
                  <a:cubicBezTo>
                    <a:pt x="5895992" y="1971628"/>
                    <a:pt x="5925808" y="2062563"/>
                    <a:pt x="5916144" y="1491949"/>
                  </a:cubicBezTo>
                  <a:cubicBezTo>
                    <a:pt x="6096126" y="1493860"/>
                    <a:pt x="6160563" y="1489507"/>
                    <a:pt x="6340412" y="1489799"/>
                  </a:cubicBezTo>
                  <a:cubicBezTo>
                    <a:pt x="6347342" y="2046532"/>
                    <a:pt x="6358759" y="1974787"/>
                    <a:pt x="6320314" y="1974787"/>
                  </a:cubicBezTo>
                  <a:close/>
                  <a:moveTo>
                    <a:pt x="6332872" y="1063206"/>
                  </a:moveTo>
                  <a:cubicBezTo>
                    <a:pt x="6340200" y="1526800"/>
                    <a:pt x="6348218" y="1465168"/>
                    <a:pt x="6320314" y="1465168"/>
                  </a:cubicBezTo>
                  <a:cubicBezTo>
                    <a:pt x="5855610" y="1465168"/>
                    <a:pt x="5916038" y="1487357"/>
                    <a:pt x="5915055" y="1425141"/>
                  </a:cubicBezTo>
                  <a:cubicBezTo>
                    <a:pt x="5912161" y="1239688"/>
                    <a:pt x="5914338" y="1243165"/>
                    <a:pt x="5911497" y="1062834"/>
                  </a:cubicBezTo>
                  <a:cubicBezTo>
                    <a:pt x="5909958" y="967281"/>
                    <a:pt x="5886487" y="983817"/>
                    <a:pt x="6001741" y="983817"/>
                  </a:cubicBezTo>
                  <a:cubicBezTo>
                    <a:pt x="6398371" y="983817"/>
                    <a:pt x="6331093" y="953266"/>
                    <a:pt x="6332872" y="1063206"/>
                  </a:cubicBezTo>
                  <a:close/>
                  <a:moveTo>
                    <a:pt x="6323367" y="520063"/>
                  </a:moveTo>
                  <a:cubicBezTo>
                    <a:pt x="6326102" y="628782"/>
                    <a:pt x="6326182" y="646168"/>
                    <a:pt x="6331200" y="958734"/>
                  </a:cubicBezTo>
                  <a:cubicBezTo>
                    <a:pt x="6284684" y="958734"/>
                    <a:pt x="5956739" y="959106"/>
                    <a:pt x="5909825" y="959610"/>
                  </a:cubicBezTo>
                  <a:lnTo>
                    <a:pt x="5901993" y="476321"/>
                  </a:lnTo>
                  <a:cubicBezTo>
                    <a:pt x="6402699" y="468358"/>
                    <a:pt x="6322067" y="468491"/>
                    <a:pt x="6323367" y="520063"/>
                  </a:cubicBezTo>
                  <a:close/>
                  <a:moveTo>
                    <a:pt x="5896470" y="1606534"/>
                  </a:moveTo>
                  <a:cubicBezTo>
                    <a:pt x="5898621" y="1720827"/>
                    <a:pt x="5897877" y="1677987"/>
                    <a:pt x="5902603" y="1972478"/>
                  </a:cubicBezTo>
                  <a:cubicBezTo>
                    <a:pt x="5765579" y="1975158"/>
                    <a:pt x="5820936" y="1978343"/>
                    <a:pt x="5481122" y="1975105"/>
                  </a:cubicBezTo>
                  <a:cubicBezTo>
                    <a:pt x="5474963" y="1479713"/>
                    <a:pt x="5478547" y="1643163"/>
                    <a:pt x="5476980" y="1489242"/>
                  </a:cubicBezTo>
                  <a:cubicBezTo>
                    <a:pt x="5980767" y="1489003"/>
                    <a:pt x="5893736" y="1468512"/>
                    <a:pt x="5896470" y="1606534"/>
                  </a:cubicBezTo>
                  <a:close/>
                  <a:moveTo>
                    <a:pt x="5889753" y="1063259"/>
                  </a:moveTo>
                  <a:cubicBezTo>
                    <a:pt x="5896895" y="1532241"/>
                    <a:pt x="5909188" y="1467477"/>
                    <a:pt x="5842653" y="1466123"/>
                  </a:cubicBezTo>
                  <a:cubicBezTo>
                    <a:pt x="5743091" y="1464106"/>
                    <a:pt x="5724718" y="1464504"/>
                    <a:pt x="5476688" y="1464610"/>
                  </a:cubicBezTo>
                  <a:cubicBezTo>
                    <a:pt x="5473715" y="1231221"/>
                    <a:pt x="5468962" y="1232521"/>
                    <a:pt x="5466361" y="984878"/>
                  </a:cubicBezTo>
                  <a:cubicBezTo>
                    <a:pt x="5963509" y="989736"/>
                    <a:pt x="5888001" y="953930"/>
                    <a:pt x="5889753" y="1063259"/>
                  </a:cubicBezTo>
                  <a:close/>
                  <a:moveTo>
                    <a:pt x="5523814" y="478498"/>
                  </a:moveTo>
                  <a:cubicBezTo>
                    <a:pt x="5631820" y="479931"/>
                    <a:pt x="5735976" y="480170"/>
                    <a:pt x="5842706" y="477595"/>
                  </a:cubicBezTo>
                  <a:cubicBezTo>
                    <a:pt x="5895435" y="476268"/>
                    <a:pt x="5879106" y="404470"/>
                    <a:pt x="5888080" y="959902"/>
                  </a:cubicBezTo>
                  <a:cubicBezTo>
                    <a:pt x="5698859" y="962609"/>
                    <a:pt x="5773119" y="963273"/>
                    <a:pt x="5466122" y="960273"/>
                  </a:cubicBezTo>
                  <a:cubicBezTo>
                    <a:pt x="5461555" y="397038"/>
                    <a:pt x="5435961" y="477356"/>
                    <a:pt x="5523814" y="478498"/>
                  </a:cubicBezTo>
                  <a:close/>
                  <a:moveTo>
                    <a:pt x="5467422" y="2483663"/>
                  </a:moveTo>
                  <a:cubicBezTo>
                    <a:pt x="5363373" y="2484406"/>
                    <a:pt x="5228419" y="2483663"/>
                    <a:pt x="5050083" y="2483663"/>
                  </a:cubicBezTo>
                  <a:cubicBezTo>
                    <a:pt x="5049791" y="2466038"/>
                    <a:pt x="5042649" y="2053247"/>
                    <a:pt x="5041322" y="1997666"/>
                  </a:cubicBezTo>
                  <a:cubicBezTo>
                    <a:pt x="5043260" y="1997666"/>
                    <a:pt x="5456723" y="1999551"/>
                    <a:pt x="5459643" y="1999577"/>
                  </a:cubicBezTo>
                  <a:cubicBezTo>
                    <a:pt x="5461820" y="2176325"/>
                    <a:pt x="5465564" y="2367220"/>
                    <a:pt x="5467422" y="2483663"/>
                  </a:cubicBezTo>
                  <a:close/>
                  <a:moveTo>
                    <a:pt x="5455581" y="1606269"/>
                  </a:moveTo>
                  <a:cubicBezTo>
                    <a:pt x="5454652" y="2049106"/>
                    <a:pt x="5502787" y="1974628"/>
                    <a:pt x="5364780" y="1974628"/>
                  </a:cubicBezTo>
                  <a:cubicBezTo>
                    <a:pt x="5003966" y="1974628"/>
                    <a:pt x="5040764" y="1974601"/>
                    <a:pt x="5040605" y="1968151"/>
                  </a:cubicBezTo>
                  <a:cubicBezTo>
                    <a:pt x="5038481" y="1880109"/>
                    <a:pt x="5024861" y="1490383"/>
                    <a:pt x="5046499" y="1490383"/>
                  </a:cubicBezTo>
                  <a:cubicBezTo>
                    <a:pt x="5538550" y="1490383"/>
                    <a:pt x="5455900" y="1454153"/>
                    <a:pt x="5455581" y="1606269"/>
                  </a:cubicBezTo>
                  <a:close/>
                  <a:moveTo>
                    <a:pt x="5445678" y="1063259"/>
                  </a:moveTo>
                  <a:cubicBezTo>
                    <a:pt x="5453086" y="1535718"/>
                    <a:pt x="5484706" y="1464610"/>
                    <a:pt x="5364780" y="1464663"/>
                  </a:cubicBezTo>
                  <a:cubicBezTo>
                    <a:pt x="4985168" y="1464663"/>
                    <a:pt x="5033304" y="1483695"/>
                    <a:pt x="5032374" y="1425088"/>
                  </a:cubicBezTo>
                  <a:cubicBezTo>
                    <a:pt x="5032162" y="1410915"/>
                    <a:pt x="5025896" y="1004228"/>
                    <a:pt x="5025551" y="981693"/>
                  </a:cubicBezTo>
                  <a:cubicBezTo>
                    <a:pt x="5529815" y="980632"/>
                    <a:pt x="5444111" y="964414"/>
                    <a:pt x="5445678" y="1063259"/>
                  </a:cubicBezTo>
                  <a:close/>
                  <a:moveTo>
                    <a:pt x="5046499" y="478790"/>
                  </a:moveTo>
                  <a:cubicBezTo>
                    <a:pt x="5498167" y="478790"/>
                    <a:pt x="5437554" y="459997"/>
                    <a:pt x="5438855" y="518789"/>
                  </a:cubicBezTo>
                  <a:cubicBezTo>
                    <a:pt x="5450855" y="1046537"/>
                    <a:pt x="5460838" y="959822"/>
                    <a:pt x="5364780" y="959822"/>
                  </a:cubicBezTo>
                  <a:cubicBezTo>
                    <a:pt x="5206065" y="959822"/>
                    <a:pt x="5205905" y="957035"/>
                    <a:pt x="5046499" y="957035"/>
                  </a:cubicBezTo>
                  <a:cubicBezTo>
                    <a:pt x="5018117" y="957035"/>
                    <a:pt x="5025365" y="970890"/>
                    <a:pt x="5024144" y="881707"/>
                  </a:cubicBezTo>
                  <a:cubicBezTo>
                    <a:pt x="5017852" y="416759"/>
                    <a:pt x="5005744" y="478790"/>
                    <a:pt x="5046499" y="478790"/>
                  </a:cubicBezTo>
                  <a:close/>
                  <a:moveTo>
                    <a:pt x="5011586" y="1490436"/>
                  </a:moveTo>
                  <a:cubicBezTo>
                    <a:pt x="5013417" y="1623574"/>
                    <a:pt x="5013444" y="1747449"/>
                    <a:pt x="5018966" y="1973061"/>
                  </a:cubicBezTo>
                  <a:cubicBezTo>
                    <a:pt x="4575343" y="1973858"/>
                    <a:pt x="4598972" y="1979087"/>
                    <a:pt x="4598707" y="1969186"/>
                  </a:cubicBezTo>
                  <a:cubicBezTo>
                    <a:pt x="4597698" y="1926373"/>
                    <a:pt x="4589627" y="1493887"/>
                    <a:pt x="4589600" y="1491949"/>
                  </a:cubicBezTo>
                  <a:cubicBezTo>
                    <a:pt x="4812036" y="1493834"/>
                    <a:pt x="4876712" y="1490728"/>
                    <a:pt x="5011586" y="1490436"/>
                  </a:cubicBezTo>
                  <a:close/>
                  <a:moveTo>
                    <a:pt x="5011240" y="1465778"/>
                  </a:moveTo>
                  <a:cubicBezTo>
                    <a:pt x="4524845" y="1466813"/>
                    <a:pt x="4589468" y="1485287"/>
                    <a:pt x="4588512" y="1425088"/>
                  </a:cubicBezTo>
                  <a:cubicBezTo>
                    <a:pt x="4585671" y="1243775"/>
                    <a:pt x="4586441" y="1243669"/>
                    <a:pt x="4583600" y="1062834"/>
                  </a:cubicBezTo>
                  <a:cubicBezTo>
                    <a:pt x="4582007" y="961919"/>
                    <a:pt x="4499516" y="984613"/>
                    <a:pt x="5003780" y="981799"/>
                  </a:cubicBezTo>
                  <a:cubicBezTo>
                    <a:pt x="5003806" y="983817"/>
                    <a:pt x="5010577" y="1419700"/>
                    <a:pt x="5011240" y="1465778"/>
                  </a:cubicBezTo>
                  <a:close/>
                  <a:moveTo>
                    <a:pt x="4995576" y="478657"/>
                  </a:moveTo>
                  <a:cubicBezTo>
                    <a:pt x="5000939" y="749180"/>
                    <a:pt x="5000514" y="757833"/>
                    <a:pt x="5003435" y="957141"/>
                  </a:cubicBezTo>
                  <a:cubicBezTo>
                    <a:pt x="4515552" y="959716"/>
                    <a:pt x="4582644" y="991806"/>
                    <a:pt x="4580122" y="881601"/>
                  </a:cubicBezTo>
                  <a:cubicBezTo>
                    <a:pt x="4576166" y="709047"/>
                    <a:pt x="4575157" y="610096"/>
                    <a:pt x="4574785" y="519665"/>
                  </a:cubicBezTo>
                  <a:cubicBezTo>
                    <a:pt x="4574520" y="458060"/>
                    <a:pt x="4512552" y="476268"/>
                    <a:pt x="4995576" y="478657"/>
                  </a:cubicBezTo>
                  <a:close/>
                  <a:moveTo>
                    <a:pt x="4568918" y="1973566"/>
                  </a:moveTo>
                  <a:cubicBezTo>
                    <a:pt x="4309365" y="1967965"/>
                    <a:pt x="4153225" y="1977680"/>
                    <a:pt x="4153118" y="1968363"/>
                  </a:cubicBezTo>
                  <a:cubicBezTo>
                    <a:pt x="4147224" y="1403615"/>
                    <a:pt x="4112045" y="1488101"/>
                    <a:pt x="4250132" y="1489959"/>
                  </a:cubicBezTo>
                  <a:cubicBezTo>
                    <a:pt x="4381130" y="1491710"/>
                    <a:pt x="4415751" y="1490304"/>
                    <a:pt x="4567882" y="1491710"/>
                  </a:cubicBezTo>
                  <a:cubicBezTo>
                    <a:pt x="4577095" y="2036100"/>
                    <a:pt x="4581927" y="1973805"/>
                    <a:pt x="4568918" y="1973566"/>
                  </a:cubicBezTo>
                  <a:close/>
                  <a:moveTo>
                    <a:pt x="4561855" y="1063259"/>
                  </a:moveTo>
                  <a:cubicBezTo>
                    <a:pt x="4564696" y="1244174"/>
                    <a:pt x="4563926" y="1243988"/>
                    <a:pt x="4566767" y="1425513"/>
                  </a:cubicBezTo>
                  <a:cubicBezTo>
                    <a:pt x="4567723" y="1485579"/>
                    <a:pt x="4633248" y="1466097"/>
                    <a:pt x="4146162" y="1464345"/>
                  </a:cubicBezTo>
                  <a:cubicBezTo>
                    <a:pt x="4142259" y="1207518"/>
                    <a:pt x="4145950" y="1210172"/>
                    <a:pt x="4141277" y="985701"/>
                  </a:cubicBezTo>
                  <a:cubicBezTo>
                    <a:pt x="4625920" y="982808"/>
                    <a:pt x="4560130" y="951806"/>
                    <a:pt x="4561855" y="1063259"/>
                  </a:cubicBezTo>
                  <a:close/>
                  <a:moveTo>
                    <a:pt x="4552775" y="477887"/>
                  </a:moveTo>
                  <a:cubicBezTo>
                    <a:pt x="4554448" y="751117"/>
                    <a:pt x="4556572" y="789843"/>
                    <a:pt x="4560023" y="959079"/>
                  </a:cubicBezTo>
                  <a:cubicBezTo>
                    <a:pt x="4461417" y="956982"/>
                    <a:pt x="4355881" y="956956"/>
                    <a:pt x="4250026" y="959371"/>
                  </a:cubicBezTo>
                  <a:cubicBezTo>
                    <a:pt x="4107213" y="962636"/>
                    <a:pt x="4144489" y="1040937"/>
                    <a:pt x="4130869" y="519400"/>
                  </a:cubicBezTo>
                  <a:cubicBezTo>
                    <a:pt x="4128958" y="446859"/>
                    <a:pt x="4076176" y="487761"/>
                    <a:pt x="4552775" y="477887"/>
                  </a:cubicBezTo>
                  <a:close/>
                  <a:moveTo>
                    <a:pt x="4090965" y="1972584"/>
                  </a:moveTo>
                  <a:cubicBezTo>
                    <a:pt x="3779135" y="1972637"/>
                    <a:pt x="3750939" y="1972584"/>
                    <a:pt x="3711300" y="1972770"/>
                  </a:cubicBezTo>
                  <a:cubicBezTo>
                    <a:pt x="3703919" y="1711802"/>
                    <a:pt x="3707264" y="1612586"/>
                    <a:pt x="3706069" y="1491339"/>
                  </a:cubicBezTo>
                  <a:cubicBezTo>
                    <a:pt x="3935594" y="1490649"/>
                    <a:pt x="3994031" y="1488631"/>
                    <a:pt x="4124763" y="1488923"/>
                  </a:cubicBezTo>
                  <a:cubicBezTo>
                    <a:pt x="4133099" y="2059113"/>
                    <a:pt x="4149216" y="1972584"/>
                    <a:pt x="4090965" y="1972584"/>
                  </a:cubicBezTo>
                  <a:close/>
                  <a:moveTo>
                    <a:pt x="4120940" y="1063206"/>
                  </a:moveTo>
                  <a:cubicBezTo>
                    <a:pt x="4128188" y="1527224"/>
                    <a:pt x="4132356" y="1464239"/>
                    <a:pt x="4090991" y="1464239"/>
                  </a:cubicBezTo>
                  <a:cubicBezTo>
                    <a:pt x="3646757" y="1464239"/>
                    <a:pt x="3706176" y="1485738"/>
                    <a:pt x="3705247" y="1425088"/>
                  </a:cubicBezTo>
                  <a:cubicBezTo>
                    <a:pt x="3697096" y="904640"/>
                    <a:pt x="3672059" y="983711"/>
                    <a:pt x="3772444" y="983711"/>
                  </a:cubicBezTo>
                  <a:cubicBezTo>
                    <a:pt x="3931532" y="983711"/>
                    <a:pt x="3931585" y="985860"/>
                    <a:pt x="4090991" y="985860"/>
                  </a:cubicBezTo>
                  <a:cubicBezTo>
                    <a:pt x="4126754" y="985834"/>
                    <a:pt x="4119426" y="970280"/>
                    <a:pt x="4120940" y="1063206"/>
                  </a:cubicBezTo>
                  <a:close/>
                  <a:moveTo>
                    <a:pt x="3772418" y="476348"/>
                  </a:moveTo>
                  <a:cubicBezTo>
                    <a:pt x="3785109" y="476348"/>
                    <a:pt x="4088416" y="476534"/>
                    <a:pt x="4108010" y="476560"/>
                  </a:cubicBezTo>
                  <a:cubicBezTo>
                    <a:pt x="4109656" y="544960"/>
                    <a:pt x="4103151" y="276402"/>
                    <a:pt x="4118949" y="961176"/>
                  </a:cubicBezTo>
                  <a:cubicBezTo>
                    <a:pt x="3941780" y="961680"/>
                    <a:pt x="3868396" y="957805"/>
                    <a:pt x="3696591" y="959371"/>
                  </a:cubicBezTo>
                  <a:cubicBezTo>
                    <a:pt x="3689954" y="388810"/>
                    <a:pt x="3659103" y="476348"/>
                    <a:pt x="3772418" y="476348"/>
                  </a:cubicBezTo>
                  <a:close/>
                  <a:moveTo>
                    <a:pt x="3684325" y="1491418"/>
                  </a:moveTo>
                  <a:cubicBezTo>
                    <a:pt x="3685918" y="1660150"/>
                    <a:pt x="3681351" y="1623017"/>
                    <a:pt x="3689529" y="1972876"/>
                  </a:cubicBezTo>
                  <a:cubicBezTo>
                    <a:pt x="3199177" y="1975955"/>
                    <a:pt x="3322289" y="1975158"/>
                    <a:pt x="3271234" y="1975636"/>
                  </a:cubicBezTo>
                  <a:cubicBezTo>
                    <a:pt x="3269667" y="1775982"/>
                    <a:pt x="3266296" y="1641013"/>
                    <a:pt x="3263773" y="1490118"/>
                  </a:cubicBezTo>
                  <a:cubicBezTo>
                    <a:pt x="3469562" y="1494020"/>
                    <a:pt x="3521680" y="1492135"/>
                    <a:pt x="3684325" y="1491418"/>
                  </a:cubicBezTo>
                  <a:close/>
                  <a:moveTo>
                    <a:pt x="3676307" y="1063259"/>
                  </a:moveTo>
                  <a:cubicBezTo>
                    <a:pt x="3683715" y="1536408"/>
                    <a:pt x="3707742" y="1466415"/>
                    <a:pt x="3613091" y="1467185"/>
                  </a:cubicBezTo>
                  <a:cubicBezTo>
                    <a:pt x="3207408" y="1470476"/>
                    <a:pt x="3263534" y="1474909"/>
                    <a:pt x="3262738" y="1425088"/>
                  </a:cubicBezTo>
                  <a:cubicBezTo>
                    <a:pt x="3255835" y="995310"/>
                    <a:pt x="3256313" y="1022410"/>
                    <a:pt x="3255543" y="985038"/>
                  </a:cubicBezTo>
                  <a:cubicBezTo>
                    <a:pt x="3749479" y="992178"/>
                    <a:pt x="3674528" y="949205"/>
                    <a:pt x="3676307" y="1063259"/>
                  </a:cubicBezTo>
                  <a:close/>
                  <a:moveTo>
                    <a:pt x="3294837" y="478763"/>
                  </a:moveTo>
                  <a:cubicBezTo>
                    <a:pt x="3725876" y="474994"/>
                    <a:pt x="3666218" y="464802"/>
                    <a:pt x="3667811" y="520143"/>
                  </a:cubicBezTo>
                  <a:cubicBezTo>
                    <a:pt x="3682732" y="1029895"/>
                    <a:pt x="3684803" y="959185"/>
                    <a:pt x="3613012" y="960725"/>
                  </a:cubicBezTo>
                  <a:cubicBezTo>
                    <a:pt x="3504661" y="963060"/>
                    <a:pt x="3402231" y="962928"/>
                    <a:pt x="3294890" y="961043"/>
                  </a:cubicBezTo>
                  <a:cubicBezTo>
                    <a:pt x="3244524" y="960167"/>
                    <a:pt x="3255649" y="976252"/>
                    <a:pt x="3253074" y="881548"/>
                  </a:cubicBezTo>
                  <a:cubicBezTo>
                    <a:pt x="3240436" y="416547"/>
                    <a:pt x="3234542" y="479320"/>
                    <a:pt x="3294837" y="478763"/>
                  </a:cubicBezTo>
                  <a:close/>
                  <a:moveTo>
                    <a:pt x="3249410" y="1967461"/>
                  </a:moveTo>
                  <a:cubicBezTo>
                    <a:pt x="3249543" y="1982405"/>
                    <a:pt x="3282597" y="1974442"/>
                    <a:pt x="2827982" y="1974176"/>
                  </a:cubicBezTo>
                  <a:cubicBezTo>
                    <a:pt x="2827557" y="1886453"/>
                    <a:pt x="2822353" y="1492480"/>
                    <a:pt x="2822300" y="1489454"/>
                  </a:cubicBezTo>
                  <a:cubicBezTo>
                    <a:pt x="3044948" y="1489454"/>
                    <a:pt x="3148520" y="1488366"/>
                    <a:pt x="3242029" y="1489799"/>
                  </a:cubicBezTo>
                  <a:cubicBezTo>
                    <a:pt x="3244684" y="1649215"/>
                    <a:pt x="3248082" y="1785060"/>
                    <a:pt x="3249410" y="1967461"/>
                  </a:cubicBezTo>
                  <a:close/>
                  <a:moveTo>
                    <a:pt x="3241631" y="1465115"/>
                  </a:moveTo>
                  <a:cubicBezTo>
                    <a:pt x="2762324" y="1457842"/>
                    <a:pt x="2822353" y="1488791"/>
                    <a:pt x="2821344" y="1425035"/>
                  </a:cubicBezTo>
                  <a:cubicBezTo>
                    <a:pt x="2815291" y="1041361"/>
                    <a:pt x="2815185" y="1030293"/>
                    <a:pt x="2814123" y="981614"/>
                  </a:cubicBezTo>
                  <a:cubicBezTo>
                    <a:pt x="2817096" y="981614"/>
                    <a:pt x="3231727" y="984746"/>
                    <a:pt x="3233798" y="984772"/>
                  </a:cubicBezTo>
                  <a:cubicBezTo>
                    <a:pt x="3234887" y="1037884"/>
                    <a:pt x="3235020" y="1053491"/>
                    <a:pt x="3241631" y="1465115"/>
                  </a:cubicBezTo>
                  <a:close/>
                  <a:moveTo>
                    <a:pt x="2817043" y="479851"/>
                  </a:moveTo>
                  <a:cubicBezTo>
                    <a:pt x="3288783" y="479851"/>
                    <a:pt x="3224798" y="463660"/>
                    <a:pt x="3225276" y="519851"/>
                  </a:cubicBezTo>
                  <a:cubicBezTo>
                    <a:pt x="3229046" y="1038707"/>
                    <a:pt x="3266933" y="959663"/>
                    <a:pt x="3135537" y="959663"/>
                  </a:cubicBezTo>
                  <a:cubicBezTo>
                    <a:pt x="2979343" y="959663"/>
                    <a:pt x="2975334" y="956982"/>
                    <a:pt x="2817017" y="956982"/>
                  </a:cubicBezTo>
                  <a:cubicBezTo>
                    <a:pt x="2812211" y="956956"/>
                    <a:pt x="2791821" y="479851"/>
                    <a:pt x="2817043" y="479851"/>
                  </a:cubicBezTo>
                  <a:close/>
                  <a:moveTo>
                    <a:pt x="2806158" y="1968523"/>
                  </a:moveTo>
                  <a:cubicBezTo>
                    <a:pt x="2806211" y="1976963"/>
                    <a:pt x="2467858" y="1976353"/>
                    <a:pt x="2386721" y="1975238"/>
                  </a:cubicBezTo>
                  <a:cubicBezTo>
                    <a:pt x="2378464" y="1501319"/>
                    <a:pt x="2379818" y="1629361"/>
                    <a:pt x="2377216" y="1491604"/>
                  </a:cubicBezTo>
                  <a:cubicBezTo>
                    <a:pt x="2573421" y="1494657"/>
                    <a:pt x="2643619" y="1489667"/>
                    <a:pt x="2800582" y="1489454"/>
                  </a:cubicBezTo>
                  <a:cubicBezTo>
                    <a:pt x="2800582" y="1491365"/>
                    <a:pt x="2805892" y="1901476"/>
                    <a:pt x="2806158" y="1968523"/>
                  </a:cubicBezTo>
                  <a:close/>
                  <a:moveTo>
                    <a:pt x="2800211" y="1464796"/>
                  </a:moveTo>
                  <a:cubicBezTo>
                    <a:pt x="2315779" y="1465513"/>
                    <a:pt x="2377030" y="1487012"/>
                    <a:pt x="2376075" y="1425088"/>
                  </a:cubicBezTo>
                  <a:cubicBezTo>
                    <a:pt x="2373711" y="1273105"/>
                    <a:pt x="2373632" y="1241068"/>
                    <a:pt x="2370817" y="1062834"/>
                  </a:cubicBezTo>
                  <a:cubicBezTo>
                    <a:pt x="2369225" y="957938"/>
                    <a:pt x="2295708" y="981799"/>
                    <a:pt x="2792378" y="981614"/>
                  </a:cubicBezTo>
                  <a:cubicBezTo>
                    <a:pt x="2793706" y="1041839"/>
                    <a:pt x="2800184" y="1462805"/>
                    <a:pt x="2800211" y="1464796"/>
                  </a:cubicBezTo>
                  <a:close/>
                  <a:moveTo>
                    <a:pt x="2783617" y="479772"/>
                  </a:moveTo>
                  <a:cubicBezTo>
                    <a:pt x="2785157" y="804893"/>
                    <a:pt x="2788635" y="831488"/>
                    <a:pt x="2791768" y="956982"/>
                  </a:cubicBezTo>
                  <a:cubicBezTo>
                    <a:pt x="2486788" y="957115"/>
                    <a:pt x="2426466" y="957407"/>
                    <a:pt x="2369198" y="958813"/>
                  </a:cubicBezTo>
                  <a:cubicBezTo>
                    <a:pt x="2363384" y="578351"/>
                    <a:pt x="2364764" y="656148"/>
                    <a:pt x="2360649" y="476613"/>
                  </a:cubicBezTo>
                  <a:cubicBezTo>
                    <a:pt x="2567420" y="471039"/>
                    <a:pt x="2648371" y="479082"/>
                    <a:pt x="2783617" y="479772"/>
                  </a:cubicBezTo>
                  <a:close/>
                  <a:moveTo>
                    <a:pt x="2358100" y="1606640"/>
                  </a:moveTo>
                  <a:cubicBezTo>
                    <a:pt x="2369225" y="2032650"/>
                    <a:pt x="2373419" y="1975052"/>
                    <a:pt x="2339621" y="1974468"/>
                  </a:cubicBezTo>
                  <a:cubicBezTo>
                    <a:pt x="1944849" y="1967063"/>
                    <a:pt x="1943734" y="1980945"/>
                    <a:pt x="1943522" y="1968310"/>
                  </a:cubicBezTo>
                  <a:cubicBezTo>
                    <a:pt x="1934123" y="1405633"/>
                    <a:pt x="1901785" y="1490224"/>
                    <a:pt x="2021101" y="1489746"/>
                  </a:cubicBezTo>
                  <a:cubicBezTo>
                    <a:pt x="2167312" y="1489162"/>
                    <a:pt x="2235784" y="1488976"/>
                    <a:pt x="2339223" y="1490914"/>
                  </a:cubicBezTo>
                  <a:cubicBezTo>
                    <a:pt x="2361153" y="1491339"/>
                    <a:pt x="2354622" y="1473184"/>
                    <a:pt x="2358100" y="1606640"/>
                  </a:cubicBezTo>
                  <a:close/>
                  <a:moveTo>
                    <a:pt x="2349073" y="1063259"/>
                  </a:moveTo>
                  <a:cubicBezTo>
                    <a:pt x="2356136" y="1514802"/>
                    <a:pt x="2360569" y="1466628"/>
                    <a:pt x="2339621" y="1466230"/>
                  </a:cubicBezTo>
                  <a:cubicBezTo>
                    <a:pt x="1874997" y="1457497"/>
                    <a:pt x="1932743" y="1488366"/>
                    <a:pt x="1931760" y="1425141"/>
                  </a:cubicBezTo>
                  <a:cubicBezTo>
                    <a:pt x="1928946" y="1245501"/>
                    <a:pt x="1933247" y="1246032"/>
                    <a:pt x="1930380" y="1062781"/>
                  </a:cubicBezTo>
                  <a:cubicBezTo>
                    <a:pt x="1928574" y="948515"/>
                    <a:pt x="1864881" y="997274"/>
                    <a:pt x="2339701" y="984295"/>
                  </a:cubicBezTo>
                  <a:cubicBezTo>
                    <a:pt x="2351197" y="983976"/>
                    <a:pt x="2347693" y="972191"/>
                    <a:pt x="2349073" y="1063259"/>
                  </a:cubicBezTo>
                  <a:close/>
                  <a:moveTo>
                    <a:pt x="2338905" y="477224"/>
                  </a:moveTo>
                  <a:cubicBezTo>
                    <a:pt x="2351038" y="1013067"/>
                    <a:pt x="2349976" y="959318"/>
                    <a:pt x="2339144" y="959583"/>
                  </a:cubicBezTo>
                  <a:cubicBezTo>
                    <a:pt x="2234377" y="962609"/>
                    <a:pt x="2216005" y="961521"/>
                    <a:pt x="2021021" y="962052"/>
                  </a:cubicBezTo>
                  <a:cubicBezTo>
                    <a:pt x="1898759" y="962370"/>
                    <a:pt x="1933247" y="1042609"/>
                    <a:pt x="1919627" y="519347"/>
                  </a:cubicBezTo>
                  <a:cubicBezTo>
                    <a:pt x="1917795" y="446806"/>
                    <a:pt x="1867908" y="490734"/>
                    <a:pt x="2338905" y="477224"/>
                  </a:cubicBezTo>
                  <a:close/>
                  <a:moveTo>
                    <a:pt x="1921804" y="1968788"/>
                  </a:moveTo>
                  <a:cubicBezTo>
                    <a:pt x="1921963" y="1978715"/>
                    <a:pt x="1500270" y="1971602"/>
                    <a:pt x="1500137" y="1967992"/>
                  </a:cubicBezTo>
                  <a:cubicBezTo>
                    <a:pt x="1479986" y="1410171"/>
                    <a:pt x="1486756" y="1488844"/>
                    <a:pt x="1543467" y="1488844"/>
                  </a:cubicBezTo>
                  <a:cubicBezTo>
                    <a:pt x="1695412" y="1488844"/>
                    <a:pt x="1699528" y="1490065"/>
                    <a:pt x="1861881" y="1490065"/>
                  </a:cubicBezTo>
                  <a:cubicBezTo>
                    <a:pt x="1926158" y="1490065"/>
                    <a:pt x="1911928" y="1412534"/>
                    <a:pt x="1921804" y="1968788"/>
                  </a:cubicBezTo>
                  <a:close/>
                  <a:moveTo>
                    <a:pt x="1908662" y="1063206"/>
                  </a:moveTo>
                  <a:cubicBezTo>
                    <a:pt x="1916016" y="1531365"/>
                    <a:pt x="1921804" y="1465433"/>
                    <a:pt x="1861881" y="1465433"/>
                  </a:cubicBezTo>
                  <a:cubicBezTo>
                    <a:pt x="1434028" y="1465433"/>
                    <a:pt x="1492464" y="1475068"/>
                    <a:pt x="1491694" y="1425088"/>
                  </a:cubicBezTo>
                  <a:cubicBezTo>
                    <a:pt x="1483650" y="911594"/>
                    <a:pt x="1462118" y="985144"/>
                    <a:pt x="1543467" y="985144"/>
                  </a:cubicBezTo>
                  <a:cubicBezTo>
                    <a:pt x="1977665" y="985144"/>
                    <a:pt x="1907202" y="969457"/>
                    <a:pt x="1908662" y="1063206"/>
                  </a:cubicBezTo>
                  <a:close/>
                  <a:moveTo>
                    <a:pt x="1543467" y="477542"/>
                  </a:moveTo>
                  <a:cubicBezTo>
                    <a:pt x="1869102" y="477622"/>
                    <a:pt x="1869978" y="477622"/>
                    <a:pt x="1896821" y="477675"/>
                  </a:cubicBezTo>
                  <a:cubicBezTo>
                    <a:pt x="1899369" y="583554"/>
                    <a:pt x="1906830" y="960220"/>
                    <a:pt x="1906883" y="962317"/>
                  </a:cubicBezTo>
                  <a:cubicBezTo>
                    <a:pt x="1769779" y="962450"/>
                    <a:pt x="1894351" y="962450"/>
                    <a:pt x="1482561" y="960380"/>
                  </a:cubicBezTo>
                  <a:cubicBezTo>
                    <a:pt x="1473561" y="389978"/>
                    <a:pt x="1455613" y="477542"/>
                    <a:pt x="1543467" y="477542"/>
                  </a:cubicBezTo>
                  <a:close/>
                  <a:moveTo>
                    <a:pt x="1471782" y="1606428"/>
                  </a:moveTo>
                  <a:cubicBezTo>
                    <a:pt x="1472419" y="1729559"/>
                    <a:pt x="1473959" y="1847382"/>
                    <a:pt x="1478340" y="1968947"/>
                  </a:cubicBezTo>
                  <a:cubicBezTo>
                    <a:pt x="1478446" y="1971787"/>
                    <a:pt x="1057814" y="1988377"/>
                    <a:pt x="1057814" y="1969054"/>
                  </a:cubicBezTo>
                  <a:cubicBezTo>
                    <a:pt x="1057814" y="1449561"/>
                    <a:pt x="1033203" y="1491020"/>
                    <a:pt x="1065886" y="1491233"/>
                  </a:cubicBezTo>
                  <a:cubicBezTo>
                    <a:pt x="1552308" y="1494550"/>
                    <a:pt x="1470959" y="1448021"/>
                    <a:pt x="1471782" y="1606428"/>
                  </a:cubicBezTo>
                  <a:close/>
                  <a:moveTo>
                    <a:pt x="1462436" y="1063312"/>
                  </a:moveTo>
                  <a:cubicBezTo>
                    <a:pt x="1469844" y="1538319"/>
                    <a:pt x="1497509" y="1463496"/>
                    <a:pt x="1384140" y="1465646"/>
                  </a:cubicBezTo>
                  <a:cubicBezTo>
                    <a:pt x="988068" y="1472573"/>
                    <a:pt x="1048787" y="1475201"/>
                    <a:pt x="1048017" y="1425141"/>
                  </a:cubicBezTo>
                  <a:cubicBezTo>
                    <a:pt x="1040265" y="929855"/>
                    <a:pt x="1035831" y="984613"/>
                    <a:pt x="1066125" y="984135"/>
                  </a:cubicBezTo>
                  <a:cubicBezTo>
                    <a:pt x="1542325" y="976438"/>
                    <a:pt x="1461002" y="972510"/>
                    <a:pt x="1462436" y="1063312"/>
                  </a:cubicBezTo>
                  <a:close/>
                  <a:moveTo>
                    <a:pt x="1066018" y="476427"/>
                  </a:moveTo>
                  <a:cubicBezTo>
                    <a:pt x="1513917" y="473720"/>
                    <a:pt x="1452613" y="463846"/>
                    <a:pt x="1453701" y="523806"/>
                  </a:cubicBezTo>
                  <a:cubicBezTo>
                    <a:pt x="1455958" y="646964"/>
                    <a:pt x="1457286" y="736784"/>
                    <a:pt x="1460817" y="960220"/>
                  </a:cubicBezTo>
                  <a:cubicBezTo>
                    <a:pt x="1359236" y="959451"/>
                    <a:pt x="1277993" y="956265"/>
                    <a:pt x="1042548" y="959849"/>
                  </a:cubicBezTo>
                  <a:cubicBezTo>
                    <a:pt x="1035964" y="410230"/>
                    <a:pt x="1017989" y="476693"/>
                    <a:pt x="1066018" y="476427"/>
                  </a:cubicBezTo>
                  <a:close/>
                  <a:moveTo>
                    <a:pt x="1036070" y="1969054"/>
                  </a:moveTo>
                  <a:cubicBezTo>
                    <a:pt x="1036070" y="1981077"/>
                    <a:pt x="1072762" y="1975928"/>
                    <a:pt x="615492" y="1975503"/>
                  </a:cubicBezTo>
                  <a:cubicBezTo>
                    <a:pt x="616129" y="1757164"/>
                    <a:pt x="610235" y="1615293"/>
                    <a:pt x="607845" y="1491472"/>
                  </a:cubicBezTo>
                  <a:cubicBezTo>
                    <a:pt x="740356" y="1491418"/>
                    <a:pt x="866522" y="1490118"/>
                    <a:pt x="1027468" y="1491020"/>
                  </a:cubicBezTo>
                  <a:cubicBezTo>
                    <a:pt x="1030017" y="1618956"/>
                    <a:pt x="1036070" y="1737655"/>
                    <a:pt x="1036070" y="1969054"/>
                  </a:cubicBezTo>
                  <a:close/>
                  <a:moveTo>
                    <a:pt x="1026273" y="1425566"/>
                  </a:moveTo>
                  <a:cubicBezTo>
                    <a:pt x="1027123" y="1479129"/>
                    <a:pt x="1095834" y="1466575"/>
                    <a:pt x="607341" y="1466813"/>
                  </a:cubicBezTo>
                  <a:cubicBezTo>
                    <a:pt x="602057" y="1168447"/>
                    <a:pt x="600066" y="1133252"/>
                    <a:pt x="598526" y="985224"/>
                  </a:cubicBezTo>
                  <a:cubicBezTo>
                    <a:pt x="898727" y="985436"/>
                    <a:pt x="948189" y="985728"/>
                    <a:pt x="1021096" y="984799"/>
                  </a:cubicBezTo>
                  <a:cubicBezTo>
                    <a:pt x="1024813" y="1261426"/>
                    <a:pt x="1024361" y="1303045"/>
                    <a:pt x="1026273" y="1425566"/>
                  </a:cubicBezTo>
                  <a:close/>
                  <a:moveTo>
                    <a:pt x="1011511" y="476693"/>
                  </a:moveTo>
                  <a:cubicBezTo>
                    <a:pt x="1019264" y="720142"/>
                    <a:pt x="1016874" y="646300"/>
                    <a:pt x="1020777" y="960167"/>
                  </a:cubicBezTo>
                  <a:cubicBezTo>
                    <a:pt x="956075" y="960963"/>
                    <a:pt x="931675" y="960804"/>
                    <a:pt x="598314" y="960592"/>
                  </a:cubicBezTo>
                  <a:cubicBezTo>
                    <a:pt x="597092" y="809166"/>
                    <a:pt x="599721" y="849458"/>
                    <a:pt x="592128" y="479320"/>
                  </a:cubicBezTo>
                  <a:cubicBezTo>
                    <a:pt x="727851" y="479241"/>
                    <a:pt x="619129" y="478285"/>
                    <a:pt x="1011511" y="476693"/>
                  </a:cubicBezTo>
                  <a:close/>
                  <a:moveTo>
                    <a:pt x="270236" y="476932"/>
                  </a:moveTo>
                  <a:cubicBezTo>
                    <a:pt x="426349" y="476932"/>
                    <a:pt x="425447" y="479108"/>
                    <a:pt x="570357" y="479267"/>
                  </a:cubicBezTo>
                  <a:cubicBezTo>
                    <a:pt x="578162" y="861667"/>
                    <a:pt x="575321" y="813280"/>
                    <a:pt x="576569" y="960539"/>
                  </a:cubicBezTo>
                  <a:cubicBezTo>
                    <a:pt x="277484" y="960327"/>
                    <a:pt x="230357" y="960141"/>
                    <a:pt x="157053" y="960698"/>
                  </a:cubicBezTo>
                  <a:cubicBezTo>
                    <a:pt x="151238" y="377025"/>
                    <a:pt x="110113" y="476932"/>
                    <a:pt x="270236" y="476932"/>
                  </a:cubicBezTo>
                  <a:close/>
                  <a:moveTo>
                    <a:pt x="270236" y="984985"/>
                  </a:moveTo>
                  <a:cubicBezTo>
                    <a:pt x="635377" y="985224"/>
                    <a:pt x="576198" y="959132"/>
                    <a:pt x="577817" y="1063312"/>
                  </a:cubicBezTo>
                  <a:cubicBezTo>
                    <a:pt x="580685" y="1247598"/>
                    <a:pt x="582065" y="1244492"/>
                    <a:pt x="584906" y="1425513"/>
                  </a:cubicBezTo>
                  <a:cubicBezTo>
                    <a:pt x="585835" y="1484889"/>
                    <a:pt x="651653" y="1466309"/>
                    <a:pt x="163744" y="1466070"/>
                  </a:cubicBezTo>
                  <a:cubicBezTo>
                    <a:pt x="154026" y="896385"/>
                    <a:pt x="126308" y="984985"/>
                    <a:pt x="270236" y="984985"/>
                  </a:cubicBezTo>
                  <a:close/>
                  <a:moveTo>
                    <a:pt x="171815" y="1967779"/>
                  </a:moveTo>
                  <a:cubicBezTo>
                    <a:pt x="170036" y="1401651"/>
                    <a:pt x="122352" y="1490702"/>
                    <a:pt x="270236" y="1490781"/>
                  </a:cubicBezTo>
                  <a:cubicBezTo>
                    <a:pt x="408587" y="1490781"/>
                    <a:pt x="430863" y="1491472"/>
                    <a:pt x="586048" y="1491472"/>
                  </a:cubicBezTo>
                  <a:cubicBezTo>
                    <a:pt x="588835" y="1637854"/>
                    <a:pt x="594331" y="1750634"/>
                    <a:pt x="593667" y="1975503"/>
                  </a:cubicBezTo>
                  <a:cubicBezTo>
                    <a:pt x="591013" y="1975503"/>
                    <a:pt x="171841" y="1975503"/>
                    <a:pt x="171815" y="1967779"/>
                  </a:cubicBezTo>
                  <a:close/>
                  <a:moveTo>
                    <a:pt x="176647" y="2330405"/>
                  </a:moveTo>
                  <a:cubicBezTo>
                    <a:pt x="174788" y="2231640"/>
                    <a:pt x="172372" y="2097653"/>
                    <a:pt x="171947" y="1998649"/>
                  </a:cubicBezTo>
                  <a:cubicBezTo>
                    <a:pt x="414110" y="1997666"/>
                    <a:pt x="393348" y="2000135"/>
                    <a:pt x="593641" y="2000135"/>
                  </a:cubicBezTo>
                  <a:cubicBezTo>
                    <a:pt x="593004" y="2507737"/>
                    <a:pt x="613208" y="2479814"/>
                    <a:pt x="588464" y="2479814"/>
                  </a:cubicBezTo>
                  <a:cubicBezTo>
                    <a:pt x="93094" y="2479814"/>
                    <a:pt x="180151" y="2518725"/>
                    <a:pt x="176647" y="2330405"/>
                  </a:cubicBezTo>
                  <a:close/>
                  <a:moveTo>
                    <a:pt x="179753" y="2511479"/>
                  </a:moveTo>
                  <a:cubicBezTo>
                    <a:pt x="179594" y="2501897"/>
                    <a:pt x="600809" y="2501393"/>
                    <a:pt x="600969" y="2511904"/>
                  </a:cubicBezTo>
                  <a:cubicBezTo>
                    <a:pt x="609305" y="3043580"/>
                    <a:pt x="625501" y="2986009"/>
                    <a:pt x="588437" y="2986009"/>
                  </a:cubicBezTo>
                  <a:cubicBezTo>
                    <a:pt x="297237" y="2985956"/>
                    <a:pt x="245517" y="2985770"/>
                    <a:pt x="188462" y="2986301"/>
                  </a:cubicBezTo>
                  <a:cubicBezTo>
                    <a:pt x="187001" y="2928146"/>
                    <a:pt x="179992" y="2526502"/>
                    <a:pt x="179753" y="2511479"/>
                  </a:cubicBezTo>
                  <a:close/>
                  <a:moveTo>
                    <a:pt x="197276" y="3416637"/>
                  </a:moveTo>
                  <a:cubicBezTo>
                    <a:pt x="191276" y="2936905"/>
                    <a:pt x="164832" y="3010614"/>
                    <a:pt x="270236" y="3010614"/>
                  </a:cubicBezTo>
                  <a:cubicBezTo>
                    <a:pt x="292299" y="3010614"/>
                    <a:pt x="592632" y="3010667"/>
                    <a:pt x="611376" y="3010694"/>
                  </a:cubicBezTo>
                  <a:cubicBezTo>
                    <a:pt x="612890" y="3138045"/>
                    <a:pt x="611881" y="3075272"/>
                    <a:pt x="618173" y="3497088"/>
                  </a:cubicBezTo>
                  <a:cubicBezTo>
                    <a:pt x="120786" y="3497459"/>
                    <a:pt x="198497" y="3512987"/>
                    <a:pt x="197276" y="3416637"/>
                  </a:cubicBezTo>
                  <a:close/>
                  <a:moveTo>
                    <a:pt x="205560" y="3959753"/>
                  </a:moveTo>
                  <a:cubicBezTo>
                    <a:pt x="200542" y="3644585"/>
                    <a:pt x="199533" y="3584148"/>
                    <a:pt x="198630" y="3518826"/>
                  </a:cubicBezTo>
                  <a:cubicBezTo>
                    <a:pt x="364780" y="3517074"/>
                    <a:pt x="428686" y="3521878"/>
                    <a:pt x="618571" y="3521746"/>
                  </a:cubicBezTo>
                  <a:cubicBezTo>
                    <a:pt x="623271" y="3829773"/>
                    <a:pt x="619049" y="3794551"/>
                    <a:pt x="623244" y="4005300"/>
                  </a:cubicBezTo>
                  <a:cubicBezTo>
                    <a:pt x="133822" y="4006892"/>
                    <a:pt x="206330" y="4009520"/>
                    <a:pt x="205560" y="3959753"/>
                  </a:cubicBezTo>
                  <a:close/>
                  <a:moveTo>
                    <a:pt x="213126" y="4502975"/>
                  </a:moveTo>
                  <a:cubicBezTo>
                    <a:pt x="201020" y="3948552"/>
                    <a:pt x="188408" y="4026667"/>
                    <a:pt x="270262" y="4026667"/>
                  </a:cubicBezTo>
                  <a:cubicBezTo>
                    <a:pt x="426854" y="4026667"/>
                    <a:pt x="429774" y="4029984"/>
                    <a:pt x="588490" y="4029984"/>
                  </a:cubicBezTo>
                  <a:cubicBezTo>
                    <a:pt x="629829" y="4029984"/>
                    <a:pt x="629006" y="3953037"/>
                    <a:pt x="634236" y="4502072"/>
                  </a:cubicBezTo>
                  <a:cubicBezTo>
                    <a:pt x="634342" y="4514149"/>
                    <a:pt x="642573" y="4511017"/>
                    <a:pt x="588490" y="4511017"/>
                  </a:cubicBezTo>
                  <a:cubicBezTo>
                    <a:pt x="168974" y="4511017"/>
                    <a:pt x="213339" y="4512397"/>
                    <a:pt x="213126" y="4502975"/>
                  </a:cubicBezTo>
                  <a:close/>
                  <a:moveTo>
                    <a:pt x="213843" y="4534932"/>
                  </a:moveTo>
                  <a:cubicBezTo>
                    <a:pt x="278997" y="4534879"/>
                    <a:pt x="632537" y="4535728"/>
                    <a:pt x="634528" y="4535728"/>
                  </a:cubicBezTo>
                  <a:cubicBezTo>
                    <a:pt x="640156" y="5094770"/>
                    <a:pt x="666919" y="5018672"/>
                    <a:pt x="588464" y="5018672"/>
                  </a:cubicBezTo>
                  <a:cubicBezTo>
                    <a:pt x="271961" y="5018619"/>
                    <a:pt x="254385" y="5018645"/>
                    <a:pt x="218808" y="5018566"/>
                  </a:cubicBezTo>
                  <a:cubicBezTo>
                    <a:pt x="216313" y="4838023"/>
                    <a:pt x="220322" y="4830962"/>
                    <a:pt x="213843" y="4534932"/>
                  </a:cubicBezTo>
                  <a:close/>
                  <a:moveTo>
                    <a:pt x="229853" y="5526539"/>
                  </a:moveTo>
                  <a:cubicBezTo>
                    <a:pt x="220242" y="5054796"/>
                    <a:pt x="221118" y="5182148"/>
                    <a:pt x="219153" y="5043197"/>
                  </a:cubicBezTo>
                  <a:cubicBezTo>
                    <a:pt x="675309" y="5044365"/>
                    <a:pt x="642705" y="5040596"/>
                    <a:pt x="642785" y="5046727"/>
                  </a:cubicBezTo>
                  <a:cubicBezTo>
                    <a:pt x="651361" y="5595417"/>
                    <a:pt x="674857" y="5523460"/>
                    <a:pt x="588437" y="5523460"/>
                  </a:cubicBezTo>
                  <a:cubicBezTo>
                    <a:pt x="415570" y="5523487"/>
                    <a:pt x="413765" y="5527389"/>
                    <a:pt x="229853" y="5526539"/>
                  </a:cubicBezTo>
                  <a:close/>
                  <a:moveTo>
                    <a:pt x="230384" y="5551197"/>
                  </a:moveTo>
                  <a:cubicBezTo>
                    <a:pt x="375373" y="5551834"/>
                    <a:pt x="396720" y="5548808"/>
                    <a:pt x="650644" y="5548039"/>
                  </a:cubicBezTo>
                  <a:cubicBezTo>
                    <a:pt x="659671" y="6123855"/>
                    <a:pt x="680725" y="6031088"/>
                    <a:pt x="588464" y="6031088"/>
                  </a:cubicBezTo>
                  <a:cubicBezTo>
                    <a:pt x="429296" y="6031088"/>
                    <a:pt x="429137" y="6034088"/>
                    <a:pt x="270236" y="6034088"/>
                  </a:cubicBezTo>
                  <a:cubicBezTo>
                    <a:pt x="222260" y="6034088"/>
                    <a:pt x="241960" y="6096091"/>
                    <a:pt x="230384" y="5551197"/>
                  </a:cubicBezTo>
                  <a:close/>
                  <a:moveTo>
                    <a:pt x="241376" y="6495346"/>
                  </a:moveTo>
                  <a:cubicBezTo>
                    <a:pt x="233464" y="5988355"/>
                    <a:pt x="233384" y="6058719"/>
                    <a:pt x="270236" y="6058719"/>
                  </a:cubicBezTo>
                  <a:cubicBezTo>
                    <a:pt x="725196" y="6058719"/>
                    <a:pt x="659273" y="6026311"/>
                    <a:pt x="660998" y="6133464"/>
                  </a:cubicBezTo>
                  <a:cubicBezTo>
                    <a:pt x="663759" y="6310211"/>
                    <a:pt x="660388" y="6314935"/>
                    <a:pt x="663228" y="6495718"/>
                  </a:cubicBezTo>
                  <a:cubicBezTo>
                    <a:pt x="664052" y="6547662"/>
                    <a:pt x="678919" y="6536646"/>
                    <a:pt x="588490" y="6536646"/>
                  </a:cubicBezTo>
                  <a:cubicBezTo>
                    <a:pt x="186311" y="6536646"/>
                    <a:pt x="242252" y="6552254"/>
                    <a:pt x="241376" y="6495346"/>
                  </a:cubicBezTo>
                  <a:close/>
                  <a:moveTo>
                    <a:pt x="251013" y="7038674"/>
                  </a:moveTo>
                  <a:cubicBezTo>
                    <a:pt x="237738" y="6485498"/>
                    <a:pt x="233756" y="6561941"/>
                    <a:pt x="270236" y="6561941"/>
                  </a:cubicBezTo>
                  <a:cubicBezTo>
                    <a:pt x="745825" y="6561941"/>
                    <a:pt x="663866" y="6530568"/>
                    <a:pt x="665724" y="6676845"/>
                  </a:cubicBezTo>
                  <a:cubicBezTo>
                    <a:pt x="667184" y="6792863"/>
                    <a:pt x="668990" y="6923903"/>
                    <a:pt x="672017" y="7039364"/>
                  </a:cubicBezTo>
                  <a:cubicBezTo>
                    <a:pt x="672202" y="7046796"/>
                    <a:pt x="684707" y="7044620"/>
                    <a:pt x="588490" y="7044620"/>
                  </a:cubicBezTo>
                  <a:cubicBezTo>
                    <a:pt x="223269" y="7044620"/>
                    <a:pt x="251491" y="7059350"/>
                    <a:pt x="251013" y="7038674"/>
                  </a:cubicBezTo>
                  <a:close/>
                  <a:moveTo>
                    <a:pt x="261288" y="7554424"/>
                  </a:moveTo>
                  <a:cubicBezTo>
                    <a:pt x="252447" y="7017732"/>
                    <a:pt x="241668" y="7073657"/>
                    <a:pt x="270236" y="7073657"/>
                  </a:cubicBezTo>
                  <a:cubicBezTo>
                    <a:pt x="752835" y="7073657"/>
                    <a:pt x="672548" y="7017387"/>
                    <a:pt x="675733" y="7220279"/>
                  </a:cubicBezTo>
                  <a:cubicBezTo>
                    <a:pt x="678548" y="7400344"/>
                    <a:pt x="680539" y="7397398"/>
                    <a:pt x="683247" y="7554796"/>
                  </a:cubicBezTo>
                  <a:cubicBezTo>
                    <a:pt x="631687" y="7554584"/>
                    <a:pt x="286112" y="7554424"/>
                    <a:pt x="261288" y="7554424"/>
                  </a:cubicBezTo>
                  <a:close/>
                  <a:moveTo>
                    <a:pt x="270236" y="7579056"/>
                  </a:moveTo>
                  <a:cubicBezTo>
                    <a:pt x="644272" y="7579295"/>
                    <a:pt x="639121" y="7579268"/>
                    <a:pt x="683672" y="7579481"/>
                  </a:cubicBezTo>
                  <a:cubicBezTo>
                    <a:pt x="687336" y="7835405"/>
                    <a:pt x="686168" y="7823832"/>
                    <a:pt x="690336" y="8059610"/>
                  </a:cubicBezTo>
                  <a:cubicBezTo>
                    <a:pt x="583977" y="8058363"/>
                    <a:pt x="429642" y="8059743"/>
                    <a:pt x="269917" y="8059743"/>
                  </a:cubicBezTo>
                  <a:cubicBezTo>
                    <a:pt x="267474" y="7541710"/>
                    <a:pt x="250827" y="7579056"/>
                    <a:pt x="270236" y="7579056"/>
                  </a:cubicBezTo>
                  <a:close/>
                  <a:moveTo>
                    <a:pt x="270236" y="8084348"/>
                  </a:moveTo>
                  <a:cubicBezTo>
                    <a:pt x="756339" y="8084348"/>
                    <a:pt x="690469" y="8067865"/>
                    <a:pt x="691557" y="8126233"/>
                  </a:cubicBezTo>
                  <a:cubicBezTo>
                    <a:pt x="701514" y="8654750"/>
                    <a:pt x="720523" y="8568593"/>
                    <a:pt x="588464" y="8568593"/>
                  </a:cubicBezTo>
                  <a:cubicBezTo>
                    <a:pt x="435270" y="8568593"/>
                    <a:pt x="430438" y="8565434"/>
                    <a:pt x="277510" y="8565328"/>
                  </a:cubicBezTo>
                  <a:cubicBezTo>
                    <a:pt x="265377" y="8047825"/>
                    <a:pt x="272121" y="8084348"/>
                    <a:pt x="270236" y="8084348"/>
                  </a:cubicBezTo>
                  <a:close/>
                  <a:moveTo>
                    <a:pt x="282103" y="9031788"/>
                  </a:moveTo>
                  <a:cubicBezTo>
                    <a:pt x="279342" y="8855519"/>
                    <a:pt x="282342" y="8850051"/>
                    <a:pt x="279501" y="8669322"/>
                  </a:cubicBezTo>
                  <a:cubicBezTo>
                    <a:pt x="277829" y="8560577"/>
                    <a:pt x="207286" y="8591313"/>
                    <a:pt x="695938" y="8593463"/>
                  </a:cubicBezTo>
                  <a:cubicBezTo>
                    <a:pt x="698142" y="8842512"/>
                    <a:pt x="704487" y="8843601"/>
                    <a:pt x="707169" y="9074124"/>
                  </a:cubicBezTo>
                  <a:cubicBezTo>
                    <a:pt x="228074" y="9065524"/>
                    <a:pt x="283245" y="9104781"/>
                    <a:pt x="282103" y="9031788"/>
                  </a:cubicBezTo>
                  <a:close/>
                  <a:moveTo>
                    <a:pt x="290281" y="9574904"/>
                  </a:moveTo>
                  <a:cubicBezTo>
                    <a:pt x="287573" y="9445403"/>
                    <a:pt x="285927" y="9348867"/>
                    <a:pt x="284519" y="9212915"/>
                  </a:cubicBezTo>
                  <a:cubicBezTo>
                    <a:pt x="283033" y="9069930"/>
                    <a:pt x="253562" y="9102604"/>
                    <a:pt x="429535" y="9099286"/>
                  </a:cubicBezTo>
                  <a:cubicBezTo>
                    <a:pt x="543966" y="9097269"/>
                    <a:pt x="640236" y="9097561"/>
                    <a:pt x="707434" y="9098808"/>
                  </a:cubicBezTo>
                  <a:cubicBezTo>
                    <a:pt x="708629" y="9236618"/>
                    <a:pt x="704169" y="9304010"/>
                    <a:pt x="712904" y="9583424"/>
                  </a:cubicBezTo>
                  <a:cubicBezTo>
                    <a:pt x="252580" y="9583424"/>
                    <a:pt x="290387" y="9579549"/>
                    <a:pt x="290281" y="9574904"/>
                  </a:cubicBezTo>
                  <a:close/>
                  <a:moveTo>
                    <a:pt x="290918" y="9604711"/>
                  </a:moveTo>
                  <a:cubicBezTo>
                    <a:pt x="432536" y="9605004"/>
                    <a:pt x="388887" y="9608056"/>
                    <a:pt x="713673" y="9608056"/>
                  </a:cubicBezTo>
                  <a:cubicBezTo>
                    <a:pt x="720789" y="9839906"/>
                    <a:pt x="716727" y="9929992"/>
                    <a:pt x="718798" y="10087867"/>
                  </a:cubicBezTo>
                  <a:cubicBezTo>
                    <a:pt x="294715" y="10089593"/>
                    <a:pt x="437527" y="10090468"/>
                    <a:pt x="300396" y="10090813"/>
                  </a:cubicBezTo>
                  <a:cubicBezTo>
                    <a:pt x="300370" y="10088106"/>
                    <a:pt x="290971" y="9606755"/>
                    <a:pt x="290918" y="9604711"/>
                  </a:cubicBezTo>
                  <a:close/>
                  <a:moveTo>
                    <a:pt x="300848" y="10118497"/>
                  </a:moveTo>
                  <a:cubicBezTo>
                    <a:pt x="300795" y="10115073"/>
                    <a:pt x="264633" y="10114543"/>
                    <a:pt x="719143" y="10112526"/>
                  </a:cubicBezTo>
                  <a:cubicBezTo>
                    <a:pt x="722010" y="10298457"/>
                    <a:pt x="726630" y="10306472"/>
                    <a:pt x="730134" y="10598229"/>
                  </a:cubicBezTo>
                  <a:cubicBezTo>
                    <a:pt x="543833" y="10597566"/>
                    <a:pt x="442226" y="10598442"/>
                    <a:pt x="308122" y="10598548"/>
                  </a:cubicBezTo>
                  <a:cubicBezTo>
                    <a:pt x="304777" y="10441309"/>
                    <a:pt x="303370" y="10276029"/>
                    <a:pt x="300848" y="10118497"/>
                  </a:cubicBezTo>
                  <a:close/>
                  <a:moveTo>
                    <a:pt x="315078" y="11024743"/>
                  </a:moveTo>
                  <a:cubicBezTo>
                    <a:pt x="313087" y="10541242"/>
                    <a:pt x="271324" y="10623578"/>
                    <a:pt x="429376" y="10622940"/>
                  </a:cubicBezTo>
                  <a:cubicBezTo>
                    <a:pt x="537382" y="10622649"/>
                    <a:pt x="609173" y="10622543"/>
                    <a:pt x="730426" y="10622888"/>
                  </a:cubicBezTo>
                  <a:cubicBezTo>
                    <a:pt x="736214" y="11145141"/>
                    <a:pt x="730506" y="10509073"/>
                    <a:pt x="734887" y="11105751"/>
                  </a:cubicBezTo>
                  <a:cubicBezTo>
                    <a:pt x="231818" y="11108379"/>
                    <a:pt x="315477" y="11118227"/>
                    <a:pt x="315078" y="11024743"/>
                  </a:cubicBezTo>
                  <a:close/>
                  <a:moveTo>
                    <a:pt x="322964" y="11568177"/>
                  </a:moveTo>
                  <a:cubicBezTo>
                    <a:pt x="314654" y="11037989"/>
                    <a:pt x="282581" y="11124835"/>
                    <a:pt x="429084" y="11128658"/>
                  </a:cubicBezTo>
                  <a:cubicBezTo>
                    <a:pt x="519434" y="11131126"/>
                    <a:pt x="595685" y="11131126"/>
                    <a:pt x="735099" y="11130436"/>
                  </a:cubicBezTo>
                  <a:cubicBezTo>
                    <a:pt x="737675" y="11391430"/>
                    <a:pt x="743887" y="11376088"/>
                    <a:pt x="746649" y="11609664"/>
                  </a:cubicBezTo>
                  <a:cubicBezTo>
                    <a:pt x="260996" y="11603771"/>
                    <a:pt x="324079" y="11636392"/>
                    <a:pt x="322964" y="11568177"/>
                  </a:cubicBezTo>
                  <a:close/>
                  <a:moveTo>
                    <a:pt x="330610" y="12120716"/>
                  </a:moveTo>
                  <a:cubicBezTo>
                    <a:pt x="330159" y="11987791"/>
                    <a:pt x="330345" y="12017280"/>
                    <a:pt x="324105" y="11636737"/>
                  </a:cubicBezTo>
                  <a:cubicBezTo>
                    <a:pt x="452820" y="11635941"/>
                    <a:pt x="488052" y="11631216"/>
                    <a:pt x="746914" y="11634375"/>
                  </a:cubicBezTo>
                  <a:cubicBezTo>
                    <a:pt x="748082" y="11767035"/>
                    <a:pt x="749941" y="12065932"/>
                    <a:pt x="750658" y="12120743"/>
                  </a:cubicBezTo>
                  <a:lnTo>
                    <a:pt x="330610" y="12120716"/>
                  </a:lnTo>
                  <a:close/>
                  <a:moveTo>
                    <a:pt x="747657" y="10112393"/>
                  </a:moveTo>
                  <a:cubicBezTo>
                    <a:pt x="1196007" y="10110561"/>
                    <a:pt x="1161466" y="10116002"/>
                    <a:pt x="1161519" y="10118975"/>
                  </a:cubicBezTo>
                  <a:cubicBezTo>
                    <a:pt x="1170174" y="10672151"/>
                    <a:pt x="1218734" y="10595788"/>
                    <a:pt x="1065886" y="10597645"/>
                  </a:cubicBezTo>
                  <a:cubicBezTo>
                    <a:pt x="962500" y="10598761"/>
                    <a:pt x="900187" y="10598734"/>
                    <a:pt x="751932" y="10598309"/>
                  </a:cubicBezTo>
                  <a:cubicBezTo>
                    <a:pt x="745480" y="10074251"/>
                    <a:pt x="732179" y="10112472"/>
                    <a:pt x="747657" y="10112393"/>
                  </a:cubicBezTo>
                  <a:close/>
                  <a:moveTo>
                    <a:pt x="756445" y="11024797"/>
                  </a:moveTo>
                  <a:cubicBezTo>
                    <a:pt x="756445" y="10539517"/>
                    <a:pt x="705523" y="10623206"/>
                    <a:pt x="906745" y="10623206"/>
                  </a:cubicBezTo>
                  <a:cubicBezTo>
                    <a:pt x="1056752" y="10623206"/>
                    <a:pt x="1050805" y="10621879"/>
                    <a:pt x="1172723" y="10621454"/>
                  </a:cubicBezTo>
                  <a:cubicBezTo>
                    <a:pt x="1172192" y="10923722"/>
                    <a:pt x="1176785" y="10968314"/>
                    <a:pt x="1180263" y="11104557"/>
                  </a:cubicBezTo>
                  <a:cubicBezTo>
                    <a:pt x="681468" y="11105088"/>
                    <a:pt x="756445" y="11132719"/>
                    <a:pt x="756445" y="11024797"/>
                  </a:cubicBezTo>
                  <a:close/>
                  <a:moveTo>
                    <a:pt x="767835" y="11568125"/>
                  </a:moveTo>
                  <a:cubicBezTo>
                    <a:pt x="759631" y="11042580"/>
                    <a:pt x="707859" y="11129959"/>
                    <a:pt x="906745" y="11129959"/>
                  </a:cubicBezTo>
                  <a:cubicBezTo>
                    <a:pt x="1065355" y="11129959"/>
                    <a:pt x="1043504" y="11129402"/>
                    <a:pt x="1180847" y="11129242"/>
                  </a:cubicBezTo>
                  <a:cubicBezTo>
                    <a:pt x="1185732" y="11345936"/>
                    <a:pt x="1181378" y="11373142"/>
                    <a:pt x="1185228" y="11609850"/>
                  </a:cubicBezTo>
                  <a:cubicBezTo>
                    <a:pt x="701859" y="11610354"/>
                    <a:pt x="768712" y="11625191"/>
                    <a:pt x="767835" y="11568125"/>
                  </a:cubicBezTo>
                  <a:close/>
                  <a:moveTo>
                    <a:pt x="772429" y="12120769"/>
                  </a:moveTo>
                  <a:cubicBezTo>
                    <a:pt x="771632" y="12060385"/>
                    <a:pt x="769774" y="11760612"/>
                    <a:pt x="768658" y="11634640"/>
                  </a:cubicBezTo>
                  <a:cubicBezTo>
                    <a:pt x="914418" y="11636313"/>
                    <a:pt x="1075417" y="11634614"/>
                    <a:pt x="1185653" y="11634481"/>
                  </a:cubicBezTo>
                  <a:cubicBezTo>
                    <a:pt x="1192237" y="12038885"/>
                    <a:pt x="1191440" y="11999470"/>
                    <a:pt x="1194202" y="12117027"/>
                  </a:cubicBezTo>
                  <a:cubicBezTo>
                    <a:pt x="1045017" y="12117531"/>
                    <a:pt x="1110516" y="12120796"/>
                    <a:pt x="772429" y="12120769"/>
                  </a:cubicBezTo>
                  <a:close/>
                  <a:moveTo>
                    <a:pt x="1199698" y="11024345"/>
                  </a:moveTo>
                  <a:cubicBezTo>
                    <a:pt x="1184591" y="10558230"/>
                    <a:pt x="1191679" y="10621375"/>
                    <a:pt x="1225212" y="10621375"/>
                  </a:cubicBezTo>
                  <a:cubicBezTo>
                    <a:pt x="1676296" y="10621375"/>
                    <a:pt x="1614860" y="10611076"/>
                    <a:pt x="1615072" y="10662357"/>
                  </a:cubicBezTo>
                  <a:cubicBezTo>
                    <a:pt x="1617276" y="11183203"/>
                    <a:pt x="1647888" y="11102620"/>
                    <a:pt x="1543493" y="11102620"/>
                  </a:cubicBezTo>
                  <a:cubicBezTo>
                    <a:pt x="1144713" y="11102620"/>
                    <a:pt x="1203202" y="11133171"/>
                    <a:pt x="1199698" y="11024345"/>
                  </a:cubicBezTo>
                  <a:close/>
                  <a:moveTo>
                    <a:pt x="1206309" y="11568231"/>
                  </a:moveTo>
                  <a:cubicBezTo>
                    <a:pt x="1198529" y="11070742"/>
                    <a:pt x="1198742" y="11129215"/>
                    <a:pt x="1225212" y="11129215"/>
                  </a:cubicBezTo>
                  <a:cubicBezTo>
                    <a:pt x="1692041" y="11129215"/>
                    <a:pt x="1620355" y="11101292"/>
                    <a:pt x="1622002" y="11206295"/>
                  </a:cubicBezTo>
                  <a:cubicBezTo>
                    <a:pt x="1629409" y="11681727"/>
                    <a:pt x="1662358" y="11612106"/>
                    <a:pt x="1543467" y="11612106"/>
                  </a:cubicBezTo>
                  <a:cubicBezTo>
                    <a:pt x="1151350" y="11612106"/>
                    <a:pt x="1207158" y="11621635"/>
                    <a:pt x="1206309" y="11568231"/>
                  </a:cubicBezTo>
                  <a:close/>
                  <a:moveTo>
                    <a:pt x="1636976" y="12112408"/>
                  </a:moveTo>
                  <a:cubicBezTo>
                    <a:pt x="1636949" y="12126715"/>
                    <a:pt x="1673190" y="12116947"/>
                    <a:pt x="1225186" y="12116947"/>
                  </a:cubicBezTo>
                  <a:cubicBezTo>
                    <a:pt x="1211167" y="12116947"/>
                    <a:pt x="1216105" y="12171147"/>
                    <a:pt x="1207371" y="11634428"/>
                  </a:cubicBezTo>
                  <a:cubicBezTo>
                    <a:pt x="1396513" y="11634322"/>
                    <a:pt x="1353024" y="11637082"/>
                    <a:pt x="1632144" y="11636658"/>
                  </a:cubicBezTo>
                  <a:cubicBezTo>
                    <a:pt x="1632197" y="11639764"/>
                    <a:pt x="1637082" y="12023968"/>
                    <a:pt x="1636976" y="12112408"/>
                  </a:cubicBezTo>
                  <a:close/>
                  <a:moveTo>
                    <a:pt x="1641197" y="11024637"/>
                  </a:moveTo>
                  <a:cubicBezTo>
                    <a:pt x="1635303" y="10556027"/>
                    <a:pt x="1614143" y="10623605"/>
                    <a:pt x="1702820" y="10622410"/>
                  </a:cubicBezTo>
                  <a:cubicBezTo>
                    <a:pt x="2113123" y="10616862"/>
                    <a:pt x="2057607" y="10614686"/>
                    <a:pt x="2058802" y="10662648"/>
                  </a:cubicBezTo>
                  <a:cubicBezTo>
                    <a:pt x="2071148" y="11176089"/>
                    <a:pt x="2070856" y="11104743"/>
                    <a:pt x="2021181" y="11104186"/>
                  </a:cubicBezTo>
                  <a:cubicBezTo>
                    <a:pt x="1574026" y="11099355"/>
                    <a:pt x="1642472" y="11128127"/>
                    <a:pt x="1641197" y="11024637"/>
                  </a:cubicBezTo>
                  <a:close/>
                  <a:moveTo>
                    <a:pt x="1652906" y="11568125"/>
                  </a:moveTo>
                  <a:cubicBezTo>
                    <a:pt x="1644967" y="11060921"/>
                    <a:pt x="1615046" y="11127304"/>
                    <a:pt x="1702607" y="11127649"/>
                  </a:cubicBezTo>
                  <a:cubicBezTo>
                    <a:pt x="2132319" y="11129375"/>
                    <a:pt x="2064245" y="11108645"/>
                    <a:pt x="2065758" y="11206295"/>
                  </a:cubicBezTo>
                  <a:cubicBezTo>
                    <a:pt x="2068572" y="11385458"/>
                    <a:pt x="2070112" y="11397269"/>
                    <a:pt x="2072794" y="11568549"/>
                  </a:cubicBezTo>
                  <a:cubicBezTo>
                    <a:pt x="2073670" y="11625775"/>
                    <a:pt x="2112619" y="11611442"/>
                    <a:pt x="1861881" y="11611628"/>
                  </a:cubicBezTo>
                  <a:cubicBezTo>
                    <a:pt x="1614143" y="11611628"/>
                    <a:pt x="1653835" y="11626466"/>
                    <a:pt x="1652906" y="11568125"/>
                  </a:cubicBezTo>
                  <a:close/>
                  <a:moveTo>
                    <a:pt x="2020968" y="12119070"/>
                  </a:moveTo>
                  <a:cubicBezTo>
                    <a:pt x="1921432" y="12119867"/>
                    <a:pt x="1905370" y="12119734"/>
                    <a:pt x="1658694" y="12119654"/>
                  </a:cubicBezTo>
                  <a:cubicBezTo>
                    <a:pt x="1658827" y="12027605"/>
                    <a:pt x="1653968" y="11639870"/>
                    <a:pt x="1653915" y="11636658"/>
                  </a:cubicBezTo>
                  <a:cubicBezTo>
                    <a:pt x="1853093" y="11636259"/>
                    <a:pt x="1618577" y="11636446"/>
                    <a:pt x="2073670" y="11636127"/>
                  </a:cubicBezTo>
                  <a:cubicBezTo>
                    <a:pt x="2079166" y="12209369"/>
                    <a:pt x="2101255" y="12118407"/>
                    <a:pt x="2020968" y="12119070"/>
                  </a:cubicBezTo>
                  <a:close/>
                  <a:moveTo>
                    <a:pt x="2076883" y="10480911"/>
                  </a:moveTo>
                  <a:cubicBezTo>
                    <a:pt x="2074121" y="10304509"/>
                    <a:pt x="2075077" y="10307588"/>
                    <a:pt x="2072104" y="10118445"/>
                  </a:cubicBezTo>
                  <a:cubicBezTo>
                    <a:pt x="2072050" y="10114118"/>
                    <a:pt x="2036739" y="10114198"/>
                    <a:pt x="2493054" y="10114118"/>
                  </a:cubicBezTo>
                  <a:cubicBezTo>
                    <a:pt x="2493080" y="10116083"/>
                    <a:pt x="2494567" y="10191915"/>
                    <a:pt x="2498231" y="10596318"/>
                  </a:cubicBezTo>
                  <a:cubicBezTo>
                    <a:pt x="1995666" y="10596318"/>
                    <a:pt x="2079352" y="10638627"/>
                    <a:pt x="2076883" y="10480911"/>
                  </a:cubicBezTo>
                  <a:close/>
                  <a:moveTo>
                    <a:pt x="2180242" y="10623737"/>
                  </a:moveTo>
                  <a:cubicBezTo>
                    <a:pt x="2339515" y="10623737"/>
                    <a:pt x="2340020" y="10620950"/>
                    <a:pt x="2498417" y="10620950"/>
                  </a:cubicBezTo>
                  <a:cubicBezTo>
                    <a:pt x="2500780" y="10935905"/>
                    <a:pt x="2503355" y="10968287"/>
                    <a:pt x="2506196" y="11103336"/>
                  </a:cubicBezTo>
                  <a:cubicBezTo>
                    <a:pt x="2332506" y="11103336"/>
                    <a:pt x="2273007" y="11105990"/>
                    <a:pt x="2086228" y="11104770"/>
                  </a:cubicBezTo>
                  <a:cubicBezTo>
                    <a:pt x="2081555" y="10540499"/>
                    <a:pt x="2046616" y="10623737"/>
                    <a:pt x="2180242" y="10623737"/>
                  </a:cubicBezTo>
                  <a:close/>
                  <a:moveTo>
                    <a:pt x="2094538" y="11568125"/>
                  </a:moveTo>
                  <a:cubicBezTo>
                    <a:pt x="2086441" y="11049083"/>
                    <a:pt x="2057634" y="11129693"/>
                    <a:pt x="2180242" y="11129693"/>
                  </a:cubicBezTo>
                  <a:cubicBezTo>
                    <a:pt x="2571536" y="11129693"/>
                    <a:pt x="2506329" y="11095241"/>
                    <a:pt x="2508055" y="11206295"/>
                  </a:cubicBezTo>
                  <a:cubicBezTo>
                    <a:pt x="2514400" y="11607646"/>
                    <a:pt x="2513922" y="11578370"/>
                    <a:pt x="2514480" y="11612238"/>
                  </a:cubicBezTo>
                  <a:cubicBezTo>
                    <a:pt x="2027154" y="11612902"/>
                    <a:pt x="2095441" y="11625457"/>
                    <a:pt x="2094538" y="11568125"/>
                  </a:cubicBezTo>
                  <a:close/>
                  <a:moveTo>
                    <a:pt x="2498682" y="12118858"/>
                  </a:moveTo>
                  <a:cubicBezTo>
                    <a:pt x="2053280" y="12118858"/>
                    <a:pt x="2099716" y="12120796"/>
                    <a:pt x="2099609" y="12112382"/>
                  </a:cubicBezTo>
                  <a:cubicBezTo>
                    <a:pt x="2091857" y="11538529"/>
                    <a:pt x="2072104" y="11636153"/>
                    <a:pt x="2180268" y="11636074"/>
                  </a:cubicBezTo>
                  <a:cubicBezTo>
                    <a:pt x="2339967" y="11636074"/>
                    <a:pt x="2339356" y="11636923"/>
                    <a:pt x="2498682" y="11636923"/>
                  </a:cubicBezTo>
                  <a:cubicBezTo>
                    <a:pt x="2520613" y="11636923"/>
                    <a:pt x="2514267" y="11619591"/>
                    <a:pt x="2517241" y="11750022"/>
                  </a:cubicBezTo>
                  <a:cubicBezTo>
                    <a:pt x="2527011" y="12175394"/>
                    <a:pt x="2529932" y="12118858"/>
                    <a:pt x="2498682" y="12118858"/>
                  </a:cubicBezTo>
                  <a:close/>
                  <a:moveTo>
                    <a:pt x="2520506" y="10662251"/>
                  </a:moveTo>
                  <a:cubicBezTo>
                    <a:pt x="2520108" y="10598256"/>
                    <a:pt x="2460052" y="10626975"/>
                    <a:pt x="2939226" y="10620552"/>
                  </a:cubicBezTo>
                  <a:cubicBezTo>
                    <a:pt x="2944058" y="10916582"/>
                    <a:pt x="2943952" y="10923351"/>
                    <a:pt x="2947032" y="11025221"/>
                  </a:cubicBezTo>
                  <a:cubicBezTo>
                    <a:pt x="2950483" y="11139222"/>
                    <a:pt x="3017097" y="11104531"/>
                    <a:pt x="2527967" y="11103363"/>
                  </a:cubicBezTo>
                  <a:cubicBezTo>
                    <a:pt x="2525896" y="11005023"/>
                    <a:pt x="2521914" y="10889057"/>
                    <a:pt x="2520506" y="10662251"/>
                  </a:cubicBezTo>
                  <a:close/>
                  <a:moveTo>
                    <a:pt x="2528445" y="11127995"/>
                  </a:moveTo>
                  <a:cubicBezTo>
                    <a:pt x="3028912" y="11129242"/>
                    <a:pt x="2949713" y="11109892"/>
                    <a:pt x="2951200" y="11206215"/>
                  </a:cubicBezTo>
                  <a:cubicBezTo>
                    <a:pt x="2954015" y="11387794"/>
                    <a:pt x="2955608" y="11380415"/>
                    <a:pt x="2958661" y="11568523"/>
                  </a:cubicBezTo>
                  <a:cubicBezTo>
                    <a:pt x="2959537" y="11624448"/>
                    <a:pt x="3027240" y="11610195"/>
                    <a:pt x="2536224" y="11612159"/>
                  </a:cubicBezTo>
                  <a:cubicBezTo>
                    <a:pt x="2535003" y="11539830"/>
                    <a:pt x="2529746" y="11195068"/>
                    <a:pt x="2528445" y="11127995"/>
                  </a:cubicBezTo>
                  <a:close/>
                  <a:moveTo>
                    <a:pt x="2544189" y="12118779"/>
                  </a:moveTo>
                  <a:cubicBezTo>
                    <a:pt x="2543578" y="11909384"/>
                    <a:pt x="2538799" y="11754746"/>
                    <a:pt x="2536675" y="11636817"/>
                  </a:cubicBezTo>
                  <a:cubicBezTo>
                    <a:pt x="2682621" y="11636207"/>
                    <a:pt x="2730995" y="11631164"/>
                    <a:pt x="2959484" y="11634401"/>
                  </a:cubicBezTo>
                  <a:cubicBezTo>
                    <a:pt x="2960811" y="11804805"/>
                    <a:pt x="2955661" y="11715542"/>
                    <a:pt x="2963095" y="12112674"/>
                  </a:cubicBezTo>
                  <a:cubicBezTo>
                    <a:pt x="2963201" y="12118619"/>
                    <a:pt x="3000026" y="12117770"/>
                    <a:pt x="2544189" y="12118779"/>
                  </a:cubicBezTo>
                  <a:close/>
                  <a:moveTo>
                    <a:pt x="2968803" y="11024425"/>
                  </a:moveTo>
                  <a:cubicBezTo>
                    <a:pt x="2965378" y="10911327"/>
                    <a:pt x="2965590" y="10903656"/>
                    <a:pt x="2960971" y="10620260"/>
                  </a:cubicBezTo>
                  <a:cubicBezTo>
                    <a:pt x="3252569" y="10615695"/>
                    <a:pt x="3255304" y="10621799"/>
                    <a:pt x="3382107" y="10623525"/>
                  </a:cubicBezTo>
                  <a:cubicBezTo>
                    <a:pt x="3384417" y="10752920"/>
                    <a:pt x="3390390" y="11102354"/>
                    <a:pt x="3390417" y="11104319"/>
                  </a:cubicBezTo>
                  <a:cubicBezTo>
                    <a:pt x="2899507" y="11106468"/>
                    <a:pt x="2972175" y="11135824"/>
                    <a:pt x="2968803" y="11024425"/>
                  </a:cubicBezTo>
                  <a:close/>
                  <a:moveTo>
                    <a:pt x="2971591" y="11130834"/>
                  </a:moveTo>
                  <a:cubicBezTo>
                    <a:pt x="3148732" y="11130914"/>
                    <a:pt x="3198062" y="11131206"/>
                    <a:pt x="3294863" y="11129905"/>
                  </a:cubicBezTo>
                  <a:cubicBezTo>
                    <a:pt x="3416091" y="11128260"/>
                    <a:pt x="3390470" y="11045978"/>
                    <a:pt x="3398674" y="11568603"/>
                  </a:cubicBezTo>
                  <a:cubicBezTo>
                    <a:pt x="3399550" y="11623917"/>
                    <a:pt x="3466695" y="11617229"/>
                    <a:pt x="2980989" y="11610089"/>
                  </a:cubicBezTo>
                  <a:cubicBezTo>
                    <a:pt x="2980512" y="11568443"/>
                    <a:pt x="2971644" y="11132932"/>
                    <a:pt x="2971591" y="11130834"/>
                  </a:cubicBezTo>
                  <a:close/>
                  <a:moveTo>
                    <a:pt x="2984945" y="12116761"/>
                  </a:moveTo>
                  <a:cubicBezTo>
                    <a:pt x="2977219" y="11740095"/>
                    <a:pt x="2982556" y="11802337"/>
                    <a:pt x="2981228" y="11634746"/>
                  </a:cubicBezTo>
                  <a:cubicBezTo>
                    <a:pt x="3103332" y="11636552"/>
                    <a:pt x="3118731" y="11635251"/>
                    <a:pt x="3294678" y="11636446"/>
                  </a:cubicBezTo>
                  <a:cubicBezTo>
                    <a:pt x="3443172" y="11637454"/>
                    <a:pt x="3387735" y="11554216"/>
                    <a:pt x="3407462" y="12113391"/>
                  </a:cubicBezTo>
                  <a:cubicBezTo>
                    <a:pt x="3407940" y="12127140"/>
                    <a:pt x="3421161" y="12113868"/>
                    <a:pt x="2984945" y="12116761"/>
                  </a:cubicBezTo>
                  <a:close/>
                  <a:moveTo>
                    <a:pt x="3410728" y="11024637"/>
                  </a:moveTo>
                  <a:cubicBezTo>
                    <a:pt x="3402497" y="10559080"/>
                    <a:pt x="3386939" y="10623976"/>
                    <a:pt x="3453951" y="10623976"/>
                  </a:cubicBezTo>
                  <a:cubicBezTo>
                    <a:pt x="3883291" y="10623976"/>
                    <a:pt x="3825677" y="10602901"/>
                    <a:pt x="3827562" y="10662808"/>
                  </a:cubicBezTo>
                  <a:cubicBezTo>
                    <a:pt x="3843068" y="11174948"/>
                    <a:pt x="3844767" y="11102646"/>
                    <a:pt x="3772418" y="11102646"/>
                  </a:cubicBezTo>
                  <a:cubicBezTo>
                    <a:pt x="3347193" y="11102620"/>
                    <a:pt x="3412692" y="11128817"/>
                    <a:pt x="3410728" y="11024637"/>
                  </a:cubicBezTo>
                  <a:close/>
                  <a:moveTo>
                    <a:pt x="3420418" y="11568177"/>
                  </a:moveTo>
                  <a:cubicBezTo>
                    <a:pt x="3412480" y="11061133"/>
                    <a:pt x="3395408" y="11128817"/>
                    <a:pt x="3453977" y="11128817"/>
                  </a:cubicBezTo>
                  <a:cubicBezTo>
                    <a:pt x="3904292" y="11128817"/>
                    <a:pt x="3834598" y="11102620"/>
                    <a:pt x="3836218" y="11206215"/>
                  </a:cubicBezTo>
                  <a:cubicBezTo>
                    <a:pt x="3843678" y="11683108"/>
                    <a:pt x="3861520" y="11609558"/>
                    <a:pt x="3772418" y="11609558"/>
                  </a:cubicBezTo>
                  <a:cubicBezTo>
                    <a:pt x="3365301" y="11609584"/>
                    <a:pt x="3421400" y="11631083"/>
                    <a:pt x="3420418" y="11568177"/>
                  </a:cubicBezTo>
                  <a:close/>
                  <a:moveTo>
                    <a:pt x="3429445" y="12119442"/>
                  </a:moveTo>
                  <a:cubicBezTo>
                    <a:pt x="3422330" y="11906438"/>
                    <a:pt x="3423498" y="11795808"/>
                    <a:pt x="3421400" y="11636923"/>
                  </a:cubicBezTo>
                  <a:cubicBezTo>
                    <a:pt x="3634571" y="11637136"/>
                    <a:pt x="3551336" y="11634534"/>
                    <a:pt x="3842536" y="11634163"/>
                  </a:cubicBezTo>
                  <a:lnTo>
                    <a:pt x="3850289" y="12119548"/>
                  </a:lnTo>
                  <a:cubicBezTo>
                    <a:pt x="3782560" y="12119920"/>
                    <a:pt x="3431543" y="12119469"/>
                    <a:pt x="3429445" y="12119442"/>
                  </a:cubicBezTo>
                  <a:close/>
                  <a:moveTo>
                    <a:pt x="3855758" y="11025911"/>
                  </a:moveTo>
                  <a:cubicBezTo>
                    <a:pt x="3851829" y="10551170"/>
                    <a:pt x="3820713" y="10621693"/>
                    <a:pt x="3931691" y="10621375"/>
                  </a:cubicBezTo>
                  <a:cubicBezTo>
                    <a:pt x="4325932" y="10620313"/>
                    <a:pt x="4268399" y="10609723"/>
                    <a:pt x="4269991" y="10662781"/>
                  </a:cubicBezTo>
                  <a:cubicBezTo>
                    <a:pt x="4285311" y="11168977"/>
                    <a:pt x="4275833" y="11105539"/>
                    <a:pt x="4250371" y="11105141"/>
                  </a:cubicBezTo>
                  <a:cubicBezTo>
                    <a:pt x="3788401" y="11097072"/>
                    <a:pt x="3856661" y="11131896"/>
                    <a:pt x="3855758" y="11025911"/>
                  </a:cubicBezTo>
                  <a:close/>
                  <a:moveTo>
                    <a:pt x="3863245" y="11568177"/>
                  </a:moveTo>
                  <a:cubicBezTo>
                    <a:pt x="3855068" y="11045739"/>
                    <a:pt x="3835819" y="11127225"/>
                    <a:pt x="3931612" y="11127862"/>
                  </a:cubicBezTo>
                  <a:cubicBezTo>
                    <a:pt x="4334269" y="11131126"/>
                    <a:pt x="4274611" y="11105433"/>
                    <a:pt x="4276204" y="11206295"/>
                  </a:cubicBezTo>
                  <a:cubicBezTo>
                    <a:pt x="4283399" y="11666093"/>
                    <a:pt x="4305382" y="11610089"/>
                    <a:pt x="4250371" y="11609637"/>
                  </a:cubicBezTo>
                  <a:cubicBezTo>
                    <a:pt x="3804596" y="11606028"/>
                    <a:pt x="3864201" y="11628191"/>
                    <a:pt x="3863245" y="11568177"/>
                  </a:cubicBezTo>
                  <a:close/>
                  <a:moveTo>
                    <a:pt x="4292506" y="12112408"/>
                  </a:moveTo>
                  <a:cubicBezTo>
                    <a:pt x="4292479" y="12127034"/>
                    <a:pt x="4332171" y="12115169"/>
                    <a:pt x="3931612" y="12118938"/>
                  </a:cubicBezTo>
                  <a:cubicBezTo>
                    <a:pt x="3847979" y="12119734"/>
                    <a:pt x="3873202" y="12192806"/>
                    <a:pt x="3864308" y="11634136"/>
                  </a:cubicBezTo>
                  <a:cubicBezTo>
                    <a:pt x="4042325" y="11633791"/>
                    <a:pt x="4038263" y="11632915"/>
                    <a:pt x="4286346" y="11634588"/>
                  </a:cubicBezTo>
                  <a:cubicBezTo>
                    <a:pt x="4291152" y="11931016"/>
                    <a:pt x="4292798" y="11968945"/>
                    <a:pt x="4292506" y="12112408"/>
                  </a:cubicBezTo>
                  <a:close/>
                  <a:moveTo>
                    <a:pt x="4409485" y="10622834"/>
                  </a:moveTo>
                  <a:cubicBezTo>
                    <a:pt x="4570564" y="10622834"/>
                    <a:pt x="4564935" y="10620658"/>
                    <a:pt x="4709155" y="10620446"/>
                  </a:cubicBezTo>
                  <a:cubicBezTo>
                    <a:pt x="4713456" y="10895693"/>
                    <a:pt x="4713429" y="10914697"/>
                    <a:pt x="4716987" y="11025805"/>
                  </a:cubicBezTo>
                  <a:cubicBezTo>
                    <a:pt x="4719961" y="11120642"/>
                    <a:pt x="4803221" y="11112360"/>
                    <a:pt x="4296887" y="11105858"/>
                  </a:cubicBezTo>
                  <a:cubicBezTo>
                    <a:pt x="4294391" y="10532775"/>
                    <a:pt x="4253026" y="10622834"/>
                    <a:pt x="4409485" y="10622834"/>
                  </a:cubicBezTo>
                  <a:close/>
                  <a:moveTo>
                    <a:pt x="4307002" y="11568125"/>
                  </a:moveTo>
                  <a:cubicBezTo>
                    <a:pt x="4298931" y="11050808"/>
                    <a:pt x="4259212" y="11131126"/>
                    <a:pt x="4409485" y="11131126"/>
                  </a:cubicBezTo>
                  <a:cubicBezTo>
                    <a:pt x="4566475" y="11131126"/>
                    <a:pt x="4566555" y="11129481"/>
                    <a:pt x="4719854" y="11129427"/>
                  </a:cubicBezTo>
                  <a:cubicBezTo>
                    <a:pt x="4722005" y="11225087"/>
                    <a:pt x="4723067" y="11338796"/>
                    <a:pt x="4727262" y="11610673"/>
                  </a:cubicBezTo>
                  <a:cubicBezTo>
                    <a:pt x="4240892" y="11610646"/>
                    <a:pt x="4307878" y="11624740"/>
                    <a:pt x="4307002" y="11568125"/>
                  </a:cubicBezTo>
                  <a:close/>
                  <a:moveTo>
                    <a:pt x="4728005" y="12116337"/>
                  </a:moveTo>
                  <a:cubicBezTo>
                    <a:pt x="4524500" y="12116337"/>
                    <a:pt x="4314250" y="12129342"/>
                    <a:pt x="4314277" y="12112488"/>
                  </a:cubicBezTo>
                  <a:cubicBezTo>
                    <a:pt x="4315445" y="11550713"/>
                    <a:pt x="4266248" y="11634985"/>
                    <a:pt x="4409485" y="11634985"/>
                  </a:cubicBezTo>
                  <a:cubicBezTo>
                    <a:pt x="4547386" y="11634985"/>
                    <a:pt x="4577467" y="11635304"/>
                    <a:pt x="4727660" y="11635304"/>
                  </a:cubicBezTo>
                  <a:cubicBezTo>
                    <a:pt x="4735466" y="12157026"/>
                    <a:pt x="4736421" y="12116337"/>
                    <a:pt x="4728005" y="12116337"/>
                  </a:cubicBezTo>
                  <a:close/>
                  <a:moveTo>
                    <a:pt x="4730899" y="10620419"/>
                  </a:moveTo>
                  <a:cubicBezTo>
                    <a:pt x="4887305" y="10620472"/>
                    <a:pt x="4887836" y="10623843"/>
                    <a:pt x="5046526" y="10623843"/>
                  </a:cubicBezTo>
                  <a:cubicBezTo>
                    <a:pt x="5192710" y="10623843"/>
                    <a:pt x="5141813" y="10554567"/>
                    <a:pt x="5160266" y="11025300"/>
                  </a:cubicBezTo>
                  <a:cubicBezTo>
                    <a:pt x="5164115" y="11123403"/>
                    <a:pt x="5243155" y="11104265"/>
                    <a:pt x="4741095" y="11104743"/>
                  </a:cubicBezTo>
                  <a:cubicBezTo>
                    <a:pt x="4736368" y="10915919"/>
                    <a:pt x="4738439" y="11103257"/>
                    <a:pt x="4730899" y="10620419"/>
                  </a:cubicBezTo>
                  <a:close/>
                  <a:moveTo>
                    <a:pt x="4748369" y="11568177"/>
                  </a:moveTo>
                  <a:cubicBezTo>
                    <a:pt x="4745581" y="11389519"/>
                    <a:pt x="4745900" y="11386520"/>
                    <a:pt x="4743086" y="11205818"/>
                  </a:cubicBezTo>
                  <a:cubicBezTo>
                    <a:pt x="4741599" y="11111724"/>
                    <a:pt x="4658285" y="11124544"/>
                    <a:pt x="5163637" y="11127225"/>
                  </a:cubicBezTo>
                  <a:cubicBezTo>
                    <a:pt x="5166240" y="11231457"/>
                    <a:pt x="5166558" y="11331709"/>
                    <a:pt x="5170620" y="11611070"/>
                  </a:cubicBezTo>
                  <a:cubicBezTo>
                    <a:pt x="4678118" y="11619750"/>
                    <a:pt x="4749166" y="11617653"/>
                    <a:pt x="4748369" y="11568177"/>
                  </a:cubicBezTo>
                  <a:close/>
                  <a:moveTo>
                    <a:pt x="4755352" y="12116337"/>
                  </a:moveTo>
                  <a:cubicBezTo>
                    <a:pt x="4755352" y="12029383"/>
                    <a:pt x="4750732" y="11722629"/>
                    <a:pt x="4749404" y="11635304"/>
                  </a:cubicBezTo>
                  <a:cubicBezTo>
                    <a:pt x="4878066" y="11635411"/>
                    <a:pt x="5034286" y="11638091"/>
                    <a:pt x="5170939" y="11635729"/>
                  </a:cubicBezTo>
                  <a:cubicBezTo>
                    <a:pt x="5173169" y="11797639"/>
                    <a:pt x="5172664" y="11865456"/>
                    <a:pt x="5177789" y="12112727"/>
                  </a:cubicBezTo>
                  <a:cubicBezTo>
                    <a:pt x="5178028" y="12122760"/>
                    <a:pt x="5211667" y="12117000"/>
                    <a:pt x="4755352" y="12116337"/>
                  </a:cubicBezTo>
                  <a:close/>
                  <a:moveTo>
                    <a:pt x="5181957" y="11024239"/>
                  </a:moveTo>
                  <a:cubicBezTo>
                    <a:pt x="5163744" y="10560645"/>
                    <a:pt x="5172797" y="10623525"/>
                    <a:pt x="5205719" y="10623260"/>
                  </a:cubicBezTo>
                  <a:cubicBezTo>
                    <a:pt x="5659379" y="10620207"/>
                    <a:pt x="5598101" y="10606803"/>
                    <a:pt x="5598500" y="10662409"/>
                  </a:cubicBezTo>
                  <a:cubicBezTo>
                    <a:pt x="5599402" y="10787027"/>
                    <a:pt x="5600172" y="10817711"/>
                    <a:pt x="5604766" y="11106389"/>
                  </a:cubicBezTo>
                  <a:cubicBezTo>
                    <a:pt x="5111971" y="11101452"/>
                    <a:pt x="5186072" y="11129030"/>
                    <a:pt x="5181957" y="11024239"/>
                  </a:cubicBezTo>
                  <a:close/>
                  <a:moveTo>
                    <a:pt x="5191701" y="11568125"/>
                  </a:moveTo>
                  <a:cubicBezTo>
                    <a:pt x="5183948" y="11072972"/>
                    <a:pt x="5178718" y="11127304"/>
                    <a:pt x="5205586" y="11127490"/>
                  </a:cubicBezTo>
                  <a:cubicBezTo>
                    <a:pt x="5680805" y="11130675"/>
                    <a:pt x="5604819" y="11110184"/>
                    <a:pt x="5606359" y="11206242"/>
                  </a:cubicBezTo>
                  <a:cubicBezTo>
                    <a:pt x="5609173" y="11385830"/>
                    <a:pt x="5607075" y="11382406"/>
                    <a:pt x="5609996" y="11568603"/>
                  </a:cubicBezTo>
                  <a:cubicBezTo>
                    <a:pt x="5610845" y="11622272"/>
                    <a:pt x="5655901" y="11608841"/>
                    <a:pt x="5364780" y="11608788"/>
                  </a:cubicBezTo>
                  <a:cubicBezTo>
                    <a:pt x="5159442" y="11608788"/>
                    <a:pt x="5192604" y="11625377"/>
                    <a:pt x="5191701" y="11568125"/>
                  </a:cubicBezTo>
                  <a:close/>
                  <a:moveTo>
                    <a:pt x="5199586" y="12112143"/>
                  </a:moveTo>
                  <a:cubicBezTo>
                    <a:pt x="5188462" y="11577468"/>
                    <a:pt x="5190426" y="11635384"/>
                    <a:pt x="5205825" y="11635091"/>
                  </a:cubicBezTo>
                  <a:cubicBezTo>
                    <a:pt x="5316114" y="11632862"/>
                    <a:pt x="5335416" y="11633420"/>
                    <a:pt x="5611031" y="11633473"/>
                  </a:cubicBezTo>
                  <a:cubicBezTo>
                    <a:pt x="5611084" y="11636472"/>
                    <a:pt x="5616899" y="11989383"/>
                    <a:pt x="5619660" y="12117106"/>
                  </a:cubicBezTo>
                  <a:cubicBezTo>
                    <a:pt x="5216498" y="12118699"/>
                    <a:pt x="5199878" y="12124989"/>
                    <a:pt x="5199586" y="12112143"/>
                  </a:cubicBezTo>
                  <a:close/>
                  <a:moveTo>
                    <a:pt x="5618173" y="10480858"/>
                  </a:moveTo>
                  <a:cubicBezTo>
                    <a:pt x="5611297" y="10040914"/>
                    <a:pt x="5581800" y="10114092"/>
                    <a:pt x="5683194" y="10114092"/>
                  </a:cubicBezTo>
                  <a:cubicBezTo>
                    <a:pt x="5685185" y="10114092"/>
                    <a:pt x="6031211" y="10114251"/>
                    <a:pt x="6031291" y="10118922"/>
                  </a:cubicBezTo>
                  <a:cubicBezTo>
                    <a:pt x="6039867" y="10666126"/>
                    <a:pt x="6058133" y="10594169"/>
                    <a:pt x="6001768" y="10594169"/>
                  </a:cubicBezTo>
                  <a:cubicBezTo>
                    <a:pt x="5541391" y="10594169"/>
                    <a:pt x="5620563" y="10633266"/>
                    <a:pt x="5618173" y="10480858"/>
                  </a:cubicBezTo>
                  <a:close/>
                  <a:moveTo>
                    <a:pt x="5619926" y="10621481"/>
                  </a:moveTo>
                  <a:cubicBezTo>
                    <a:pt x="5916489" y="10620605"/>
                    <a:pt x="5863681" y="10618348"/>
                    <a:pt x="6040557" y="10618880"/>
                  </a:cubicBezTo>
                  <a:cubicBezTo>
                    <a:pt x="6041247" y="10696703"/>
                    <a:pt x="6041593" y="10692403"/>
                    <a:pt x="6044646" y="11105061"/>
                  </a:cubicBezTo>
                  <a:cubicBezTo>
                    <a:pt x="5840556" y="11105009"/>
                    <a:pt x="5767278" y="11107556"/>
                    <a:pt x="5626510" y="11106574"/>
                  </a:cubicBezTo>
                  <a:cubicBezTo>
                    <a:pt x="5619766" y="10682077"/>
                    <a:pt x="5621359" y="10788726"/>
                    <a:pt x="5619926" y="10621481"/>
                  </a:cubicBezTo>
                  <a:close/>
                  <a:moveTo>
                    <a:pt x="5631740" y="11568177"/>
                  </a:moveTo>
                  <a:cubicBezTo>
                    <a:pt x="5623776" y="11059700"/>
                    <a:pt x="5613952" y="11131392"/>
                    <a:pt x="5683194" y="11131392"/>
                  </a:cubicBezTo>
                  <a:cubicBezTo>
                    <a:pt x="6110782" y="11131392"/>
                    <a:pt x="6044327" y="11106415"/>
                    <a:pt x="6045867" y="11206295"/>
                  </a:cubicBezTo>
                  <a:cubicBezTo>
                    <a:pt x="6053195" y="11674932"/>
                    <a:pt x="6078364" y="11611203"/>
                    <a:pt x="6001741" y="11611203"/>
                  </a:cubicBezTo>
                  <a:cubicBezTo>
                    <a:pt x="5572879" y="11611203"/>
                    <a:pt x="5632563" y="11618264"/>
                    <a:pt x="5631740" y="11568177"/>
                  </a:cubicBezTo>
                  <a:close/>
                  <a:moveTo>
                    <a:pt x="6001741" y="12119654"/>
                  </a:moveTo>
                  <a:cubicBezTo>
                    <a:pt x="5599562" y="12119654"/>
                    <a:pt x="5641457" y="12117451"/>
                    <a:pt x="5641325" y="12110815"/>
                  </a:cubicBezTo>
                  <a:cubicBezTo>
                    <a:pt x="5628501" y="11557163"/>
                    <a:pt x="5617483" y="11633473"/>
                    <a:pt x="5683194" y="11633473"/>
                  </a:cubicBezTo>
                  <a:cubicBezTo>
                    <a:pt x="5842255" y="11633473"/>
                    <a:pt x="5842335" y="11635835"/>
                    <a:pt x="6001741" y="11635835"/>
                  </a:cubicBezTo>
                  <a:cubicBezTo>
                    <a:pt x="6069258" y="11635835"/>
                    <a:pt x="6055850" y="11613380"/>
                    <a:pt x="6056540" y="11749783"/>
                  </a:cubicBezTo>
                  <a:cubicBezTo>
                    <a:pt x="6058372" y="12191001"/>
                    <a:pt x="6089887" y="12119654"/>
                    <a:pt x="6001741" y="12119654"/>
                  </a:cubicBezTo>
                  <a:close/>
                  <a:moveTo>
                    <a:pt x="6060576" y="10480858"/>
                  </a:moveTo>
                  <a:cubicBezTo>
                    <a:pt x="6057735" y="10299492"/>
                    <a:pt x="6055850" y="10299200"/>
                    <a:pt x="6053009" y="10118497"/>
                  </a:cubicBezTo>
                  <a:cubicBezTo>
                    <a:pt x="6052956" y="10115976"/>
                    <a:pt x="6250249" y="10111092"/>
                    <a:pt x="6471808" y="10114065"/>
                  </a:cubicBezTo>
                  <a:cubicBezTo>
                    <a:pt x="6471835" y="10116241"/>
                    <a:pt x="6478553" y="10532722"/>
                    <a:pt x="6479880" y="10596265"/>
                  </a:cubicBezTo>
                  <a:cubicBezTo>
                    <a:pt x="5975509" y="10596451"/>
                    <a:pt x="6062885" y="10624454"/>
                    <a:pt x="6060576" y="10480858"/>
                  </a:cubicBezTo>
                  <a:close/>
                  <a:moveTo>
                    <a:pt x="6160882" y="10619888"/>
                  </a:moveTo>
                  <a:cubicBezTo>
                    <a:pt x="6254576" y="10621136"/>
                    <a:pt x="6277064" y="10620976"/>
                    <a:pt x="6480410" y="10620897"/>
                  </a:cubicBezTo>
                  <a:cubicBezTo>
                    <a:pt x="6492411" y="11156820"/>
                    <a:pt x="6491853" y="11104345"/>
                    <a:pt x="6479481" y="11104451"/>
                  </a:cubicBezTo>
                  <a:cubicBezTo>
                    <a:pt x="6360113" y="11105406"/>
                    <a:pt x="6353050" y="11105167"/>
                    <a:pt x="6066417" y="11105061"/>
                  </a:cubicBezTo>
                  <a:cubicBezTo>
                    <a:pt x="6062434" y="10534766"/>
                    <a:pt x="6032247" y="10618136"/>
                    <a:pt x="6160882" y="10619888"/>
                  </a:cubicBezTo>
                  <a:close/>
                  <a:moveTo>
                    <a:pt x="6076452" y="11568125"/>
                  </a:moveTo>
                  <a:cubicBezTo>
                    <a:pt x="6073585" y="11384449"/>
                    <a:pt x="6070426" y="11385538"/>
                    <a:pt x="6067612" y="11205870"/>
                  </a:cubicBezTo>
                  <a:cubicBezTo>
                    <a:pt x="6065912" y="11097232"/>
                    <a:pt x="5996643" y="11132905"/>
                    <a:pt x="6489225" y="11129082"/>
                  </a:cubicBezTo>
                  <a:cubicBezTo>
                    <a:pt x="6493367" y="11403693"/>
                    <a:pt x="6492279" y="11448178"/>
                    <a:pt x="6495385" y="11613645"/>
                  </a:cubicBezTo>
                  <a:cubicBezTo>
                    <a:pt x="6009361" y="11613858"/>
                    <a:pt x="6077329" y="11625085"/>
                    <a:pt x="6076452" y="11568125"/>
                  </a:cubicBezTo>
                  <a:close/>
                  <a:moveTo>
                    <a:pt x="6479641" y="12118964"/>
                  </a:moveTo>
                  <a:cubicBezTo>
                    <a:pt x="6047885" y="12116629"/>
                    <a:pt x="6083940" y="12125202"/>
                    <a:pt x="6083648" y="12112222"/>
                  </a:cubicBezTo>
                  <a:cubicBezTo>
                    <a:pt x="6070611" y="11542882"/>
                    <a:pt x="6057841" y="11635490"/>
                    <a:pt x="6160908" y="11637136"/>
                  </a:cubicBezTo>
                  <a:cubicBezTo>
                    <a:pt x="6252744" y="11638622"/>
                    <a:pt x="6277701" y="11638383"/>
                    <a:pt x="6495916" y="11638277"/>
                  </a:cubicBezTo>
                  <a:cubicBezTo>
                    <a:pt x="6507332" y="12175102"/>
                    <a:pt x="6518058" y="12119150"/>
                    <a:pt x="6479641" y="12118964"/>
                  </a:cubicBezTo>
                  <a:close/>
                  <a:moveTo>
                    <a:pt x="6502182" y="10620870"/>
                  </a:moveTo>
                  <a:cubicBezTo>
                    <a:pt x="6987143" y="10620658"/>
                    <a:pt x="6923026" y="10603910"/>
                    <a:pt x="6924432" y="10662675"/>
                  </a:cubicBezTo>
                  <a:cubicBezTo>
                    <a:pt x="6928017" y="10818534"/>
                    <a:pt x="6927592" y="10839237"/>
                    <a:pt x="6931097" y="11022408"/>
                  </a:cubicBezTo>
                  <a:cubicBezTo>
                    <a:pt x="6933221" y="11131843"/>
                    <a:pt x="7007136" y="11100629"/>
                    <a:pt x="6510598" y="11104186"/>
                  </a:cubicBezTo>
                  <a:cubicBezTo>
                    <a:pt x="6504731" y="10715575"/>
                    <a:pt x="6506137" y="10799635"/>
                    <a:pt x="6502182" y="10620870"/>
                  </a:cubicBezTo>
                  <a:close/>
                  <a:moveTo>
                    <a:pt x="6512138" y="11205870"/>
                  </a:moveTo>
                  <a:cubicBezTo>
                    <a:pt x="6510598" y="11104583"/>
                    <a:pt x="6435222" y="11128074"/>
                    <a:pt x="6933035" y="11127782"/>
                  </a:cubicBezTo>
                  <a:cubicBezTo>
                    <a:pt x="6933433" y="11150529"/>
                    <a:pt x="6939991" y="11553234"/>
                    <a:pt x="6940230" y="11568576"/>
                  </a:cubicBezTo>
                  <a:cubicBezTo>
                    <a:pt x="6941026" y="11618954"/>
                    <a:pt x="7009977" y="11613380"/>
                    <a:pt x="6517156" y="11613645"/>
                  </a:cubicBezTo>
                  <a:cubicBezTo>
                    <a:pt x="6514182" y="11460946"/>
                    <a:pt x="6514740" y="11372664"/>
                    <a:pt x="6512138" y="11205870"/>
                  </a:cubicBezTo>
                  <a:close/>
                  <a:moveTo>
                    <a:pt x="6527484" y="12119203"/>
                  </a:moveTo>
                  <a:cubicBezTo>
                    <a:pt x="6523741" y="11751800"/>
                    <a:pt x="6521324" y="11807726"/>
                    <a:pt x="6517634" y="11638250"/>
                  </a:cubicBezTo>
                  <a:cubicBezTo>
                    <a:pt x="6782178" y="11638118"/>
                    <a:pt x="6832384" y="11633658"/>
                    <a:pt x="6941159" y="11633393"/>
                  </a:cubicBezTo>
                  <a:cubicBezTo>
                    <a:pt x="6943336" y="11800983"/>
                    <a:pt x="6939061" y="11510209"/>
                    <a:pt x="6947079" y="12115726"/>
                  </a:cubicBezTo>
                  <a:cubicBezTo>
                    <a:pt x="6947079" y="12117637"/>
                    <a:pt x="6640136" y="12119734"/>
                    <a:pt x="6527484" y="12119203"/>
                  </a:cubicBezTo>
                  <a:close/>
                  <a:moveTo>
                    <a:pt x="6957461" y="10620685"/>
                  </a:moveTo>
                  <a:cubicBezTo>
                    <a:pt x="7427210" y="10620685"/>
                    <a:pt x="7364923" y="10599849"/>
                    <a:pt x="7365693" y="10662463"/>
                  </a:cubicBezTo>
                  <a:cubicBezTo>
                    <a:pt x="7372224" y="11185115"/>
                    <a:pt x="7406235" y="11105300"/>
                    <a:pt x="7275981" y="11105300"/>
                  </a:cubicBezTo>
                  <a:cubicBezTo>
                    <a:pt x="7122496" y="11105300"/>
                    <a:pt x="7117239" y="11103097"/>
                    <a:pt x="6957461" y="11103097"/>
                  </a:cubicBezTo>
                  <a:cubicBezTo>
                    <a:pt x="6953717" y="11103097"/>
                    <a:pt x="6937416" y="10620711"/>
                    <a:pt x="6957461" y="10620685"/>
                  </a:cubicBezTo>
                  <a:close/>
                  <a:moveTo>
                    <a:pt x="6961947" y="11568125"/>
                  </a:moveTo>
                  <a:cubicBezTo>
                    <a:pt x="6952920" y="11014604"/>
                    <a:pt x="6955363" y="11161013"/>
                    <a:pt x="6954779" y="11127756"/>
                  </a:cubicBezTo>
                  <a:cubicBezTo>
                    <a:pt x="7131311" y="11127756"/>
                    <a:pt x="7110043" y="11130595"/>
                    <a:pt x="7375012" y="11129826"/>
                  </a:cubicBezTo>
                  <a:cubicBezTo>
                    <a:pt x="7375066" y="11131896"/>
                    <a:pt x="7383057" y="11564674"/>
                    <a:pt x="7383721" y="11613167"/>
                  </a:cubicBezTo>
                  <a:cubicBezTo>
                    <a:pt x="7255405" y="11614893"/>
                    <a:pt x="7175064" y="11613141"/>
                    <a:pt x="7116973" y="11611230"/>
                  </a:cubicBezTo>
                  <a:cubicBezTo>
                    <a:pt x="6934495" y="11605523"/>
                    <a:pt x="6962824" y="11624448"/>
                    <a:pt x="6961947" y="11568125"/>
                  </a:cubicBezTo>
                  <a:close/>
                  <a:moveTo>
                    <a:pt x="6968877" y="12116655"/>
                  </a:moveTo>
                  <a:cubicBezTo>
                    <a:pt x="6962983" y="11711906"/>
                    <a:pt x="6964550" y="11757533"/>
                    <a:pt x="6962903" y="11633393"/>
                  </a:cubicBezTo>
                  <a:cubicBezTo>
                    <a:pt x="7116362" y="11633526"/>
                    <a:pt x="7117345" y="11638463"/>
                    <a:pt x="7275981" y="11638463"/>
                  </a:cubicBezTo>
                  <a:cubicBezTo>
                    <a:pt x="7419776" y="11638463"/>
                    <a:pt x="7381199" y="11546731"/>
                    <a:pt x="7389828" y="12117744"/>
                  </a:cubicBezTo>
                  <a:cubicBezTo>
                    <a:pt x="7096822" y="12117823"/>
                    <a:pt x="7125761" y="12116708"/>
                    <a:pt x="6968877" y="12116655"/>
                  </a:cubicBezTo>
                  <a:close/>
                  <a:moveTo>
                    <a:pt x="7394102" y="11024425"/>
                  </a:moveTo>
                  <a:cubicBezTo>
                    <a:pt x="7380323" y="10553850"/>
                    <a:pt x="7375092" y="10619198"/>
                    <a:pt x="7435175" y="10619994"/>
                  </a:cubicBezTo>
                  <a:cubicBezTo>
                    <a:pt x="7556429" y="10621799"/>
                    <a:pt x="7593705" y="10620578"/>
                    <a:pt x="7754146" y="10621666"/>
                  </a:cubicBezTo>
                  <a:cubicBezTo>
                    <a:pt x="7831459" y="10622198"/>
                    <a:pt x="7810140" y="10547241"/>
                    <a:pt x="7815689" y="11105354"/>
                  </a:cubicBezTo>
                  <a:cubicBezTo>
                    <a:pt x="7324620" y="11103469"/>
                    <a:pt x="7397262" y="11133277"/>
                    <a:pt x="7394102" y="11024425"/>
                  </a:cubicBezTo>
                  <a:close/>
                  <a:moveTo>
                    <a:pt x="7404828" y="11568125"/>
                  </a:moveTo>
                  <a:cubicBezTo>
                    <a:pt x="7396917" y="11062991"/>
                    <a:pt x="7380774" y="11129879"/>
                    <a:pt x="7435361" y="11129587"/>
                  </a:cubicBezTo>
                  <a:cubicBezTo>
                    <a:pt x="7888144" y="11127782"/>
                    <a:pt x="7815530" y="11111379"/>
                    <a:pt x="7817043" y="11206295"/>
                  </a:cubicBezTo>
                  <a:cubicBezTo>
                    <a:pt x="7824478" y="11680533"/>
                    <a:pt x="7847841" y="11610168"/>
                    <a:pt x="7754146" y="11610540"/>
                  </a:cubicBezTo>
                  <a:cubicBezTo>
                    <a:pt x="7344029" y="11611654"/>
                    <a:pt x="7405731" y="11626651"/>
                    <a:pt x="7404828" y="11568125"/>
                  </a:cubicBezTo>
                  <a:close/>
                  <a:moveTo>
                    <a:pt x="7831540" y="12112408"/>
                  </a:moveTo>
                  <a:cubicBezTo>
                    <a:pt x="7831540" y="12118486"/>
                    <a:pt x="7867223" y="12117557"/>
                    <a:pt x="7411572" y="12117717"/>
                  </a:cubicBezTo>
                  <a:cubicBezTo>
                    <a:pt x="7403394" y="11576751"/>
                    <a:pt x="7395297" y="11637693"/>
                    <a:pt x="7435494" y="11636950"/>
                  </a:cubicBezTo>
                  <a:cubicBezTo>
                    <a:pt x="7555765" y="11634694"/>
                    <a:pt x="7584067" y="11635862"/>
                    <a:pt x="7754226" y="11635172"/>
                  </a:cubicBezTo>
                  <a:cubicBezTo>
                    <a:pt x="7840407" y="11634959"/>
                    <a:pt x="7833291" y="11557163"/>
                    <a:pt x="7831540" y="12112408"/>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23" name="Google Shape;1223;p15"/>
          <p:cNvSpPr txBox="1"/>
          <p:nvPr/>
        </p:nvSpPr>
        <p:spPr>
          <a:xfrm>
            <a:off x="2535284" y="1745672"/>
            <a:ext cx="8587144" cy="4154984"/>
          </a:xfrm>
          <a:prstGeom prst="rect">
            <a:avLst/>
          </a:prstGeom>
          <a:noFill/>
          <a:ln>
            <a:noFill/>
          </a:ln>
        </p:spPr>
        <p:txBody>
          <a:bodyPr spcFirstLastPara="1" wrap="square" lIns="0" tIns="0" rIns="0" bIns="0" anchor="t" anchorCtr="0">
            <a:spAutoFit/>
          </a:bodyPr>
          <a:lstStyle/>
          <a:p>
            <a:pPr marL="285750" indent="-285750">
              <a:lnSpc>
                <a:spcPct val="150000"/>
              </a:lnSpc>
              <a:buClr>
                <a:srgbClr val="FF0000"/>
              </a:buClr>
              <a:buFont typeface="Wingdings" panose="05000000000000000000" pitchFamily="2" charset="2"/>
              <a:buChar char="p"/>
            </a:pPr>
            <a:r>
              <a:rPr lang="zh-TW" altLang="zh-TW" sz="2000" b="1" dirty="0">
                <a:solidFill>
                  <a:srgbClr val="0070C0"/>
                </a:solidFill>
              </a:rPr>
              <a:t>在「教師專業成長」調查問卷中，以</a:t>
            </a:r>
            <a:r>
              <a:rPr lang="zh-TW" altLang="zh-TW" sz="2000" b="1" dirty="0">
                <a:solidFill>
                  <a:srgbClr val="FF0000"/>
                </a:solidFill>
              </a:rPr>
              <a:t>「教學知能」</a:t>
            </a:r>
            <a:r>
              <a:rPr lang="zh-TW" altLang="zh-TW" sz="2000" b="1" dirty="0">
                <a:solidFill>
                  <a:srgbClr val="0070C0"/>
                </a:solidFill>
              </a:rPr>
              <a:t>分數排序最高，而以「研究發展」分數排序最低，整體覺知情形達中間值以上水準。</a:t>
            </a:r>
          </a:p>
          <a:p>
            <a:pPr marL="285750" lvl="0" indent="-285750">
              <a:lnSpc>
                <a:spcPct val="150000"/>
              </a:lnSpc>
              <a:buClr>
                <a:srgbClr val="FF0000"/>
              </a:buClr>
              <a:buFont typeface="Wingdings" panose="05000000000000000000" pitchFamily="2" charset="2"/>
              <a:buChar char="p"/>
            </a:pPr>
            <a:r>
              <a:rPr lang="zh-TW" altLang="zh-TW" sz="2000" b="1" dirty="0" smtClean="0">
                <a:solidFill>
                  <a:srgbClr val="002060"/>
                </a:solidFill>
              </a:rPr>
              <a:t>在</a:t>
            </a:r>
            <a:r>
              <a:rPr lang="zh-TW" altLang="zh-TW" sz="2000" b="1" dirty="0">
                <a:solidFill>
                  <a:srgbClr val="002060"/>
                </a:solidFill>
              </a:rPr>
              <a:t>「教師教學效能」調查問卷中，以</a:t>
            </a:r>
            <a:r>
              <a:rPr lang="zh-TW" altLang="zh-TW" sz="2000" b="1" dirty="0">
                <a:solidFill>
                  <a:srgbClr val="FF0000"/>
                </a:solidFill>
              </a:rPr>
              <a:t>「多元教學評量」</a:t>
            </a:r>
            <a:r>
              <a:rPr lang="zh-TW" altLang="zh-TW" sz="2000" b="1" dirty="0">
                <a:solidFill>
                  <a:srgbClr val="002060"/>
                </a:solidFill>
              </a:rPr>
              <a:t>分數排序最高，而以「專業知能與教學計畫準備」分數排序最低，整體覺知情形達中間值以上水準。</a:t>
            </a:r>
          </a:p>
          <a:p>
            <a:pPr marL="285750" lvl="0" indent="-285750">
              <a:lnSpc>
                <a:spcPct val="150000"/>
              </a:lnSpc>
              <a:buClr>
                <a:srgbClr val="FF0000"/>
              </a:buClr>
              <a:buFont typeface="Wingdings" panose="05000000000000000000" pitchFamily="2" charset="2"/>
              <a:buChar char="p"/>
            </a:pPr>
            <a:r>
              <a:rPr lang="zh-TW" altLang="zh-TW" sz="2000" b="1" dirty="0">
                <a:solidFill>
                  <a:srgbClr val="002060"/>
                </a:solidFill>
              </a:rPr>
              <a:t>不同任教縣市別、</a:t>
            </a:r>
            <a:r>
              <a:rPr lang="zh-TW" altLang="zh-TW" sz="2000" b="1" dirty="0">
                <a:solidFill>
                  <a:srgbClr val="0070C0"/>
                </a:solidFill>
              </a:rPr>
              <a:t>婚姻狀況、服務年資、學校設班狀況之特殊教育教師，在參與教師專業學習社群後，教師專業成長有顯著差異</a:t>
            </a:r>
            <a:r>
              <a:rPr lang="zh-TW" altLang="zh-TW" sz="2000" b="1" dirty="0" smtClean="0">
                <a:solidFill>
                  <a:srgbClr val="0070C0"/>
                </a:solidFill>
              </a:rPr>
              <a:t>。</a:t>
            </a:r>
            <a:r>
              <a:rPr lang="en-US" altLang="zh-TW" sz="2000" b="1" dirty="0" smtClean="0">
                <a:solidFill>
                  <a:srgbClr val="0070C0"/>
                </a:solidFill>
                <a:hlinkClick r:id="rId3" action="ppaction://hlinkfile"/>
              </a:rPr>
              <a:t>…..</a:t>
            </a:r>
            <a:endParaRPr lang="en-US" altLang="zh-TW" sz="2000" b="1" dirty="0" smtClean="0">
              <a:solidFill>
                <a:srgbClr val="0070C0"/>
              </a:solidFill>
            </a:endParaRPr>
          </a:p>
          <a:p>
            <a:pPr marL="285750" lvl="0" indent="-285750">
              <a:lnSpc>
                <a:spcPct val="150000"/>
              </a:lnSpc>
              <a:buClr>
                <a:srgbClr val="FF0000"/>
              </a:buClr>
              <a:buFont typeface="Wingdings" panose="05000000000000000000" pitchFamily="2" charset="2"/>
              <a:buChar char="p"/>
            </a:pPr>
            <a:r>
              <a:rPr lang="zh-TW" altLang="zh-TW" sz="2000" b="1" dirty="0" smtClean="0">
                <a:solidFill>
                  <a:srgbClr val="0070C0"/>
                </a:solidFill>
              </a:rPr>
              <a:t>不同</a:t>
            </a:r>
            <a:r>
              <a:rPr lang="zh-TW" altLang="zh-TW" sz="2000" b="1" dirty="0">
                <a:solidFill>
                  <a:srgbClr val="0070C0"/>
                </a:solidFill>
              </a:rPr>
              <a:t>任教縣市別、</a:t>
            </a:r>
            <a:r>
              <a:rPr lang="zh-TW" altLang="zh-TW" sz="2000" b="1" dirty="0">
                <a:solidFill>
                  <a:srgbClr val="002060"/>
                </a:solidFill>
              </a:rPr>
              <a:t>年齡、婚姻狀況、服務年資、任教班型之特殊教育教師，在參與教師專業學習社群後，教師教學效能有顯著差異</a:t>
            </a:r>
            <a:r>
              <a:rPr lang="zh-TW" altLang="zh-TW" sz="2000" b="1" dirty="0" smtClean="0">
                <a:solidFill>
                  <a:srgbClr val="002060"/>
                </a:solidFill>
              </a:rPr>
              <a:t>。</a:t>
            </a:r>
            <a:endParaRPr lang="zh-TW" altLang="zh-TW" sz="2000" b="1" dirty="0">
              <a:solidFill>
                <a:srgbClr val="002060"/>
              </a:solidFill>
            </a:endParaRPr>
          </a:p>
        </p:txBody>
      </p:sp>
      <p:grpSp>
        <p:nvGrpSpPr>
          <p:cNvPr id="1226" name="Google Shape;1226;p15"/>
          <p:cNvGrpSpPr/>
          <p:nvPr/>
        </p:nvGrpSpPr>
        <p:grpSpPr>
          <a:xfrm>
            <a:off x="966787" y="68474"/>
            <a:ext cx="612632" cy="1041366"/>
            <a:chOff x="739440" y="-134204"/>
            <a:chExt cx="3027369" cy="3038769"/>
          </a:xfrm>
        </p:grpSpPr>
        <p:sp>
          <p:nvSpPr>
            <p:cNvPr id="1227" name="Google Shape;1227;p15"/>
            <p:cNvSpPr/>
            <p:nvPr/>
          </p:nvSpPr>
          <p:spPr>
            <a:xfrm>
              <a:off x="739444" y="-134204"/>
              <a:ext cx="3027365" cy="3038769"/>
            </a:xfrm>
            <a:custGeom>
              <a:avLst/>
              <a:gdLst/>
              <a:ahLst/>
              <a:cxnLst/>
              <a:rect l="l" t="t" r="r" b="b"/>
              <a:pathLst>
                <a:path w="3027365" h="3038769" extrusionOk="0">
                  <a:moveTo>
                    <a:pt x="3024239" y="1416925"/>
                  </a:moveTo>
                  <a:cubicBezTo>
                    <a:pt x="3023455" y="1404685"/>
                    <a:pt x="3022458" y="1392451"/>
                    <a:pt x="3021322" y="1380284"/>
                  </a:cubicBezTo>
                  <a:cubicBezTo>
                    <a:pt x="3020750" y="1374237"/>
                    <a:pt x="3020112" y="1368117"/>
                    <a:pt x="3019474" y="1361997"/>
                  </a:cubicBezTo>
                  <a:cubicBezTo>
                    <a:pt x="3008443" y="1257835"/>
                    <a:pt x="2985750" y="1155879"/>
                    <a:pt x="2952950" y="1057624"/>
                  </a:cubicBezTo>
                  <a:cubicBezTo>
                    <a:pt x="2952737" y="1057126"/>
                    <a:pt x="2952591" y="1056700"/>
                    <a:pt x="2952451" y="1056202"/>
                  </a:cubicBezTo>
                  <a:cubicBezTo>
                    <a:pt x="2946830" y="1039270"/>
                    <a:pt x="2940856" y="1022478"/>
                    <a:pt x="2934523" y="1005759"/>
                  </a:cubicBezTo>
                  <a:cubicBezTo>
                    <a:pt x="2927619" y="987472"/>
                    <a:pt x="2920435" y="969403"/>
                    <a:pt x="2912893" y="951402"/>
                  </a:cubicBezTo>
                  <a:cubicBezTo>
                    <a:pt x="2908627" y="941301"/>
                    <a:pt x="2904281" y="931267"/>
                    <a:pt x="2899802" y="921306"/>
                  </a:cubicBezTo>
                  <a:cubicBezTo>
                    <a:pt x="2899802" y="921233"/>
                    <a:pt x="2899729" y="921166"/>
                    <a:pt x="2899729" y="921093"/>
                  </a:cubicBezTo>
                  <a:cubicBezTo>
                    <a:pt x="2659097" y="382062"/>
                    <a:pt x="2107194" y="-14737"/>
                    <a:pt x="1494747" y="420"/>
                  </a:cubicBezTo>
                  <a:cubicBezTo>
                    <a:pt x="1398911" y="-364"/>
                    <a:pt x="1303713" y="8959"/>
                    <a:pt x="1210648" y="27526"/>
                  </a:cubicBezTo>
                  <a:cubicBezTo>
                    <a:pt x="1200687" y="29519"/>
                    <a:pt x="1190726" y="31579"/>
                    <a:pt x="1180838" y="33785"/>
                  </a:cubicBezTo>
                  <a:cubicBezTo>
                    <a:pt x="1155720" y="39334"/>
                    <a:pt x="1130747" y="45527"/>
                    <a:pt x="1105988" y="52425"/>
                  </a:cubicBezTo>
                  <a:cubicBezTo>
                    <a:pt x="1101436" y="53707"/>
                    <a:pt x="1096951" y="55057"/>
                    <a:pt x="1092399" y="56339"/>
                  </a:cubicBezTo>
                  <a:cubicBezTo>
                    <a:pt x="797269" y="141296"/>
                    <a:pt x="530036" y="318814"/>
                    <a:pt x="337294" y="558018"/>
                  </a:cubicBezTo>
                  <a:cubicBezTo>
                    <a:pt x="331673" y="564989"/>
                    <a:pt x="326124" y="571966"/>
                    <a:pt x="320715" y="579009"/>
                  </a:cubicBezTo>
                  <a:cubicBezTo>
                    <a:pt x="315665" y="585415"/>
                    <a:pt x="310754" y="591888"/>
                    <a:pt x="305916" y="598360"/>
                  </a:cubicBezTo>
                  <a:cubicBezTo>
                    <a:pt x="304209" y="600566"/>
                    <a:pt x="302574" y="602772"/>
                    <a:pt x="301006" y="604978"/>
                  </a:cubicBezTo>
                  <a:cubicBezTo>
                    <a:pt x="297450" y="609676"/>
                    <a:pt x="294035" y="614441"/>
                    <a:pt x="290619" y="619139"/>
                  </a:cubicBezTo>
                  <a:cubicBezTo>
                    <a:pt x="288839" y="621558"/>
                    <a:pt x="287064" y="623977"/>
                    <a:pt x="285423" y="626396"/>
                  </a:cubicBezTo>
                  <a:cubicBezTo>
                    <a:pt x="281795" y="631446"/>
                    <a:pt x="278166" y="636569"/>
                    <a:pt x="274611" y="641693"/>
                  </a:cubicBezTo>
                  <a:cubicBezTo>
                    <a:pt x="274186" y="642331"/>
                    <a:pt x="273687" y="642975"/>
                    <a:pt x="273262" y="643686"/>
                  </a:cubicBezTo>
                  <a:cubicBezTo>
                    <a:pt x="219257" y="721739"/>
                    <a:pt x="172868" y="805408"/>
                    <a:pt x="135449" y="893635"/>
                  </a:cubicBezTo>
                  <a:cubicBezTo>
                    <a:pt x="-172553" y="1556817"/>
                    <a:pt x="67356" y="2347353"/>
                    <a:pt x="626164" y="2755821"/>
                  </a:cubicBezTo>
                  <a:cubicBezTo>
                    <a:pt x="626735" y="2756247"/>
                    <a:pt x="627300" y="2756678"/>
                    <a:pt x="627871" y="2757104"/>
                  </a:cubicBezTo>
                  <a:cubicBezTo>
                    <a:pt x="636483" y="2763436"/>
                    <a:pt x="645229" y="2769623"/>
                    <a:pt x="653980" y="2775676"/>
                  </a:cubicBezTo>
                  <a:cubicBezTo>
                    <a:pt x="658393" y="2778733"/>
                    <a:pt x="662805" y="2781724"/>
                    <a:pt x="667211" y="2784781"/>
                  </a:cubicBezTo>
                  <a:cubicBezTo>
                    <a:pt x="671623" y="2787771"/>
                    <a:pt x="676036" y="2790755"/>
                    <a:pt x="680515" y="2793672"/>
                  </a:cubicBezTo>
                  <a:cubicBezTo>
                    <a:pt x="687984" y="2798582"/>
                    <a:pt x="695453" y="2803493"/>
                    <a:pt x="702995" y="2808331"/>
                  </a:cubicBezTo>
                  <a:cubicBezTo>
                    <a:pt x="707480" y="2811108"/>
                    <a:pt x="711960" y="2813952"/>
                    <a:pt x="716445" y="2816724"/>
                  </a:cubicBezTo>
                  <a:cubicBezTo>
                    <a:pt x="721568" y="2819927"/>
                    <a:pt x="726764" y="2823057"/>
                    <a:pt x="731955" y="2826186"/>
                  </a:cubicBezTo>
                  <a:cubicBezTo>
                    <a:pt x="737218" y="2829316"/>
                    <a:pt x="742414" y="2832446"/>
                    <a:pt x="747677" y="2835509"/>
                  </a:cubicBezTo>
                  <a:cubicBezTo>
                    <a:pt x="877948" y="2911855"/>
                    <a:pt x="1022453" y="2968631"/>
                    <a:pt x="1178772" y="3000720"/>
                  </a:cubicBezTo>
                  <a:cubicBezTo>
                    <a:pt x="1227866" y="3012103"/>
                    <a:pt x="1276960" y="3020855"/>
                    <a:pt x="1325835" y="3027048"/>
                  </a:cubicBezTo>
                  <a:cubicBezTo>
                    <a:pt x="1332241" y="3027905"/>
                    <a:pt x="1338713" y="3028682"/>
                    <a:pt x="1345119" y="3029393"/>
                  </a:cubicBezTo>
                  <a:cubicBezTo>
                    <a:pt x="1351950" y="3030250"/>
                    <a:pt x="1358708" y="3030961"/>
                    <a:pt x="1365466" y="3031600"/>
                  </a:cubicBezTo>
                  <a:cubicBezTo>
                    <a:pt x="1365965" y="3031600"/>
                    <a:pt x="1366463" y="3031673"/>
                    <a:pt x="1366888" y="3031673"/>
                  </a:cubicBezTo>
                  <a:cubicBezTo>
                    <a:pt x="1372510" y="3032311"/>
                    <a:pt x="1378132" y="3032809"/>
                    <a:pt x="1383681" y="3033240"/>
                  </a:cubicBezTo>
                  <a:cubicBezTo>
                    <a:pt x="1389515" y="3033812"/>
                    <a:pt x="1395276" y="3034237"/>
                    <a:pt x="1401044" y="3034663"/>
                  </a:cubicBezTo>
                  <a:cubicBezTo>
                    <a:pt x="1404460" y="3034948"/>
                    <a:pt x="1407948" y="3035234"/>
                    <a:pt x="1411363" y="3035447"/>
                  </a:cubicBezTo>
                  <a:cubicBezTo>
                    <a:pt x="1416912" y="3035805"/>
                    <a:pt x="1422394" y="3036158"/>
                    <a:pt x="1427870" y="3036443"/>
                  </a:cubicBezTo>
                  <a:cubicBezTo>
                    <a:pt x="1431571" y="3036656"/>
                    <a:pt x="1435272" y="3036869"/>
                    <a:pt x="1438901" y="3037015"/>
                  </a:cubicBezTo>
                  <a:cubicBezTo>
                    <a:pt x="1448503" y="3037513"/>
                    <a:pt x="1458185" y="3037872"/>
                    <a:pt x="1467787" y="3038151"/>
                  </a:cubicBezTo>
                  <a:cubicBezTo>
                    <a:pt x="1964051" y="3052597"/>
                    <a:pt x="2431428" y="2812822"/>
                    <a:pt x="2722285" y="2429685"/>
                  </a:cubicBezTo>
                  <a:cubicBezTo>
                    <a:pt x="2725560" y="2425418"/>
                    <a:pt x="2728757" y="2421073"/>
                    <a:pt x="2732033" y="2416734"/>
                  </a:cubicBezTo>
                  <a:cubicBezTo>
                    <a:pt x="2735309" y="2412467"/>
                    <a:pt x="2738439" y="2408122"/>
                    <a:pt x="2741569" y="2403716"/>
                  </a:cubicBezTo>
                  <a:cubicBezTo>
                    <a:pt x="2744771" y="2399376"/>
                    <a:pt x="2747901" y="2394964"/>
                    <a:pt x="2751031" y="2390552"/>
                  </a:cubicBezTo>
                  <a:cubicBezTo>
                    <a:pt x="2754161" y="2386139"/>
                    <a:pt x="2757291" y="2381727"/>
                    <a:pt x="2760354" y="2377321"/>
                  </a:cubicBezTo>
                  <a:cubicBezTo>
                    <a:pt x="2772734" y="2359605"/>
                    <a:pt x="2784615" y="2341604"/>
                    <a:pt x="2796144" y="2323317"/>
                  </a:cubicBezTo>
                  <a:cubicBezTo>
                    <a:pt x="2925923" y="2118262"/>
                    <a:pt x="3007672" y="1879562"/>
                    <a:pt x="3022823" y="1621287"/>
                  </a:cubicBezTo>
                  <a:cubicBezTo>
                    <a:pt x="3024032" y="1606203"/>
                    <a:pt x="3025029" y="1591118"/>
                    <a:pt x="3025740" y="1576034"/>
                  </a:cubicBezTo>
                  <a:cubicBezTo>
                    <a:pt x="3026026" y="1570485"/>
                    <a:pt x="3026238" y="1564937"/>
                    <a:pt x="3026451" y="1559315"/>
                  </a:cubicBezTo>
                  <a:cubicBezTo>
                    <a:pt x="3026664" y="1553766"/>
                    <a:pt x="3026810" y="1548217"/>
                    <a:pt x="3026949" y="1542669"/>
                  </a:cubicBezTo>
                  <a:cubicBezTo>
                    <a:pt x="3027022" y="1539253"/>
                    <a:pt x="3027089" y="1535838"/>
                    <a:pt x="3027162" y="1532422"/>
                  </a:cubicBezTo>
                  <a:cubicBezTo>
                    <a:pt x="3027235" y="1529432"/>
                    <a:pt x="3027302" y="1526448"/>
                    <a:pt x="3027302" y="1523531"/>
                  </a:cubicBezTo>
                  <a:cubicBezTo>
                    <a:pt x="3027648" y="1487789"/>
                    <a:pt x="3026585" y="1452290"/>
                    <a:pt x="3024239" y="141692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8" name="Google Shape;1228;p15"/>
            <p:cNvSpPr/>
            <p:nvPr/>
          </p:nvSpPr>
          <p:spPr>
            <a:xfrm>
              <a:off x="739440" y="423800"/>
              <a:ext cx="892757" cy="2277485"/>
            </a:xfrm>
            <a:custGeom>
              <a:avLst/>
              <a:gdLst/>
              <a:ahLst/>
              <a:cxnLst/>
              <a:rect l="l" t="t" r="r" b="b"/>
              <a:pathLst>
                <a:path w="892757" h="2277485" extrusionOk="0">
                  <a:moveTo>
                    <a:pt x="892758" y="1256005"/>
                  </a:moveTo>
                  <a:cubicBezTo>
                    <a:pt x="891974" y="1301112"/>
                    <a:pt x="888491" y="1347927"/>
                    <a:pt x="887562" y="1394602"/>
                  </a:cubicBezTo>
                  <a:cubicBezTo>
                    <a:pt x="824951" y="1419648"/>
                    <a:pt x="738359" y="1422917"/>
                    <a:pt x="685710" y="1447039"/>
                  </a:cubicBezTo>
                  <a:cubicBezTo>
                    <a:pt x="649142" y="1504599"/>
                    <a:pt x="648212" y="1581582"/>
                    <a:pt x="642450" y="1644831"/>
                  </a:cubicBezTo>
                  <a:cubicBezTo>
                    <a:pt x="681869" y="1692144"/>
                    <a:pt x="749104" y="1706305"/>
                    <a:pt x="785460" y="1755964"/>
                  </a:cubicBezTo>
                  <a:cubicBezTo>
                    <a:pt x="825729" y="1831878"/>
                    <a:pt x="794071" y="1924590"/>
                    <a:pt x="787094" y="2005627"/>
                  </a:cubicBezTo>
                  <a:cubicBezTo>
                    <a:pt x="773293" y="2096127"/>
                    <a:pt x="757637" y="2186414"/>
                    <a:pt x="747676" y="2277486"/>
                  </a:cubicBezTo>
                  <a:cubicBezTo>
                    <a:pt x="742413" y="2274429"/>
                    <a:pt x="737217" y="2271299"/>
                    <a:pt x="731953" y="2268163"/>
                  </a:cubicBezTo>
                  <a:cubicBezTo>
                    <a:pt x="726757" y="2265033"/>
                    <a:pt x="721567" y="2261903"/>
                    <a:pt x="716444" y="2258700"/>
                  </a:cubicBezTo>
                  <a:cubicBezTo>
                    <a:pt x="711958" y="2255923"/>
                    <a:pt x="707479" y="2253078"/>
                    <a:pt x="702994" y="2250307"/>
                  </a:cubicBezTo>
                  <a:cubicBezTo>
                    <a:pt x="695452" y="2245469"/>
                    <a:pt x="687983" y="2240559"/>
                    <a:pt x="680513" y="2235648"/>
                  </a:cubicBezTo>
                  <a:cubicBezTo>
                    <a:pt x="676028" y="2232731"/>
                    <a:pt x="671622" y="2229741"/>
                    <a:pt x="667210" y="2226757"/>
                  </a:cubicBezTo>
                  <a:cubicBezTo>
                    <a:pt x="662798" y="2223700"/>
                    <a:pt x="658385" y="2220710"/>
                    <a:pt x="653979" y="2217653"/>
                  </a:cubicBezTo>
                  <a:cubicBezTo>
                    <a:pt x="645228" y="2211606"/>
                    <a:pt x="636476" y="2205413"/>
                    <a:pt x="627870" y="2199080"/>
                  </a:cubicBezTo>
                  <a:cubicBezTo>
                    <a:pt x="627299" y="2198654"/>
                    <a:pt x="626734" y="2198229"/>
                    <a:pt x="626163" y="2197797"/>
                  </a:cubicBezTo>
                  <a:cubicBezTo>
                    <a:pt x="67361" y="1789335"/>
                    <a:pt x="-172554" y="998799"/>
                    <a:pt x="135448" y="335617"/>
                  </a:cubicBezTo>
                  <a:cubicBezTo>
                    <a:pt x="172873" y="247390"/>
                    <a:pt x="219262" y="163722"/>
                    <a:pt x="273261" y="85668"/>
                  </a:cubicBezTo>
                  <a:cubicBezTo>
                    <a:pt x="273686" y="84957"/>
                    <a:pt x="274185" y="84319"/>
                    <a:pt x="274610" y="83675"/>
                  </a:cubicBezTo>
                  <a:cubicBezTo>
                    <a:pt x="278165" y="78552"/>
                    <a:pt x="281794" y="73428"/>
                    <a:pt x="285422" y="68378"/>
                  </a:cubicBezTo>
                  <a:cubicBezTo>
                    <a:pt x="287057" y="65959"/>
                    <a:pt x="288837" y="63540"/>
                    <a:pt x="290618" y="61121"/>
                  </a:cubicBezTo>
                  <a:cubicBezTo>
                    <a:pt x="294034" y="56423"/>
                    <a:pt x="297449" y="51659"/>
                    <a:pt x="301005" y="46961"/>
                  </a:cubicBezTo>
                  <a:cubicBezTo>
                    <a:pt x="302573" y="44755"/>
                    <a:pt x="304207" y="42549"/>
                    <a:pt x="305915" y="40342"/>
                  </a:cubicBezTo>
                  <a:cubicBezTo>
                    <a:pt x="310753" y="33870"/>
                    <a:pt x="315663" y="27391"/>
                    <a:pt x="320714" y="20992"/>
                  </a:cubicBezTo>
                  <a:cubicBezTo>
                    <a:pt x="326123" y="13948"/>
                    <a:pt x="331672" y="6977"/>
                    <a:pt x="337293" y="0"/>
                  </a:cubicBezTo>
                  <a:cubicBezTo>
                    <a:pt x="349673" y="8326"/>
                    <a:pt x="360844" y="19284"/>
                    <a:pt x="371941" y="28315"/>
                  </a:cubicBezTo>
                  <a:cubicBezTo>
                    <a:pt x="409792" y="61899"/>
                    <a:pt x="449350" y="93271"/>
                    <a:pt x="487985" y="125932"/>
                  </a:cubicBezTo>
                  <a:cubicBezTo>
                    <a:pt x="508405" y="164354"/>
                    <a:pt x="528327" y="203487"/>
                    <a:pt x="540707" y="245251"/>
                  </a:cubicBezTo>
                  <a:cubicBezTo>
                    <a:pt x="565394" y="344928"/>
                    <a:pt x="526194" y="445182"/>
                    <a:pt x="516585" y="544148"/>
                  </a:cubicBezTo>
                  <a:cubicBezTo>
                    <a:pt x="519290" y="566204"/>
                    <a:pt x="528114" y="587693"/>
                    <a:pt x="524200" y="610247"/>
                  </a:cubicBezTo>
                  <a:cubicBezTo>
                    <a:pt x="510611" y="687869"/>
                    <a:pt x="463796" y="775172"/>
                    <a:pt x="521283" y="846248"/>
                  </a:cubicBezTo>
                  <a:cubicBezTo>
                    <a:pt x="557785" y="893136"/>
                    <a:pt x="609577" y="924867"/>
                    <a:pt x="657887" y="958305"/>
                  </a:cubicBezTo>
                  <a:cubicBezTo>
                    <a:pt x="687770" y="981430"/>
                    <a:pt x="736505" y="991743"/>
                    <a:pt x="745403" y="1033155"/>
                  </a:cubicBezTo>
                  <a:cubicBezTo>
                    <a:pt x="751098" y="1082176"/>
                    <a:pt x="765112" y="1131842"/>
                    <a:pt x="805667" y="1163925"/>
                  </a:cubicBezTo>
                  <a:cubicBezTo>
                    <a:pt x="834274" y="1194318"/>
                    <a:pt x="886498" y="1210254"/>
                    <a:pt x="892758" y="1256005"/>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29" name="Google Shape;1229;p15"/>
            <p:cNvSpPr/>
            <p:nvPr/>
          </p:nvSpPr>
          <p:spPr>
            <a:xfrm>
              <a:off x="1978166" y="1227804"/>
              <a:ext cx="1788641" cy="1676741"/>
            </a:xfrm>
            <a:custGeom>
              <a:avLst/>
              <a:gdLst/>
              <a:ahLst/>
              <a:cxnLst/>
              <a:rect l="l" t="t" r="r" b="b"/>
              <a:pathLst>
                <a:path w="1788641" h="1676741" extrusionOk="0">
                  <a:moveTo>
                    <a:pt x="1785517" y="54916"/>
                  </a:moveTo>
                  <a:cubicBezTo>
                    <a:pt x="1787863" y="90275"/>
                    <a:pt x="1788932" y="125780"/>
                    <a:pt x="1788574" y="161497"/>
                  </a:cubicBezTo>
                  <a:cubicBezTo>
                    <a:pt x="1788574" y="164414"/>
                    <a:pt x="1788501" y="167405"/>
                    <a:pt x="1788434" y="170389"/>
                  </a:cubicBezTo>
                  <a:cubicBezTo>
                    <a:pt x="1788361" y="173804"/>
                    <a:pt x="1788294" y="177220"/>
                    <a:pt x="1788221" y="180635"/>
                  </a:cubicBezTo>
                  <a:cubicBezTo>
                    <a:pt x="1788081" y="186184"/>
                    <a:pt x="1787936" y="191733"/>
                    <a:pt x="1787723" y="197281"/>
                  </a:cubicBezTo>
                  <a:cubicBezTo>
                    <a:pt x="1787510" y="202903"/>
                    <a:pt x="1787297" y="208452"/>
                    <a:pt x="1787012" y="214001"/>
                  </a:cubicBezTo>
                  <a:cubicBezTo>
                    <a:pt x="1786301" y="229085"/>
                    <a:pt x="1785304" y="244169"/>
                    <a:pt x="1784095" y="259254"/>
                  </a:cubicBezTo>
                  <a:cubicBezTo>
                    <a:pt x="1768937" y="517523"/>
                    <a:pt x="1687189" y="756228"/>
                    <a:pt x="1557416" y="961283"/>
                  </a:cubicBezTo>
                  <a:cubicBezTo>
                    <a:pt x="1545887" y="979570"/>
                    <a:pt x="1534006" y="997572"/>
                    <a:pt x="1521626" y="1015288"/>
                  </a:cubicBezTo>
                  <a:cubicBezTo>
                    <a:pt x="1518569" y="1019700"/>
                    <a:pt x="1515439" y="1024112"/>
                    <a:pt x="1512303" y="1028524"/>
                  </a:cubicBezTo>
                  <a:cubicBezTo>
                    <a:pt x="1509167" y="1032937"/>
                    <a:pt x="1506043" y="1037349"/>
                    <a:pt x="1502840" y="1041688"/>
                  </a:cubicBezTo>
                  <a:cubicBezTo>
                    <a:pt x="1499711" y="1046101"/>
                    <a:pt x="1496581" y="1050440"/>
                    <a:pt x="1493305" y="1054706"/>
                  </a:cubicBezTo>
                  <a:cubicBezTo>
                    <a:pt x="1490029" y="1059046"/>
                    <a:pt x="1486832" y="1063385"/>
                    <a:pt x="1483557" y="1067657"/>
                  </a:cubicBezTo>
                  <a:cubicBezTo>
                    <a:pt x="1192700" y="1450795"/>
                    <a:pt x="725323" y="1690570"/>
                    <a:pt x="229059" y="1676124"/>
                  </a:cubicBezTo>
                  <a:cubicBezTo>
                    <a:pt x="219456" y="1675838"/>
                    <a:pt x="209775" y="1675486"/>
                    <a:pt x="200173" y="1674987"/>
                  </a:cubicBezTo>
                  <a:cubicBezTo>
                    <a:pt x="196544" y="1674847"/>
                    <a:pt x="192843" y="1674629"/>
                    <a:pt x="189142" y="1674416"/>
                  </a:cubicBezTo>
                  <a:cubicBezTo>
                    <a:pt x="183666" y="1674130"/>
                    <a:pt x="178184" y="1673778"/>
                    <a:pt x="172635" y="1673419"/>
                  </a:cubicBezTo>
                  <a:cubicBezTo>
                    <a:pt x="169220" y="1673207"/>
                    <a:pt x="165731" y="1672921"/>
                    <a:pt x="162316" y="1672635"/>
                  </a:cubicBezTo>
                  <a:cubicBezTo>
                    <a:pt x="156554" y="1672210"/>
                    <a:pt x="150787" y="1671778"/>
                    <a:pt x="144952" y="1671213"/>
                  </a:cubicBezTo>
                  <a:cubicBezTo>
                    <a:pt x="139404" y="1670788"/>
                    <a:pt x="133782" y="1670289"/>
                    <a:pt x="128160" y="1669645"/>
                  </a:cubicBezTo>
                  <a:cubicBezTo>
                    <a:pt x="127735" y="1669645"/>
                    <a:pt x="127237" y="1669572"/>
                    <a:pt x="126738" y="1669572"/>
                  </a:cubicBezTo>
                  <a:cubicBezTo>
                    <a:pt x="119980" y="1668934"/>
                    <a:pt x="113222" y="1668223"/>
                    <a:pt x="106391" y="1667366"/>
                  </a:cubicBezTo>
                  <a:cubicBezTo>
                    <a:pt x="99985" y="1666655"/>
                    <a:pt x="93513" y="1665871"/>
                    <a:pt x="87107" y="1665020"/>
                  </a:cubicBezTo>
                  <a:cubicBezTo>
                    <a:pt x="71451" y="1619980"/>
                    <a:pt x="55164" y="1575304"/>
                    <a:pt x="37016" y="1531188"/>
                  </a:cubicBezTo>
                  <a:cubicBezTo>
                    <a:pt x="23141" y="1493410"/>
                    <a:pt x="-3466" y="1456410"/>
                    <a:pt x="375" y="1414646"/>
                  </a:cubicBezTo>
                  <a:cubicBezTo>
                    <a:pt x="19938" y="1319521"/>
                    <a:pt x="183301" y="1207458"/>
                    <a:pt x="162383" y="1110340"/>
                  </a:cubicBezTo>
                  <a:cubicBezTo>
                    <a:pt x="127589" y="1021116"/>
                    <a:pt x="60354" y="947767"/>
                    <a:pt x="30185" y="856124"/>
                  </a:cubicBezTo>
                  <a:cubicBezTo>
                    <a:pt x="-482" y="773519"/>
                    <a:pt x="12968" y="676972"/>
                    <a:pt x="80841" y="616920"/>
                  </a:cubicBezTo>
                  <a:cubicBezTo>
                    <a:pt x="144023" y="552316"/>
                    <a:pt x="205211" y="484084"/>
                    <a:pt x="280061" y="432645"/>
                  </a:cubicBezTo>
                  <a:cubicBezTo>
                    <a:pt x="443205" y="318096"/>
                    <a:pt x="421576" y="490417"/>
                    <a:pt x="524601" y="485865"/>
                  </a:cubicBezTo>
                  <a:cubicBezTo>
                    <a:pt x="651031" y="480316"/>
                    <a:pt x="777747" y="468787"/>
                    <a:pt x="903259" y="458401"/>
                  </a:cubicBezTo>
                  <a:cubicBezTo>
                    <a:pt x="975758" y="476117"/>
                    <a:pt x="992052" y="565341"/>
                    <a:pt x="1028839" y="620549"/>
                  </a:cubicBezTo>
                  <a:cubicBezTo>
                    <a:pt x="1094081" y="625034"/>
                    <a:pt x="1157335" y="642816"/>
                    <a:pt x="1220942" y="656837"/>
                  </a:cubicBezTo>
                  <a:cubicBezTo>
                    <a:pt x="1250685" y="662459"/>
                    <a:pt x="1282489" y="665729"/>
                    <a:pt x="1306392" y="686295"/>
                  </a:cubicBezTo>
                  <a:cubicBezTo>
                    <a:pt x="1331437" y="709274"/>
                    <a:pt x="1335491" y="745064"/>
                    <a:pt x="1343319" y="777153"/>
                  </a:cubicBezTo>
                  <a:cubicBezTo>
                    <a:pt x="1423079" y="704655"/>
                    <a:pt x="1515786" y="645527"/>
                    <a:pt x="1585440" y="563068"/>
                  </a:cubicBezTo>
                  <a:cubicBezTo>
                    <a:pt x="1566441" y="473844"/>
                    <a:pt x="1543535" y="376087"/>
                    <a:pt x="1564096" y="285800"/>
                  </a:cubicBezTo>
                  <a:cubicBezTo>
                    <a:pt x="1630261" y="198783"/>
                    <a:pt x="1702693" y="120237"/>
                    <a:pt x="1757196" y="26109"/>
                  </a:cubicBezTo>
                  <a:cubicBezTo>
                    <a:pt x="1762605" y="13802"/>
                    <a:pt x="1770998" y="5190"/>
                    <a:pt x="1780746" y="0"/>
                  </a:cubicBezTo>
                  <a:cubicBezTo>
                    <a:pt x="1781384" y="6120"/>
                    <a:pt x="1782028" y="12240"/>
                    <a:pt x="1782594" y="18287"/>
                  </a:cubicBezTo>
                  <a:cubicBezTo>
                    <a:pt x="1783736" y="30442"/>
                    <a:pt x="1784733" y="42682"/>
                    <a:pt x="1785517" y="5491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30" name="Google Shape;1230;p15"/>
            <p:cNvSpPr/>
            <p:nvPr/>
          </p:nvSpPr>
          <p:spPr>
            <a:xfrm>
              <a:off x="1576727" y="-134198"/>
              <a:ext cx="2115660" cy="1475403"/>
            </a:xfrm>
            <a:custGeom>
              <a:avLst/>
              <a:gdLst/>
              <a:ahLst/>
              <a:cxnLst/>
              <a:rect l="l" t="t" r="r" b="b"/>
              <a:pathLst>
                <a:path w="2115660" h="1475403" extrusionOk="0">
                  <a:moveTo>
                    <a:pt x="2115163" y="1056196"/>
                  </a:moveTo>
                  <a:cubicBezTo>
                    <a:pt x="2115303" y="1056694"/>
                    <a:pt x="2115448" y="1057120"/>
                    <a:pt x="2115661" y="1057618"/>
                  </a:cubicBezTo>
                  <a:cubicBezTo>
                    <a:pt x="2012848" y="1060177"/>
                    <a:pt x="1911038" y="997639"/>
                    <a:pt x="1805879" y="1010159"/>
                  </a:cubicBezTo>
                  <a:cubicBezTo>
                    <a:pt x="1827363" y="1065300"/>
                    <a:pt x="1816478" y="1139865"/>
                    <a:pt x="1754938" y="1162345"/>
                  </a:cubicBezTo>
                  <a:cubicBezTo>
                    <a:pt x="1717658" y="1183975"/>
                    <a:pt x="1683503" y="1210795"/>
                    <a:pt x="1644655" y="1230079"/>
                  </a:cubicBezTo>
                  <a:cubicBezTo>
                    <a:pt x="1625943" y="1356655"/>
                    <a:pt x="1634555" y="1518875"/>
                    <a:pt x="1453974" y="1464658"/>
                  </a:cubicBezTo>
                  <a:cubicBezTo>
                    <a:pt x="1406661" y="1454199"/>
                    <a:pt x="1380266" y="1411650"/>
                    <a:pt x="1354151" y="1374796"/>
                  </a:cubicBezTo>
                  <a:cubicBezTo>
                    <a:pt x="1311104" y="1322931"/>
                    <a:pt x="1290617" y="1246513"/>
                    <a:pt x="1234905" y="1207738"/>
                  </a:cubicBezTo>
                  <a:cubicBezTo>
                    <a:pt x="1233483" y="1207665"/>
                    <a:pt x="1232127" y="1207598"/>
                    <a:pt x="1230705" y="1207525"/>
                  </a:cubicBezTo>
                  <a:cubicBezTo>
                    <a:pt x="1229994" y="1159854"/>
                    <a:pt x="1260442" y="1115670"/>
                    <a:pt x="1255179" y="1067719"/>
                  </a:cubicBezTo>
                  <a:cubicBezTo>
                    <a:pt x="1244082" y="1009733"/>
                    <a:pt x="1225157" y="953237"/>
                    <a:pt x="1218678" y="894401"/>
                  </a:cubicBezTo>
                  <a:cubicBezTo>
                    <a:pt x="1266490" y="818554"/>
                    <a:pt x="1383031" y="726917"/>
                    <a:pt x="1347387" y="626736"/>
                  </a:cubicBezTo>
                  <a:cubicBezTo>
                    <a:pt x="1335505" y="595431"/>
                    <a:pt x="1317929" y="546549"/>
                    <a:pt x="1276165" y="553593"/>
                  </a:cubicBezTo>
                  <a:cubicBezTo>
                    <a:pt x="1199181" y="571880"/>
                    <a:pt x="1132870" y="618124"/>
                    <a:pt x="1057953" y="641322"/>
                  </a:cubicBezTo>
                  <a:cubicBezTo>
                    <a:pt x="1017397" y="654984"/>
                    <a:pt x="976769" y="643668"/>
                    <a:pt x="936646" y="636199"/>
                  </a:cubicBezTo>
                  <a:cubicBezTo>
                    <a:pt x="924479" y="635129"/>
                    <a:pt x="913095" y="639827"/>
                    <a:pt x="902995" y="646020"/>
                  </a:cubicBezTo>
                  <a:cubicBezTo>
                    <a:pt x="835474" y="682734"/>
                    <a:pt x="781402" y="738373"/>
                    <a:pt x="738070" y="801269"/>
                  </a:cubicBezTo>
                  <a:cubicBezTo>
                    <a:pt x="721636" y="823252"/>
                    <a:pt x="708898" y="847799"/>
                    <a:pt x="695169" y="871635"/>
                  </a:cubicBezTo>
                  <a:cubicBezTo>
                    <a:pt x="666708" y="884798"/>
                    <a:pt x="637749" y="894401"/>
                    <a:pt x="608151" y="882519"/>
                  </a:cubicBezTo>
                  <a:cubicBezTo>
                    <a:pt x="577557" y="867933"/>
                    <a:pt x="555143" y="841824"/>
                    <a:pt x="527114" y="823464"/>
                  </a:cubicBezTo>
                  <a:cubicBezTo>
                    <a:pt x="477734" y="807316"/>
                    <a:pt x="420320" y="824315"/>
                    <a:pt x="372150" y="800340"/>
                  </a:cubicBezTo>
                  <a:cubicBezTo>
                    <a:pt x="332233" y="797349"/>
                    <a:pt x="300861" y="775294"/>
                    <a:pt x="269769" y="752242"/>
                  </a:cubicBezTo>
                  <a:cubicBezTo>
                    <a:pt x="200965" y="713608"/>
                    <a:pt x="119503" y="710192"/>
                    <a:pt x="42805" y="716525"/>
                  </a:cubicBezTo>
                  <a:cubicBezTo>
                    <a:pt x="-382" y="711827"/>
                    <a:pt x="2037" y="660101"/>
                    <a:pt x="2535" y="627301"/>
                  </a:cubicBezTo>
                  <a:cubicBezTo>
                    <a:pt x="3459" y="604820"/>
                    <a:pt x="-1731" y="586108"/>
                    <a:pt x="615" y="565116"/>
                  </a:cubicBezTo>
                  <a:cubicBezTo>
                    <a:pt x="16836" y="505849"/>
                    <a:pt x="134733" y="506985"/>
                    <a:pt x="185316" y="488206"/>
                  </a:cubicBezTo>
                  <a:cubicBezTo>
                    <a:pt x="271975" y="471201"/>
                    <a:pt x="262725" y="414352"/>
                    <a:pt x="280441" y="345980"/>
                  </a:cubicBezTo>
                  <a:cubicBezTo>
                    <a:pt x="291611" y="315745"/>
                    <a:pt x="318863" y="297956"/>
                    <a:pt x="344260" y="279814"/>
                  </a:cubicBezTo>
                  <a:cubicBezTo>
                    <a:pt x="279796" y="230295"/>
                    <a:pt x="246431" y="154594"/>
                    <a:pt x="254399" y="69144"/>
                  </a:cubicBezTo>
                  <a:cubicBezTo>
                    <a:pt x="254824" y="64945"/>
                    <a:pt x="255037" y="60678"/>
                    <a:pt x="255110" y="56339"/>
                  </a:cubicBezTo>
                  <a:cubicBezTo>
                    <a:pt x="259662" y="55057"/>
                    <a:pt x="264147" y="53707"/>
                    <a:pt x="268699" y="52425"/>
                  </a:cubicBezTo>
                  <a:cubicBezTo>
                    <a:pt x="293459" y="45521"/>
                    <a:pt x="318431" y="39334"/>
                    <a:pt x="343549" y="33785"/>
                  </a:cubicBezTo>
                  <a:cubicBezTo>
                    <a:pt x="353437" y="31579"/>
                    <a:pt x="363398" y="29519"/>
                    <a:pt x="373359" y="27526"/>
                  </a:cubicBezTo>
                  <a:cubicBezTo>
                    <a:pt x="466424" y="8953"/>
                    <a:pt x="561622" y="-364"/>
                    <a:pt x="657458" y="420"/>
                  </a:cubicBezTo>
                  <a:cubicBezTo>
                    <a:pt x="1269911" y="-14737"/>
                    <a:pt x="1821814" y="382062"/>
                    <a:pt x="2062440" y="921087"/>
                  </a:cubicBezTo>
                  <a:cubicBezTo>
                    <a:pt x="2062440" y="921160"/>
                    <a:pt x="2062513" y="921227"/>
                    <a:pt x="2062513" y="921300"/>
                  </a:cubicBezTo>
                  <a:cubicBezTo>
                    <a:pt x="2066999" y="931261"/>
                    <a:pt x="2071338" y="941295"/>
                    <a:pt x="2075604" y="951396"/>
                  </a:cubicBezTo>
                  <a:cubicBezTo>
                    <a:pt x="2083146" y="969397"/>
                    <a:pt x="2090330" y="987465"/>
                    <a:pt x="2097234" y="1005753"/>
                  </a:cubicBezTo>
                  <a:cubicBezTo>
                    <a:pt x="2103567" y="1022472"/>
                    <a:pt x="2109541" y="1039264"/>
                    <a:pt x="2115163" y="1056196"/>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2" name="矩形 1"/>
          <p:cNvSpPr/>
          <p:nvPr/>
        </p:nvSpPr>
        <p:spPr>
          <a:xfrm>
            <a:off x="356850" y="1745672"/>
            <a:ext cx="1180407" cy="3785652"/>
          </a:xfrm>
          <a:prstGeom prst="rect">
            <a:avLst/>
          </a:prstGeom>
        </p:spPr>
        <p:txBody>
          <a:bodyPr wrap="square">
            <a:spAutoFit/>
          </a:bodyPr>
          <a:lstStyle/>
          <a:p>
            <a:pPr algn="ctr"/>
            <a:r>
              <a:rPr lang="zh-TW" altLang="zh-TW" sz="2400" dirty="0">
                <a:solidFill>
                  <a:srgbClr val="002060"/>
                </a:solidFill>
              </a:rPr>
              <a:t>特殊教育教師參與教師專業學習社群之專業成長與教學效能</a:t>
            </a:r>
            <a:r>
              <a:rPr lang="zh-TW" altLang="en-US" sz="2400" dirty="0">
                <a:solidFill>
                  <a:srgbClr val="002060"/>
                </a:solidFill>
              </a:rPr>
              <a:t>探究</a:t>
            </a:r>
            <a:endParaRPr lang="zh-CN" altLang="en-US" sz="2400" b="1" dirty="0">
              <a:solidFill>
                <a:srgbClr val="002060"/>
              </a:solidFill>
              <a:latin typeface="標楷體" panose="03000509000000000000" pitchFamily="65" charset="-120"/>
              <a:ea typeface="標楷體" panose="03000509000000000000" pitchFamily="65" charset="-120"/>
              <a:cs typeface="+mn-ea"/>
              <a:sym typeface="+mn-lt"/>
            </a:endParaRPr>
          </a:p>
        </p:txBody>
      </p:sp>
    </p:spTree>
    <p:extLst>
      <p:ext uri="{BB962C8B-B14F-4D97-AF65-F5344CB8AC3E}">
        <p14:creationId xmlns:p14="http://schemas.microsoft.com/office/powerpoint/2010/main" val="8811927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Google Shape;1093;p28"/>
          <p:cNvSpPr/>
          <p:nvPr/>
        </p:nvSpPr>
        <p:spPr>
          <a:xfrm>
            <a:off x="2498671" y="1525596"/>
            <a:ext cx="7191287" cy="3805025"/>
          </a:xfrm>
          <a:custGeom>
            <a:avLst/>
            <a:gdLst/>
            <a:ahLst/>
            <a:cxnLst/>
            <a:rect l="l" t="t" r="r" b="b"/>
            <a:pathLst>
              <a:path w="7288466" h="3856444" extrusionOk="0">
                <a:moveTo>
                  <a:pt x="7164005" y="3856444"/>
                </a:moveTo>
                <a:lnTo>
                  <a:pt x="124460" y="3856444"/>
                </a:lnTo>
                <a:cubicBezTo>
                  <a:pt x="55880" y="3856444"/>
                  <a:pt x="0" y="3800564"/>
                  <a:pt x="0" y="3731984"/>
                </a:cubicBezTo>
                <a:lnTo>
                  <a:pt x="0" y="124460"/>
                </a:lnTo>
                <a:cubicBezTo>
                  <a:pt x="0" y="55880"/>
                  <a:pt x="55880" y="0"/>
                  <a:pt x="124460" y="0"/>
                </a:cubicBezTo>
                <a:lnTo>
                  <a:pt x="7164006" y="0"/>
                </a:lnTo>
                <a:cubicBezTo>
                  <a:pt x="7232586" y="0"/>
                  <a:pt x="7288466" y="55880"/>
                  <a:pt x="7288466" y="124460"/>
                </a:cubicBezTo>
                <a:lnTo>
                  <a:pt x="7288466" y="3731984"/>
                </a:lnTo>
                <a:cubicBezTo>
                  <a:pt x="7288466" y="3800564"/>
                  <a:pt x="7232586" y="3856444"/>
                  <a:pt x="7164006" y="3856444"/>
                </a:cubicBezTo>
                <a:close/>
              </a:path>
            </a:pathLst>
          </a:custGeom>
          <a:solidFill>
            <a:schemeClr val="lt1"/>
          </a:solidFill>
          <a:ln>
            <a:noFill/>
          </a:ln>
        </p:spPr>
        <p:txBody>
          <a:bodyPr spcFirstLastPara="1" wrap="square" lIns="60967" tIns="60967" rIns="60967" bIns="60967" anchor="ctr" anchorCtr="0">
            <a:noAutofit/>
          </a:bodyPr>
          <a:lstStyle/>
          <a:p>
            <a:endParaRPr sz="2400"/>
          </a:p>
        </p:txBody>
      </p:sp>
      <p:grpSp>
        <p:nvGrpSpPr>
          <p:cNvPr id="1094" name="Google Shape;1094;p28"/>
          <p:cNvGrpSpPr/>
          <p:nvPr/>
        </p:nvGrpSpPr>
        <p:grpSpPr>
          <a:xfrm>
            <a:off x="3037151" y="2139552"/>
            <a:ext cx="6623132" cy="3143057"/>
            <a:chOff x="0" y="0"/>
            <a:chExt cx="11465349" cy="4065924"/>
          </a:xfrm>
        </p:grpSpPr>
        <p:sp>
          <p:nvSpPr>
            <p:cNvPr id="1095" name="Google Shape;1095;p28"/>
            <p:cNvSpPr txBox="1"/>
            <p:nvPr/>
          </p:nvSpPr>
          <p:spPr>
            <a:xfrm>
              <a:off x="0" y="0"/>
              <a:ext cx="11236500" cy="1994393"/>
            </a:xfrm>
            <a:prstGeom prst="rect">
              <a:avLst/>
            </a:prstGeom>
            <a:noFill/>
            <a:ln>
              <a:noFill/>
            </a:ln>
          </p:spPr>
          <p:txBody>
            <a:bodyPr spcFirstLastPara="1" wrap="square" lIns="0" tIns="0" rIns="0" bIns="0" anchor="t" anchorCtr="0">
              <a:spAutoFit/>
            </a:bodyPr>
            <a:lstStyle/>
            <a:p>
              <a:pPr algn="ctr">
                <a:lnSpc>
                  <a:spcPct val="120000"/>
                </a:lnSpc>
              </a:pPr>
              <a:r>
                <a:rPr lang="zh-TW" altLang="en-US" sz="5400" dirty="0" smtClean="0">
                  <a:solidFill>
                    <a:srgbClr val="0070C0"/>
                  </a:solidFill>
                </a:rPr>
                <a:t>教師專業</a:t>
              </a:r>
              <a:r>
                <a:rPr lang="zh-TW" altLang="en-US" sz="5400" dirty="0">
                  <a:solidFill>
                    <a:srgbClr val="0070C0"/>
                  </a:solidFill>
                </a:rPr>
                <a:t>學習社群</a:t>
              </a:r>
              <a:endParaRPr sz="933" dirty="0">
                <a:solidFill>
                  <a:schemeClr val="accent1"/>
                </a:solidFill>
              </a:endParaRPr>
            </a:p>
          </p:txBody>
        </p:sp>
        <p:sp>
          <p:nvSpPr>
            <p:cNvPr id="1096" name="Google Shape;1096;p28"/>
            <p:cNvSpPr txBox="1"/>
            <p:nvPr/>
          </p:nvSpPr>
          <p:spPr>
            <a:xfrm>
              <a:off x="228849" y="2282229"/>
              <a:ext cx="11236500" cy="1783695"/>
            </a:xfrm>
            <a:prstGeom prst="rect">
              <a:avLst/>
            </a:prstGeom>
            <a:noFill/>
            <a:ln>
              <a:noFill/>
            </a:ln>
          </p:spPr>
          <p:txBody>
            <a:bodyPr spcFirstLastPara="1" wrap="square" lIns="0" tIns="0" rIns="0" bIns="0" anchor="t" anchorCtr="0">
              <a:spAutoFit/>
            </a:bodyPr>
            <a:lstStyle/>
            <a:p>
              <a:pPr algn="ctr">
                <a:lnSpc>
                  <a:spcPct val="140000"/>
                </a:lnSpc>
              </a:pPr>
              <a:r>
                <a:rPr lang="zh-TW" altLang="en-US" sz="3200" b="1" dirty="0" smtClean="0">
                  <a:solidFill>
                    <a:srgbClr val="002060"/>
                  </a:solidFill>
                  <a:latin typeface="Nunito"/>
                  <a:ea typeface="Nunito"/>
                  <a:cs typeface="Nunito"/>
                  <a:sym typeface="Nunito"/>
                </a:rPr>
                <a:t>議題探究與研討 </a:t>
              </a:r>
              <a:endParaRPr lang="en-US" altLang="zh-TW" sz="3200" b="1" dirty="0" smtClean="0">
                <a:solidFill>
                  <a:srgbClr val="002060"/>
                </a:solidFill>
                <a:latin typeface="Nunito"/>
                <a:ea typeface="Nunito"/>
                <a:cs typeface="Nunito"/>
                <a:sym typeface="Nunito"/>
              </a:endParaRPr>
            </a:p>
            <a:p>
              <a:pPr algn="ctr">
                <a:lnSpc>
                  <a:spcPct val="140000"/>
                </a:lnSpc>
              </a:pPr>
              <a:r>
                <a:rPr lang="zh-TW" altLang="en-US" sz="3200" b="1" dirty="0" smtClean="0">
                  <a:solidFill>
                    <a:srgbClr val="002060"/>
                  </a:solidFill>
                  <a:latin typeface="Nunito"/>
                  <a:ea typeface="Nunito"/>
                  <a:cs typeface="Nunito"/>
                  <a:sym typeface="Nunito"/>
                </a:rPr>
                <a:t> </a:t>
              </a:r>
              <a:r>
                <a:rPr lang="en-US" altLang="zh-TW" sz="3200" b="1" dirty="0" smtClean="0">
                  <a:solidFill>
                    <a:srgbClr val="002060"/>
                  </a:solidFill>
                  <a:latin typeface="Nunito"/>
                  <a:ea typeface="Nunito"/>
                  <a:cs typeface="Nunito"/>
                  <a:sym typeface="Nunito"/>
                  <a:hlinkClick r:id="rId3" action="ppaction://hlinkpres?slideindex=1&amp;slidetitle="/>
                </a:rPr>
                <a:t>1…</a:t>
              </a:r>
              <a:r>
                <a:rPr lang="zh-TW" altLang="en-US" sz="3200" b="1" dirty="0" smtClean="0">
                  <a:solidFill>
                    <a:srgbClr val="002060"/>
                  </a:solidFill>
                  <a:latin typeface="Nunito"/>
                  <a:ea typeface="Nunito"/>
                  <a:cs typeface="Nunito"/>
                  <a:sym typeface="Nunito"/>
                </a:rPr>
                <a:t>    </a:t>
              </a:r>
              <a:r>
                <a:rPr lang="en-US" altLang="zh-TW" sz="3200" b="1" dirty="0" smtClean="0">
                  <a:solidFill>
                    <a:srgbClr val="002060"/>
                  </a:solidFill>
                  <a:latin typeface="Nunito"/>
                  <a:ea typeface="Nunito"/>
                  <a:cs typeface="Nunito"/>
                  <a:sym typeface="Nunito"/>
                  <a:hlinkClick r:id="rId4" action="ppaction://hlinkpres?slideindex=1&amp;slidetitle="/>
                </a:rPr>
                <a:t>2…</a:t>
              </a:r>
              <a:endParaRPr lang="en-US" altLang="zh-TW" sz="3200" b="1" dirty="0" smtClean="0">
                <a:solidFill>
                  <a:srgbClr val="002060"/>
                </a:solidFill>
                <a:latin typeface="Nunito"/>
                <a:ea typeface="Nunito"/>
                <a:cs typeface="Nunito"/>
                <a:sym typeface="Nunito"/>
              </a:endParaRPr>
            </a:p>
          </p:txBody>
        </p:sp>
      </p:grpSp>
      <p:sp>
        <p:nvSpPr>
          <p:cNvPr id="1097" name="Google Shape;1097;p28"/>
          <p:cNvSpPr/>
          <p:nvPr/>
        </p:nvSpPr>
        <p:spPr>
          <a:xfrm>
            <a:off x="8905101" y="737203"/>
            <a:ext cx="1648784" cy="1577431"/>
          </a:xfrm>
          <a:custGeom>
            <a:avLst/>
            <a:gdLst/>
            <a:ahLst/>
            <a:cxnLst/>
            <a:rect l="l" t="t" r="r" b="b"/>
            <a:pathLst>
              <a:path w="2473176" h="2366145" extrusionOk="0">
                <a:moveTo>
                  <a:pt x="2465389" y="1335835"/>
                </a:moveTo>
                <a:cubicBezTo>
                  <a:pt x="2456782" y="1287985"/>
                  <a:pt x="2440805" y="1242016"/>
                  <a:pt x="2426114" y="1195849"/>
                </a:cubicBezTo>
                <a:cubicBezTo>
                  <a:pt x="2410138" y="1145822"/>
                  <a:pt x="2398860" y="1094559"/>
                  <a:pt x="2387434" y="1043344"/>
                </a:cubicBezTo>
                <a:cubicBezTo>
                  <a:pt x="2370369" y="971842"/>
                  <a:pt x="2355480" y="899548"/>
                  <a:pt x="2355926" y="825671"/>
                </a:cubicBezTo>
                <a:cubicBezTo>
                  <a:pt x="2351771" y="656837"/>
                  <a:pt x="2346725" y="528529"/>
                  <a:pt x="2234789" y="391958"/>
                </a:cubicBezTo>
                <a:cubicBezTo>
                  <a:pt x="2197543" y="339803"/>
                  <a:pt x="2152779" y="296358"/>
                  <a:pt x="2102721" y="256623"/>
                </a:cubicBezTo>
                <a:cubicBezTo>
                  <a:pt x="2033225" y="200362"/>
                  <a:pt x="1955171" y="154591"/>
                  <a:pt x="1869896" y="126980"/>
                </a:cubicBezTo>
                <a:cubicBezTo>
                  <a:pt x="1810985" y="106840"/>
                  <a:pt x="1748760" y="101150"/>
                  <a:pt x="1687573" y="91995"/>
                </a:cubicBezTo>
                <a:cubicBezTo>
                  <a:pt x="1595522" y="74825"/>
                  <a:pt x="1502233" y="64483"/>
                  <a:pt x="1410627" y="45235"/>
                </a:cubicBezTo>
                <a:cubicBezTo>
                  <a:pt x="1359976" y="38208"/>
                  <a:pt x="1311947" y="20295"/>
                  <a:pt x="1262335" y="8568"/>
                </a:cubicBezTo>
                <a:cubicBezTo>
                  <a:pt x="1224347" y="1937"/>
                  <a:pt x="1184331" y="-4693"/>
                  <a:pt x="1146293" y="4560"/>
                </a:cubicBezTo>
                <a:cubicBezTo>
                  <a:pt x="1119880" y="6638"/>
                  <a:pt x="1092625" y="4461"/>
                  <a:pt x="1066014" y="8222"/>
                </a:cubicBezTo>
                <a:cubicBezTo>
                  <a:pt x="966740" y="15793"/>
                  <a:pt x="868555" y="36575"/>
                  <a:pt x="778086" y="79130"/>
                </a:cubicBezTo>
                <a:cubicBezTo>
                  <a:pt x="700527" y="112976"/>
                  <a:pt x="633603" y="170574"/>
                  <a:pt x="586266" y="240542"/>
                </a:cubicBezTo>
                <a:cubicBezTo>
                  <a:pt x="535071" y="314716"/>
                  <a:pt x="533884" y="408930"/>
                  <a:pt x="540117" y="495623"/>
                </a:cubicBezTo>
                <a:cubicBezTo>
                  <a:pt x="545953" y="571084"/>
                  <a:pt x="520133" y="639667"/>
                  <a:pt x="470472" y="696077"/>
                </a:cubicBezTo>
                <a:cubicBezTo>
                  <a:pt x="410275" y="769063"/>
                  <a:pt x="330589" y="821713"/>
                  <a:pt x="259065" y="882526"/>
                </a:cubicBezTo>
                <a:cubicBezTo>
                  <a:pt x="199659" y="932998"/>
                  <a:pt x="144655" y="989953"/>
                  <a:pt x="102067" y="1055517"/>
                </a:cubicBezTo>
                <a:cubicBezTo>
                  <a:pt x="72043" y="1099705"/>
                  <a:pt x="50773" y="1148841"/>
                  <a:pt x="32719" y="1198917"/>
                </a:cubicBezTo>
                <a:cubicBezTo>
                  <a:pt x="18820" y="1236573"/>
                  <a:pt x="8185" y="1275516"/>
                  <a:pt x="3634" y="1315448"/>
                </a:cubicBezTo>
                <a:cubicBezTo>
                  <a:pt x="-1708" y="1399568"/>
                  <a:pt x="-4082" y="1486212"/>
                  <a:pt x="17831" y="1568254"/>
                </a:cubicBezTo>
                <a:cubicBezTo>
                  <a:pt x="34154" y="1625554"/>
                  <a:pt x="59429" y="1679836"/>
                  <a:pt x="86882" y="1732535"/>
                </a:cubicBezTo>
                <a:cubicBezTo>
                  <a:pt x="120369" y="1804136"/>
                  <a:pt x="167458" y="1868068"/>
                  <a:pt x="224489" y="1922696"/>
                </a:cubicBezTo>
                <a:cubicBezTo>
                  <a:pt x="257284" y="1955305"/>
                  <a:pt x="290969" y="1987172"/>
                  <a:pt x="327868" y="2015080"/>
                </a:cubicBezTo>
                <a:cubicBezTo>
                  <a:pt x="365708" y="2042394"/>
                  <a:pt x="406713" y="2064859"/>
                  <a:pt x="447966" y="2086532"/>
                </a:cubicBezTo>
                <a:cubicBezTo>
                  <a:pt x="517512" y="2124040"/>
                  <a:pt x="593785" y="2146753"/>
                  <a:pt x="671344" y="2160558"/>
                </a:cubicBezTo>
                <a:cubicBezTo>
                  <a:pt x="742868" y="2173077"/>
                  <a:pt x="814640" y="2185200"/>
                  <a:pt x="886955" y="2191880"/>
                </a:cubicBezTo>
                <a:cubicBezTo>
                  <a:pt x="975001" y="2198956"/>
                  <a:pt x="1063640" y="2198709"/>
                  <a:pt x="1151289" y="2210535"/>
                </a:cubicBezTo>
                <a:cubicBezTo>
                  <a:pt x="1219994" y="2219888"/>
                  <a:pt x="1289886" y="2230229"/>
                  <a:pt x="1354189" y="2258434"/>
                </a:cubicBezTo>
                <a:cubicBezTo>
                  <a:pt x="1492341" y="2321970"/>
                  <a:pt x="1558869" y="2364079"/>
                  <a:pt x="1719527" y="2365861"/>
                </a:cubicBezTo>
                <a:cubicBezTo>
                  <a:pt x="1798273" y="2368533"/>
                  <a:pt x="1876178" y="2352005"/>
                  <a:pt x="1952105" y="2332757"/>
                </a:cubicBezTo>
                <a:cubicBezTo>
                  <a:pt x="2063645" y="2303315"/>
                  <a:pt x="2155400" y="2250666"/>
                  <a:pt x="2230090" y="2161795"/>
                </a:cubicBezTo>
                <a:cubicBezTo>
                  <a:pt x="2251459" y="2137796"/>
                  <a:pt x="2267930" y="2109987"/>
                  <a:pt x="2284995" y="2082920"/>
                </a:cubicBezTo>
                <a:cubicBezTo>
                  <a:pt x="2318680" y="2027995"/>
                  <a:pt x="2353898" y="1973564"/>
                  <a:pt x="2382092" y="1915571"/>
                </a:cubicBezTo>
                <a:cubicBezTo>
                  <a:pt x="2398415" y="1880488"/>
                  <a:pt x="2406923" y="1842634"/>
                  <a:pt x="2417804" y="1805670"/>
                </a:cubicBezTo>
                <a:cubicBezTo>
                  <a:pt x="2432545" y="1755594"/>
                  <a:pt x="2450995" y="1706408"/>
                  <a:pt x="2460343" y="1654897"/>
                </a:cubicBezTo>
                <a:cubicBezTo>
                  <a:pt x="2469247" y="1604623"/>
                  <a:pt x="2471077" y="1553508"/>
                  <a:pt x="2472214" y="1502591"/>
                </a:cubicBezTo>
                <a:cubicBezTo>
                  <a:pt x="2473204" y="1447022"/>
                  <a:pt x="2475578" y="1390810"/>
                  <a:pt x="2465389" y="133583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098" name="Google Shape;1098;p28"/>
          <p:cNvGrpSpPr/>
          <p:nvPr/>
        </p:nvGrpSpPr>
        <p:grpSpPr>
          <a:xfrm>
            <a:off x="8905101" y="737203"/>
            <a:ext cx="1648784" cy="1577431"/>
            <a:chOff x="13357652" y="1105805"/>
            <a:chExt cx="2473176" cy="2366145"/>
          </a:xfrm>
        </p:grpSpPr>
        <p:sp>
          <p:nvSpPr>
            <p:cNvPr id="1099" name="Google Shape;1099;p28"/>
            <p:cNvSpPr/>
            <p:nvPr/>
          </p:nvSpPr>
          <p:spPr>
            <a:xfrm>
              <a:off x="13357652" y="1105805"/>
              <a:ext cx="2473176" cy="2366145"/>
            </a:xfrm>
            <a:custGeom>
              <a:avLst/>
              <a:gdLst/>
              <a:ahLst/>
              <a:cxnLst/>
              <a:rect l="l" t="t" r="r" b="b"/>
              <a:pathLst>
                <a:path w="2473176" h="2366145" extrusionOk="0">
                  <a:moveTo>
                    <a:pt x="2465389" y="1335835"/>
                  </a:moveTo>
                  <a:cubicBezTo>
                    <a:pt x="2456782" y="1287985"/>
                    <a:pt x="2440805" y="1242016"/>
                    <a:pt x="2426114" y="1195849"/>
                  </a:cubicBezTo>
                  <a:cubicBezTo>
                    <a:pt x="2410138" y="1145822"/>
                    <a:pt x="2398860" y="1094559"/>
                    <a:pt x="2387434" y="1043344"/>
                  </a:cubicBezTo>
                  <a:cubicBezTo>
                    <a:pt x="2370369" y="971842"/>
                    <a:pt x="2355480" y="899548"/>
                    <a:pt x="2355926" y="825671"/>
                  </a:cubicBezTo>
                  <a:cubicBezTo>
                    <a:pt x="2351771" y="656837"/>
                    <a:pt x="2346725" y="528529"/>
                    <a:pt x="2234789" y="391958"/>
                  </a:cubicBezTo>
                  <a:cubicBezTo>
                    <a:pt x="2197543" y="339803"/>
                    <a:pt x="2152779" y="296358"/>
                    <a:pt x="2102721" y="256623"/>
                  </a:cubicBezTo>
                  <a:cubicBezTo>
                    <a:pt x="2033225" y="200362"/>
                    <a:pt x="1955171" y="154591"/>
                    <a:pt x="1869896" y="126980"/>
                  </a:cubicBezTo>
                  <a:cubicBezTo>
                    <a:pt x="1810985" y="106840"/>
                    <a:pt x="1748760" y="101150"/>
                    <a:pt x="1687573" y="91995"/>
                  </a:cubicBezTo>
                  <a:cubicBezTo>
                    <a:pt x="1595522" y="74825"/>
                    <a:pt x="1502233" y="64483"/>
                    <a:pt x="1410627" y="45235"/>
                  </a:cubicBezTo>
                  <a:cubicBezTo>
                    <a:pt x="1359976" y="38208"/>
                    <a:pt x="1311947" y="20295"/>
                    <a:pt x="1262335" y="8568"/>
                  </a:cubicBezTo>
                  <a:cubicBezTo>
                    <a:pt x="1224347" y="1937"/>
                    <a:pt x="1184331" y="-4693"/>
                    <a:pt x="1146293" y="4560"/>
                  </a:cubicBezTo>
                  <a:cubicBezTo>
                    <a:pt x="1119880" y="6638"/>
                    <a:pt x="1092625" y="4461"/>
                    <a:pt x="1066014" y="8222"/>
                  </a:cubicBezTo>
                  <a:cubicBezTo>
                    <a:pt x="966740" y="15793"/>
                    <a:pt x="868555" y="36575"/>
                    <a:pt x="778086" y="79130"/>
                  </a:cubicBezTo>
                  <a:cubicBezTo>
                    <a:pt x="700527" y="112976"/>
                    <a:pt x="633603" y="170574"/>
                    <a:pt x="586266" y="240542"/>
                  </a:cubicBezTo>
                  <a:cubicBezTo>
                    <a:pt x="535071" y="314716"/>
                    <a:pt x="533884" y="408930"/>
                    <a:pt x="540117" y="495623"/>
                  </a:cubicBezTo>
                  <a:cubicBezTo>
                    <a:pt x="545953" y="571084"/>
                    <a:pt x="520133" y="639667"/>
                    <a:pt x="470472" y="696077"/>
                  </a:cubicBezTo>
                  <a:cubicBezTo>
                    <a:pt x="410275" y="769063"/>
                    <a:pt x="330589" y="821713"/>
                    <a:pt x="259065" y="882526"/>
                  </a:cubicBezTo>
                  <a:cubicBezTo>
                    <a:pt x="199659" y="932998"/>
                    <a:pt x="144655" y="989953"/>
                    <a:pt x="102067" y="1055517"/>
                  </a:cubicBezTo>
                  <a:cubicBezTo>
                    <a:pt x="72043" y="1099705"/>
                    <a:pt x="50773" y="1148841"/>
                    <a:pt x="32719" y="1198917"/>
                  </a:cubicBezTo>
                  <a:cubicBezTo>
                    <a:pt x="18820" y="1236573"/>
                    <a:pt x="8185" y="1275516"/>
                    <a:pt x="3634" y="1315448"/>
                  </a:cubicBezTo>
                  <a:cubicBezTo>
                    <a:pt x="-1708" y="1399568"/>
                    <a:pt x="-4082" y="1486212"/>
                    <a:pt x="17831" y="1568254"/>
                  </a:cubicBezTo>
                  <a:cubicBezTo>
                    <a:pt x="34154" y="1625554"/>
                    <a:pt x="59429" y="1679836"/>
                    <a:pt x="86882" y="1732535"/>
                  </a:cubicBezTo>
                  <a:cubicBezTo>
                    <a:pt x="120369" y="1804136"/>
                    <a:pt x="167458" y="1868068"/>
                    <a:pt x="224489" y="1922696"/>
                  </a:cubicBezTo>
                  <a:cubicBezTo>
                    <a:pt x="257284" y="1955305"/>
                    <a:pt x="290969" y="1987172"/>
                    <a:pt x="327868" y="2015080"/>
                  </a:cubicBezTo>
                  <a:cubicBezTo>
                    <a:pt x="365708" y="2042394"/>
                    <a:pt x="406713" y="2064859"/>
                    <a:pt x="447966" y="2086532"/>
                  </a:cubicBezTo>
                  <a:cubicBezTo>
                    <a:pt x="517512" y="2124040"/>
                    <a:pt x="593785" y="2146753"/>
                    <a:pt x="671344" y="2160558"/>
                  </a:cubicBezTo>
                  <a:cubicBezTo>
                    <a:pt x="742868" y="2173077"/>
                    <a:pt x="814640" y="2185200"/>
                    <a:pt x="886955" y="2191880"/>
                  </a:cubicBezTo>
                  <a:cubicBezTo>
                    <a:pt x="975001" y="2198956"/>
                    <a:pt x="1063640" y="2198709"/>
                    <a:pt x="1151289" y="2210535"/>
                  </a:cubicBezTo>
                  <a:cubicBezTo>
                    <a:pt x="1219994" y="2219888"/>
                    <a:pt x="1289886" y="2230229"/>
                    <a:pt x="1354189" y="2258434"/>
                  </a:cubicBezTo>
                  <a:cubicBezTo>
                    <a:pt x="1492341" y="2321970"/>
                    <a:pt x="1558869" y="2364079"/>
                    <a:pt x="1719527" y="2365861"/>
                  </a:cubicBezTo>
                  <a:cubicBezTo>
                    <a:pt x="1798273" y="2368533"/>
                    <a:pt x="1876178" y="2352005"/>
                    <a:pt x="1952105" y="2332757"/>
                  </a:cubicBezTo>
                  <a:cubicBezTo>
                    <a:pt x="2063645" y="2303315"/>
                    <a:pt x="2155400" y="2250666"/>
                    <a:pt x="2230090" y="2161795"/>
                  </a:cubicBezTo>
                  <a:cubicBezTo>
                    <a:pt x="2251459" y="2137796"/>
                    <a:pt x="2267930" y="2109987"/>
                    <a:pt x="2284995" y="2082920"/>
                  </a:cubicBezTo>
                  <a:cubicBezTo>
                    <a:pt x="2318680" y="2027995"/>
                    <a:pt x="2353898" y="1973564"/>
                    <a:pt x="2382092" y="1915571"/>
                  </a:cubicBezTo>
                  <a:cubicBezTo>
                    <a:pt x="2398415" y="1880488"/>
                    <a:pt x="2406923" y="1842634"/>
                    <a:pt x="2417804" y="1805670"/>
                  </a:cubicBezTo>
                  <a:cubicBezTo>
                    <a:pt x="2432545" y="1755594"/>
                    <a:pt x="2450995" y="1706408"/>
                    <a:pt x="2460343" y="1654897"/>
                  </a:cubicBezTo>
                  <a:cubicBezTo>
                    <a:pt x="2469247" y="1604623"/>
                    <a:pt x="2471077" y="1553508"/>
                    <a:pt x="2472214" y="1502591"/>
                  </a:cubicBezTo>
                  <a:cubicBezTo>
                    <a:pt x="2473204" y="1447022"/>
                    <a:pt x="2475578" y="1390810"/>
                    <a:pt x="2465389" y="1335835"/>
                  </a:cubicBezTo>
                  <a:close/>
                  <a:moveTo>
                    <a:pt x="2445455" y="1527826"/>
                  </a:moveTo>
                  <a:cubicBezTo>
                    <a:pt x="2443921" y="1572608"/>
                    <a:pt x="2441448" y="1617588"/>
                    <a:pt x="2432396" y="1661627"/>
                  </a:cubicBezTo>
                  <a:cubicBezTo>
                    <a:pt x="2421020" y="1716701"/>
                    <a:pt x="2399948" y="1769103"/>
                    <a:pt x="2385554" y="1823385"/>
                  </a:cubicBezTo>
                  <a:cubicBezTo>
                    <a:pt x="2370369" y="1894788"/>
                    <a:pt x="2331540" y="1956542"/>
                    <a:pt x="2294442" y="2018247"/>
                  </a:cubicBezTo>
                  <a:cubicBezTo>
                    <a:pt x="2265753" y="2063028"/>
                    <a:pt x="2240675" y="2110828"/>
                    <a:pt x="2205210" y="2150761"/>
                  </a:cubicBezTo>
                  <a:cubicBezTo>
                    <a:pt x="2133982" y="2233149"/>
                    <a:pt x="2048163" y="2280602"/>
                    <a:pt x="1943449" y="2308065"/>
                  </a:cubicBezTo>
                  <a:cubicBezTo>
                    <a:pt x="1871875" y="2326126"/>
                    <a:pt x="1798570" y="2341763"/>
                    <a:pt x="1724374" y="2339882"/>
                  </a:cubicBezTo>
                  <a:cubicBezTo>
                    <a:pt x="1651465" y="2339140"/>
                    <a:pt x="1577863" y="2328798"/>
                    <a:pt x="1509999" y="2301286"/>
                  </a:cubicBezTo>
                  <a:cubicBezTo>
                    <a:pt x="1450247" y="2277188"/>
                    <a:pt x="1394403" y="2244035"/>
                    <a:pt x="1333661" y="2222164"/>
                  </a:cubicBezTo>
                  <a:cubicBezTo>
                    <a:pt x="1248188" y="2193513"/>
                    <a:pt x="1157719" y="2183518"/>
                    <a:pt x="1068240" y="2176145"/>
                  </a:cubicBezTo>
                  <a:cubicBezTo>
                    <a:pt x="1004976" y="2171395"/>
                    <a:pt x="941365" y="2170949"/>
                    <a:pt x="878200" y="2164764"/>
                  </a:cubicBezTo>
                  <a:cubicBezTo>
                    <a:pt x="820872" y="2159222"/>
                    <a:pt x="764088" y="2149672"/>
                    <a:pt x="707304" y="2140369"/>
                  </a:cubicBezTo>
                  <a:cubicBezTo>
                    <a:pt x="652894" y="2131314"/>
                    <a:pt x="598731" y="2119884"/>
                    <a:pt x="546547" y="2101674"/>
                  </a:cubicBezTo>
                  <a:cubicBezTo>
                    <a:pt x="488427" y="2080545"/>
                    <a:pt x="433721" y="2050707"/>
                    <a:pt x="380794" y="2018840"/>
                  </a:cubicBezTo>
                  <a:cubicBezTo>
                    <a:pt x="342015" y="1995683"/>
                    <a:pt x="307489" y="1966142"/>
                    <a:pt x="274745" y="1935166"/>
                  </a:cubicBezTo>
                  <a:cubicBezTo>
                    <a:pt x="237103" y="1899142"/>
                    <a:pt x="200153" y="1862229"/>
                    <a:pt x="168892" y="1820416"/>
                  </a:cubicBezTo>
                  <a:cubicBezTo>
                    <a:pt x="151827" y="1798248"/>
                    <a:pt x="137928" y="1773902"/>
                    <a:pt x="125018" y="1749161"/>
                  </a:cubicBezTo>
                  <a:cubicBezTo>
                    <a:pt x="96131" y="1694483"/>
                    <a:pt x="68086" y="1639013"/>
                    <a:pt x="48696" y="1580129"/>
                  </a:cubicBezTo>
                  <a:cubicBezTo>
                    <a:pt x="25893" y="1511992"/>
                    <a:pt x="25596" y="1439154"/>
                    <a:pt x="26932" y="1367998"/>
                  </a:cubicBezTo>
                  <a:cubicBezTo>
                    <a:pt x="25893" y="1287688"/>
                    <a:pt x="52999" y="1210892"/>
                    <a:pt x="85249" y="1138449"/>
                  </a:cubicBezTo>
                  <a:cubicBezTo>
                    <a:pt x="125562" y="1052746"/>
                    <a:pt x="188480" y="979611"/>
                    <a:pt x="258916" y="917115"/>
                  </a:cubicBezTo>
                  <a:cubicBezTo>
                    <a:pt x="323763" y="860111"/>
                    <a:pt x="395831" y="811569"/>
                    <a:pt x="456771" y="750013"/>
                  </a:cubicBezTo>
                  <a:cubicBezTo>
                    <a:pt x="516523" y="690535"/>
                    <a:pt x="565195" y="616459"/>
                    <a:pt x="566283" y="529519"/>
                  </a:cubicBezTo>
                  <a:cubicBezTo>
                    <a:pt x="564205" y="419371"/>
                    <a:pt x="549070" y="322089"/>
                    <a:pt x="625046" y="229260"/>
                  </a:cubicBezTo>
                  <a:cubicBezTo>
                    <a:pt x="675202" y="165625"/>
                    <a:pt x="741978" y="116440"/>
                    <a:pt x="817756" y="87690"/>
                  </a:cubicBezTo>
                  <a:cubicBezTo>
                    <a:pt x="870187" y="64186"/>
                    <a:pt x="925587" y="49639"/>
                    <a:pt x="981926" y="39742"/>
                  </a:cubicBezTo>
                  <a:cubicBezTo>
                    <a:pt x="981926" y="39940"/>
                    <a:pt x="981926" y="40187"/>
                    <a:pt x="981926" y="40385"/>
                  </a:cubicBezTo>
                  <a:cubicBezTo>
                    <a:pt x="981926" y="42464"/>
                    <a:pt x="985190" y="42464"/>
                    <a:pt x="985190" y="40385"/>
                  </a:cubicBezTo>
                  <a:cubicBezTo>
                    <a:pt x="985190" y="40385"/>
                    <a:pt x="985190" y="40385"/>
                    <a:pt x="985190" y="40336"/>
                  </a:cubicBezTo>
                  <a:cubicBezTo>
                    <a:pt x="1015412" y="38208"/>
                    <a:pt x="1046129" y="42612"/>
                    <a:pt x="1076500" y="40138"/>
                  </a:cubicBezTo>
                  <a:cubicBezTo>
                    <a:pt x="1121017" y="38010"/>
                    <a:pt x="1165436" y="31281"/>
                    <a:pt x="1210052" y="33309"/>
                  </a:cubicBezTo>
                  <a:cubicBezTo>
                    <a:pt x="1220142" y="32913"/>
                    <a:pt x="1234239" y="38554"/>
                    <a:pt x="1244330" y="34398"/>
                  </a:cubicBezTo>
                  <a:cubicBezTo>
                    <a:pt x="1245270" y="33854"/>
                    <a:pt x="1246012" y="33111"/>
                    <a:pt x="1246655" y="32320"/>
                  </a:cubicBezTo>
                  <a:cubicBezTo>
                    <a:pt x="1278262" y="38505"/>
                    <a:pt x="1309276" y="48401"/>
                    <a:pt x="1340487" y="56764"/>
                  </a:cubicBezTo>
                  <a:cubicBezTo>
                    <a:pt x="1400338" y="72598"/>
                    <a:pt x="1461723" y="81654"/>
                    <a:pt x="1522810" y="91600"/>
                  </a:cubicBezTo>
                  <a:cubicBezTo>
                    <a:pt x="1581573" y="99022"/>
                    <a:pt x="1639594" y="111096"/>
                    <a:pt x="1698060" y="120151"/>
                  </a:cubicBezTo>
                  <a:cubicBezTo>
                    <a:pt x="1735058" y="124802"/>
                    <a:pt x="1772107" y="129107"/>
                    <a:pt x="1808561" y="137420"/>
                  </a:cubicBezTo>
                  <a:cubicBezTo>
                    <a:pt x="1909764" y="159143"/>
                    <a:pt x="2003102" y="210060"/>
                    <a:pt x="2083381" y="274635"/>
                  </a:cubicBezTo>
                  <a:cubicBezTo>
                    <a:pt x="2130668" y="311945"/>
                    <a:pt x="2174790" y="353312"/>
                    <a:pt x="2209958" y="402498"/>
                  </a:cubicBezTo>
                  <a:cubicBezTo>
                    <a:pt x="2257493" y="461629"/>
                    <a:pt x="2295778" y="528628"/>
                    <a:pt x="2311013" y="603644"/>
                  </a:cubicBezTo>
                  <a:cubicBezTo>
                    <a:pt x="2335744" y="718987"/>
                    <a:pt x="2320757" y="838586"/>
                    <a:pt x="2341433" y="954523"/>
                  </a:cubicBezTo>
                  <a:cubicBezTo>
                    <a:pt x="2356915" y="1028598"/>
                    <a:pt x="2372644" y="1102773"/>
                    <a:pt x="2392578" y="1175809"/>
                  </a:cubicBezTo>
                  <a:cubicBezTo>
                    <a:pt x="2405439" y="1219947"/>
                    <a:pt x="2421415" y="1263096"/>
                    <a:pt x="2432545" y="1307729"/>
                  </a:cubicBezTo>
                  <a:cubicBezTo>
                    <a:pt x="2451539" y="1379132"/>
                    <a:pt x="2447037" y="1454691"/>
                    <a:pt x="2445455" y="152782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0" name="Google Shape;1100;p28"/>
            <p:cNvSpPr/>
            <p:nvPr/>
          </p:nvSpPr>
          <p:spPr>
            <a:xfrm>
              <a:off x="14328981" y="1932885"/>
              <a:ext cx="1033445" cy="1088170"/>
            </a:xfrm>
            <a:custGeom>
              <a:avLst/>
              <a:gdLst/>
              <a:ahLst/>
              <a:cxnLst/>
              <a:rect l="l" t="t" r="r" b="b"/>
              <a:pathLst>
                <a:path w="1033445" h="1088170" extrusionOk="0">
                  <a:moveTo>
                    <a:pt x="908854" y="173957"/>
                  </a:moveTo>
                  <a:cubicBezTo>
                    <a:pt x="879868" y="138924"/>
                    <a:pt x="847766" y="107255"/>
                    <a:pt x="811856" y="79397"/>
                  </a:cubicBezTo>
                  <a:cubicBezTo>
                    <a:pt x="797363" y="68214"/>
                    <a:pt x="779655" y="62127"/>
                    <a:pt x="764420" y="51983"/>
                  </a:cubicBezTo>
                  <a:cubicBezTo>
                    <a:pt x="749631" y="44660"/>
                    <a:pt x="736424" y="34615"/>
                    <a:pt x="722030" y="26549"/>
                  </a:cubicBezTo>
                  <a:cubicBezTo>
                    <a:pt x="697348" y="15119"/>
                    <a:pt x="670983" y="4926"/>
                    <a:pt x="643680" y="2798"/>
                  </a:cubicBezTo>
                  <a:cubicBezTo>
                    <a:pt x="607373" y="1709"/>
                    <a:pt x="570919" y="-2150"/>
                    <a:pt x="534662" y="1610"/>
                  </a:cubicBezTo>
                  <a:cubicBezTo>
                    <a:pt x="511513" y="4431"/>
                    <a:pt x="488908" y="11111"/>
                    <a:pt x="466550" y="17544"/>
                  </a:cubicBezTo>
                  <a:cubicBezTo>
                    <a:pt x="457400" y="20710"/>
                    <a:pt x="432866" y="24471"/>
                    <a:pt x="424160" y="33279"/>
                  </a:cubicBezTo>
                  <a:cubicBezTo>
                    <a:pt x="407392" y="39118"/>
                    <a:pt x="391316" y="46689"/>
                    <a:pt x="375686" y="55101"/>
                  </a:cubicBezTo>
                  <a:cubicBezTo>
                    <a:pt x="373361" y="56536"/>
                    <a:pt x="369453" y="57971"/>
                    <a:pt x="367722" y="60296"/>
                  </a:cubicBezTo>
                  <a:cubicBezTo>
                    <a:pt x="241343" y="115865"/>
                    <a:pt x="124163" y="200826"/>
                    <a:pt x="55310" y="322058"/>
                  </a:cubicBezTo>
                  <a:cubicBezTo>
                    <a:pt x="11040" y="404644"/>
                    <a:pt x="-3403" y="500789"/>
                    <a:pt x="653" y="593667"/>
                  </a:cubicBezTo>
                  <a:cubicBezTo>
                    <a:pt x="11634" y="687585"/>
                    <a:pt x="53579" y="783531"/>
                    <a:pt x="106901" y="861120"/>
                  </a:cubicBezTo>
                  <a:cubicBezTo>
                    <a:pt x="159085" y="928762"/>
                    <a:pt x="228630" y="982599"/>
                    <a:pt x="302084" y="1025451"/>
                  </a:cubicBezTo>
                  <a:cubicBezTo>
                    <a:pt x="342496" y="1048312"/>
                    <a:pt x="388348" y="1058060"/>
                    <a:pt x="433212" y="1067956"/>
                  </a:cubicBezTo>
                  <a:cubicBezTo>
                    <a:pt x="482131" y="1079238"/>
                    <a:pt x="531694" y="1089135"/>
                    <a:pt x="582097" y="1088095"/>
                  </a:cubicBezTo>
                  <a:cubicBezTo>
                    <a:pt x="664009" y="1083098"/>
                    <a:pt x="753687" y="1058901"/>
                    <a:pt x="821353" y="1011447"/>
                  </a:cubicBezTo>
                  <a:cubicBezTo>
                    <a:pt x="881748" y="967952"/>
                    <a:pt x="932448" y="910404"/>
                    <a:pt x="967369" y="844593"/>
                  </a:cubicBezTo>
                  <a:cubicBezTo>
                    <a:pt x="990073" y="804512"/>
                    <a:pt x="1009463" y="762006"/>
                    <a:pt x="1018614" y="716631"/>
                  </a:cubicBezTo>
                  <a:cubicBezTo>
                    <a:pt x="1033749" y="640824"/>
                    <a:pt x="1035382" y="560118"/>
                    <a:pt x="1031919" y="482728"/>
                  </a:cubicBezTo>
                  <a:cubicBezTo>
                    <a:pt x="1019751" y="371442"/>
                    <a:pt x="979043" y="261640"/>
                    <a:pt x="908854" y="173957"/>
                  </a:cubicBezTo>
                  <a:close/>
                  <a:moveTo>
                    <a:pt x="993437" y="709654"/>
                  </a:moveTo>
                  <a:cubicBezTo>
                    <a:pt x="967913" y="818367"/>
                    <a:pt x="898763" y="922478"/>
                    <a:pt x="808542" y="988339"/>
                  </a:cubicBezTo>
                  <a:cubicBezTo>
                    <a:pt x="746514" y="1033615"/>
                    <a:pt x="650060" y="1060286"/>
                    <a:pt x="573689" y="1061919"/>
                  </a:cubicBezTo>
                  <a:cubicBezTo>
                    <a:pt x="521900" y="1062216"/>
                    <a:pt x="469617" y="1049351"/>
                    <a:pt x="418966" y="1038168"/>
                  </a:cubicBezTo>
                  <a:cubicBezTo>
                    <a:pt x="378060" y="1029261"/>
                    <a:pt x="337104" y="1017781"/>
                    <a:pt x="301391" y="995267"/>
                  </a:cubicBezTo>
                  <a:cubicBezTo>
                    <a:pt x="159283" y="906940"/>
                    <a:pt x="89440" y="822474"/>
                    <a:pt x="39482" y="662200"/>
                  </a:cubicBezTo>
                  <a:cubicBezTo>
                    <a:pt x="20141" y="605147"/>
                    <a:pt x="21922" y="545125"/>
                    <a:pt x="28897" y="485895"/>
                  </a:cubicBezTo>
                  <a:cubicBezTo>
                    <a:pt x="38146" y="394649"/>
                    <a:pt x="77025" y="311123"/>
                    <a:pt x="138261" y="243035"/>
                  </a:cubicBezTo>
                  <a:cubicBezTo>
                    <a:pt x="208796" y="164803"/>
                    <a:pt x="300056" y="107255"/>
                    <a:pt x="396263" y="65245"/>
                  </a:cubicBezTo>
                  <a:cubicBezTo>
                    <a:pt x="410755" y="60544"/>
                    <a:pt x="425347" y="55991"/>
                    <a:pt x="439741" y="51192"/>
                  </a:cubicBezTo>
                  <a:cubicBezTo>
                    <a:pt x="442561" y="50004"/>
                    <a:pt x="445528" y="48965"/>
                    <a:pt x="448447" y="47827"/>
                  </a:cubicBezTo>
                  <a:cubicBezTo>
                    <a:pt x="449485" y="47728"/>
                    <a:pt x="450475" y="47530"/>
                    <a:pt x="451563" y="47431"/>
                  </a:cubicBezTo>
                  <a:cubicBezTo>
                    <a:pt x="476690" y="43324"/>
                    <a:pt x="500631" y="33972"/>
                    <a:pt x="525660" y="29271"/>
                  </a:cubicBezTo>
                  <a:cubicBezTo>
                    <a:pt x="565181" y="23036"/>
                    <a:pt x="607077" y="27539"/>
                    <a:pt x="647241" y="29469"/>
                  </a:cubicBezTo>
                  <a:cubicBezTo>
                    <a:pt x="668115" y="32091"/>
                    <a:pt x="688395" y="40207"/>
                    <a:pt x="707636" y="48520"/>
                  </a:cubicBezTo>
                  <a:cubicBezTo>
                    <a:pt x="724998" y="58565"/>
                    <a:pt x="741519" y="69995"/>
                    <a:pt x="759326" y="79347"/>
                  </a:cubicBezTo>
                  <a:cubicBezTo>
                    <a:pt x="772137" y="88106"/>
                    <a:pt x="787767" y="92312"/>
                    <a:pt x="799243" y="103049"/>
                  </a:cubicBezTo>
                  <a:cubicBezTo>
                    <a:pt x="824617" y="123535"/>
                    <a:pt x="849547" y="144318"/>
                    <a:pt x="870272" y="170048"/>
                  </a:cubicBezTo>
                  <a:cubicBezTo>
                    <a:pt x="911970" y="212702"/>
                    <a:pt x="939967" y="266094"/>
                    <a:pt x="964599" y="319980"/>
                  </a:cubicBezTo>
                  <a:cubicBezTo>
                    <a:pt x="986166" y="375450"/>
                    <a:pt x="1001450" y="434037"/>
                    <a:pt x="1006644" y="493564"/>
                  </a:cubicBezTo>
                  <a:cubicBezTo>
                    <a:pt x="1008028" y="565858"/>
                    <a:pt x="1007633" y="638548"/>
                    <a:pt x="993437" y="70965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1" name="Google Shape;1101;p28"/>
            <p:cNvSpPr/>
            <p:nvPr/>
          </p:nvSpPr>
          <p:spPr>
            <a:xfrm>
              <a:off x="14490425" y="2098460"/>
              <a:ext cx="332770" cy="446732"/>
            </a:xfrm>
            <a:custGeom>
              <a:avLst/>
              <a:gdLst/>
              <a:ahLst/>
              <a:cxnLst/>
              <a:rect l="l" t="t" r="r" b="b"/>
              <a:pathLst>
                <a:path w="332770" h="446732" extrusionOk="0">
                  <a:moveTo>
                    <a:pt x="283641" y="12885"/>
                  </a:moveTo>
                  <a:cubicBezTo>
                    <a:pt x="209099" y="37676"/>
                    <a:pt x="150089" y="91711"/>
                    <a:pt x="94542" y="145251"/>
                  </a:cubicBezTo>
                  <a:cubicBezTo>
                    <a:pt x="79653" y="159798"/>
                    <a:pt x="68128" y="177167"/>
                    <a:pt x="58730" y="195673"/>
                  </a:cubicBezTo>
                  <a:cubicBezTo>
                    <a:pt x="17181" y="267769"/>
                    <a:pt x="-5771" y="352087"/>
                    <a:pt x="1253" y="435564"/>
                  </a:cubicBezTo>
                  <a:cubicBezTo>
                    <a:pt x="2094" y="446747"/>
                    <a:pt x="18170" y="450804"/>
                    <a:pt x="24501" y="441799"/>
                  </a:cubicBezTo>
                  <a:cubicBezTo>
                    <a:pt x="26876" y="438731"/>
                    <a:pt x="27420" y="435069"/>
                    <a:pt x="27073" y="431308"/>
                  </a:cubicBezTo>
                  <a:cubicBezTo>
                    <a:pt x="25985" y="413643"/>
                    <a:pt x="25738" y="395928"/>
                    <a:pt x="26727" y="378263"/>
                  </a:cubicBezTo>
                  <a:cubicBezTo>
                    <a:pt x="29596" y="342784"/>
                    <a:pt x="38895" y="307998"/>
                    <a:pt x="49728" y="274202"/>
                  </a:cubicBezTo>
                  <a:cubicBezTo>
                    <a:pt x="61302" y="242533"/>
                    <a:pt x="77675" y="212745"/>
                    <a:pt x="94838" y="183649"/>
                  </a:cubicBezTo>
                  <a:cubicBezTo>
                    <a:pt x="112200" y="159897"/>
                    <a:pt x="134756" y="140599"/>
                    <a:pt x="156322" y="120757"/>
                  </a:cubicBezTo>
                  <a:cubicBezTo>
                    <a:pt x="186099" y="95026"/>
                    <a:pt x="216667" y="67068"/>
                    <a:pt x="252528" y="49156"/>
                  </a:cubicBezTo>
                  <a:cubicBezTo>
                    <a:pt x="273996" y="38715"/>
                    <a:pt x="296106" y="29610"/>
                    <a:pt x="317721" y="19516"/>
                  </a:cubicBezTo>
                  <a:cubicBezTo>
                    <a:pt x="323558" y="16448"/>
                    <a:pt x="335479" y="14271"/>
                    <a:pt x="332214" y="5265"/>
                  </a:cubicBezTo>
                  <a:cubicBezTo>
                    <a:pt x="324745" y="-9036"/>
                    <a:pt x="295710" y="10015"/>
                    <a:pt x="283641" y="1288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02" name="Google Shape;1102;p28"/>
          <p:cNvSpPr/>
          <p:nvPr/>
        </p:nvSpPr>
        <p:spPr>
          <a:xfrm>
            <a:off x="9568679" y="1305980"/>
            <a:ext cx="655424" cy="690593"/>
          </a:xfrm>
          <a:custGeom>
            <a:avLst/>
            <a:gdLst/>
            <a:ahLst/>
            <a:cxnLst/>
            <a:rect l="l" t="t" r="r" b="b"/>
            <a:pathLst>
              <a:path w="983136" h="1035889" extrusionOk="0">
                <a:moveTo>
                  <a:pt x="455129" y="159007"/>
                </a:moveTo>
                <a:cubicBezTo>
                  <a:pt x="460966" y="155939"/>
                  <a:pt x="472886" y="153811"/>
                  <a:pt x="469622" y="144756"/>
                </a:cubicBezTo>
                <a:cubicBezTo>
                  <a:pt x="462153" y="130455"/>
                  <a:pt x="433118" y="149555"/>
                  <a:pt x="421048" y="152425"/>
                </a:cubicBezTo>
                <a:cubicBezTo>
                  <a:pt x="346507" y="177216"/>
                  <a:pt x="287497" y="231251"/>
                  <a:pt x="231949" y="284840"/>
                </a:cubicBezTo>
                <a:cubicBezTo>
                  <a:pt x="217110" y="299388"/>
                  <a:pt x="205535" y="316707"/>
                  <a:pt x="196137" y="335263"/>
                </a:cubicBezTo>
                <a:cubicBezTo>
                  <a:pt x="154588" y="407359"/>
                  <a:pt x="131686" y="491677"/>
                  <a:pt x="138661" y="575104"/>
                </a:cubicBezTo>
                <a:cubicBezTo>
                  <a:pt x="139502" y="586287"/>
                  <a:pt x="155577" y="590345"/>
                  <a:pt x="161909" y="581339"/>
                </a:cubicBezTo>
                <a:cubicBezTo>
                  <a:pt x="164332" y="578271"/>
                  <a:pt x="164827" y="574609"/>
                  <a:pt x="164481" y="570898"/>
                </a:cubicBezTo>
                <a:cubicBezTo>
                  <a:pt x="163392" y="553233"/>
                  <a:pt x="163145" y="535469"/>
                  <a:pt x="164134" y="517853"/>
                </a:cubicBezTo>
                <a:cubicBezTo>
                  <a:pt x="167003" y="482325"/>
                  <a:pt x="176302" y="447588"/>
                  <a:pt x="187135" y="413742"/>
                </a:cubicBezTo>
                <a:cubicBezTo>
                  <a:pt x="198709" y="382073"/>
                  <a:pt x="215082" y="352285"/>
                  <a:pt x="232246" y="323239"/>
                </a:cubicBezTo>
                <a:cubicBezTo>
                  <a:pt x="249657" y="299487"/>
                  <a:pt x="272212" y="280139"/>
                  <a:pt x="293729" y="260347"/>
                </a:cubicBezTo>
                <a:cubicBezTo>
                  <a:pt x="323457" y="234616"/>
                  <a:pt x="354075" y="206658"/>
                  <a:pt x="389936" y="188746"/>
                </a:cubicBezTo>
                <a:cubicBezTo>
                  <a:pt x="411354" y="178206"/>
                  <a:pt x="433464" y="169101"/>
                  <a:pt x="455129" y="159007"/>
                </a:cubicBezTo>
                <a:close/>
                <a:moveTo>
                  <a:pt x="982609" y="467480"/>
                </a:moveTo>
                <a:cubicBezTo>
                  <a:pt x="983994" y="539774"/>
                  <a:pt x="983598" y="612414"/>
                  <a:pt x="969402" y="683520"/>
                </a:cubicBezTo>
                <a:cubicBezTo>
                  <a:pt x="943879" y="792233"/>
                  <a:pt x="874729" y="896393"/>
                  <a:pt x="784507" y="962255"/>
                </a:cubicBezTo>
                <a:cubicBezTo>
                  <a:pt x="722480" y="1007531"/>
                  <a:pt x="626026" y="1034202"/>
                  <a:pt x="549654" y="1035884"/>
                </a:cubicBezTo>
                <a:cubicBezTo>
                  <a:pt x="497915" y="1036181"/>
                  <a:pt x="445582" y="1023316"/>
                  <a:pt x="394932" y="1012083"/>
                </a:cubicBezTo>
                <a:cubicBezTo>
                  <a:pt x="354025" y="1003226"/>
                  <a:pt x="313069" y="991697"/>
                  <a:pt x="277357" y="969182"/>
                </a:cubicBezTo>
                <a:cubicBezTo>
                  <a:pt x="135248" y="880856"/>
                  <a:pt x="65405" y="796389"/>
                  <a:pt x="15447" y="636116"/>
                </a:cubicBezTo>
                <a:cubicBezTo>
                  <a:pt x="-3893" y="579112"/>
                  <a:pt x="-2113" y="519041"/>
                  <a:pt x="4862" y="459810"/>
                </a:cubicBezTo>
                <a:cubicBezTo>
                  <a:pt x="14111" y="368565"/>
                  <a:pt x="53039" y="285038"/>
                  <a:pt x="114226" y="216950"/>
                </a:cubicBezTo>
                <a:cubicBezTo>
                  <a:pt x="184761" y="138719"/>
                  <a:pt x="275922" y="81220"/>
                  <a:pt x="372079" y="39210"/>
                </a:cubicBezTo>
                <a:cubicBezTo>
                  <a:pt x="386622" y="34509"/>
                  <a:pt x="401263" y="29907"/>
                  <a:pt x="415706" y="25107"/>
                </a:cubicBezTo>
                <a:cubicBezTo>
                  <a:pt x="418625" y="23870"/>
                  <a:pt x="421790" y="22782"/>
                  <a:pt x="424808" y="21594"/>
                </a:cubicBezTo>
                <a:cubicBezTo>
                  <a:pt x="425698" y="21495"/>
                  <a:pt x="426588" y="21396"/>
                  <a:pt x="427479" y="21347"/>
                </a:cubicBezTo>
                <a:cubicBezTo>
                  <a:pt x="452606" y="17239"/>
                  <a:pt x="476547" y="7937"/>
                  <a:pt x="501575" y="3187"/>
                </a:cubicBezTo>
                <a:cubicBezTo>
                  <a:pt x="541097" y="-3048"/>
                  <a:pt x="582992" y="1455"/>
                  <a:pt x="623157" y="3384"/>
                </a:cubicBezTo>
                <a:cubicBezTo>
                  <a:pt x="644030" y="6007"/>
                  <a:pt x="664310" y="14172"/>
                  <a:pt x="683552" y="22435"/>
                </a:cubicBezTo>
                <a:cubicBezTo>
                  <a:pt x="700963" y="32480"/>
                  <a:pt x="717484" y="43911"/>
                  <a:pt x="735241" y="53263"/>
                </a:cubicBezTo>
                <a:cubicBezTo>
                  <a:pt x="748102" y="62021"/>
                  <a:pt x="763683" y="66277"/>
                  <a:pt x="775158" y="76965"/>
                </a:cubicBezTo>
                <a:cubicBezTo>
                  <a:pt x="800533" y="97450"/>
                  <a:pt x="825463" y="118233"/>
                  <a:pt x="846188" y="143964"/>
                </a:cubicBezTo>
                <a:cubicBezTo>
                  <a:pt x="887886" y="186618"/>
                  <a:pt x="915882" y="240009"/>
                  <a:pt x="940515" y="293896"/>
                </a:cubicBezTo>
                <a:cubicBezTo>
                  <a:pt x="962180" y="349365"/>
                  <a:pt x="977464" y="407953"/>
                  <a:pt x="982609" y="46748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3" name="Google Shape;1103;p28"/>
          <p:cNvSpPr/>
          <p:nvPr/>
        </p:nvSpPr>
        <p:spPr>
          <a:xfrm>
            <a:off x="8922730" y="758816"/>
            <a:ext cx="1613773" cy="1538445"/>
          </a:xfrm>
          <a:custGeom>
            <a:avLst/>
            <a:gdLst/>
            <a:ahLst/>
            <a:cxnLst/>
            <a:rect l="l" t="t" r="r" b="b"/>
            <a:pathLst>
              <a:path w="2420660" h="2307667" extrusionOk="0">
                <a:moveTo>
                  <a:pt x="1963553" y="1511193"/>
                </a:moveTo>
                <a:cubicBezTo>
                  <a:pt x="1978689" y="1435386"/>
                  <a:pt x="1980321" y="1354680"/>
                  <a:pt x="1976859" y="1277240"/>
                </a:cubicBezTo>
                <a:cubicBezTo>
                  <a:pt x="1964592" y="1166053"/>
                  <a:pt x="1923933" y="1056252"/>
                  <a:pt x="1853744" y="968618"/>
                </a:cubicBezTo>
                <a:cubicBezTo>
                  <a:pt x="1824758" y="933634"/>
                  <a:pt x="1792656" y="901916"/>
                  <a:pt x="1756746" y="874057"/>
                </a:cubicBezTo>
                <a:cubicBezTo>
                  <a:pt x="1742253" y="862924"/>
                  <a:pt x="1724545" y="856788"/>
                  <a:pt x="1709310" y="846644"/>
                </a:cubicBezTo>
                <a:cubicBezTo>
                  <a:pt x="1694520" y="839321"/>
                  <a:pt x="1681264" y="829276"/>
                  <a:pt x="1666920" y="821210"/>
                </a:cubicBezTo>
                <a:cubicBezTo>
                  <a:pt x="1642237" y="809780"/>
                  <a:pt x="1615873" y="799586"/>
                  <a:pt x="1588569" y="797458"/>
                </a:cubicBezTo>
                <a:cubicBezTo>
                  <a:pt x="1552263" y="796370"/>
                  <a:pt x="1515808" y="792510"/>
                  <a:pt x="1479552" y="796271"/>
                </a:cubicBezTo>
                <a:cubicBezTo>
                  <a:pt x="1456403" y="799091"/>
                  <a:pt x="1433798" y="805771"/>
                  <a:pt x="1411440" y="812204"/>
                </a:cubicBezTo>
                <a:cubicBezTo>
                  <a:pt x="1402339" y="815371"/>
                  <a:pt x="1377904" y="819082"/>
                  <a:pt x="1369050" y="827841"/>
                </a:cubicBezTo>
                <a:cubicBezTo>
                  <a:pt x="1352282" y="833630"/>
                  <a:pt x="1336206" y="841300"/>
                  <a:pt x="1320576" y="849761"/>
                </a:cubicBezTo>
                <a:cubicBezTo>
                  <a:pt x="1318251" y="851196"/>
                  <a:pt x="1314244" y="852631"/>
                  <a:pt x="1312563" y="854957"/>
                </a:cubicBezTo>
                <a:cubicBezTo>
                  <a:pt x="1186183" y="910575"/>
                  <a:pt x="1069053" y="995537"/>
                  <a:pt x="1000200" y="1116669"/>
                </a:cubicBezTo>
                <a:cubicBezTo>
                  <a:pt x="955930" y="1199256"/>
                  <a:pt x="941486" y="1295400"/>
                  <a:pt x="945543" y="1388278"/>
                </a:cubicBezTo>
                <a:cubicBezTo>
                  <a:pt x="956523" y="1482245"/>
                  <a:pt x="998469" y="1578142"/>
                  <a:pt x="1051790" y="1655731"/>
                </a:cubicBezTo>
                <a:cubicBezTo>
                  <a:pt x="1103974" y="1723373"/>
                  <a:pt x="1173570" y="1777210"/>
                  <a:pt x="1246974" y="1820062"/>
                </a:cubicBezTo>
                <a:cubicBezTo>
                  <a:pt x="1287336" y="1842923"/>
                  <a:pt x="1333189" y="1852671"/>
                  <a:pt x="1378102" y="1862567"/>
                </a:cubicBezTo>
                <a:cubicBezTo>
                  <a:pt x="1427021" y="1873899"/>
                  <a:pt x="1476584" y="1883795"/>
                  <a:pt x="1526987" y="1882707"/>
                </a:cubicBezTo>
                <a:cubicBezTo>
                  <a:pt x="1608899" y="1877758"/>
                  <a:pt x="1698576" y="1853512"/>
                  <a:pt x="1766243" y="1806058"/>
                </a:cubicBezTo>
                <a:cubicBezTo>
                  <a:pt x="1826638" y="1762563"/>
                  <a:pt x="1877338" y="1705015"/>
                  <a:pt x="1912259" y="1639204"/>
                </a:cubicBezTo>
                <a:cubicBezTo>
                  <a:pt x="1935012" y="1599073"/>
                  <a:pt x="1954402" y="1556568"/>
                  <a:pt x="1963553" y="1511193"/>
                </a:cubicBezTo>
                <a:close/>
                <a:moveTo>
                  <a:pt x="2406203" y="1275508"/>
                </a:moveTo>
                <a:cubicBezTo>
                  <a:pt x="2425098" y="1346713"/>
                  <a:pt x="2420646" y="1422322"/>
                  <a:pt x="2419014" y="1495408"/>
                </a:cubicBezTo>
                <a:cubicBezTo>
                  <a:pt x="2417480" y="1540189"/>
                  <a:pt x="2415007" y="1585169"/>
                  <a:pt x="2405955" y="1629208"/>
                </a:cubicBezTo>
                <a:cubicBezTo>
                  <a:pt x="2394529" y="1684282"/>
                  <a:pt x="2373458" y="1736734"/>
                  <a:pt x="2359064" y="1791016"/>
                </a:cubicBezTo>
                <a:cubicBezTo>
                  <a:pt x="2343879" y="1862419"/>
                  <a:pt x="2305099" y="1924123"/>
                  <a:pt x="2267952" y="1985878"/>
                </a:cubicBezTo>
                <a:cubicBezTo>
                  <a:pt x="2239263" y="2030610"/>
                  <a:pt x="2214234" y="2078459"/>
                  <a:pt x="2178720" y="2118391"/>
                </a:cubicBezTo>
                <a:cubicBezTo>
                  <a:pt x="2107492" y="2200780"/>
                  <a:pt x="2021673" y="2248233"/>
                  <a:pt x="1916958" y="2275696"/>
                </a:cubicBezTo>
                <a:cubicBezTo>
                  <a:pt x="1845384" y="2293807"/>
                  <a:pt x="1772079" y="2309393"/>
                  <a:pt x="1697884" y="2307513"/>
                </a:cubicBezTo>
                <a:cubicBezTo>
                  <a:pt x="1624974" y="2306721"/>
                  <a:pt x="1551373" y="2296429"/>
                  <a:pt x="1483509" y="2268917"/>
                </a:cubicBezTo>
                <a:cubicBezTo>
                  <a:pt x="1423757" y="2244819"/>
                  <a:pt x="1367912" y="2211616"/>
                  <a:pt x="1307171" y="2189795"/>
                </a:cubicBezTo>
                <a:cubicBezTo>
                  <a:pt x="1221698" y="2161144"/>
                  <a:pt x="1131229" y="2151149"/>
                  <a:pt x="1041749" y="2143776"/>
                </a:cubicBezTo>
                <a:cubicBezTo>
                  <a:pt x="978485" y="2139026"/>
                  <a:pt x="914925" y="2138580"/>
                  <a:pt x="851710" y="2132395"/>
                </a:cubicBezTo>
                <a:cubicBezTo>
                  <a:pt x="794431" y="2126853"/>
                  <a:pt x="737598" y="2117303"/>
                  <a:pt x="680813" y="2108000"/>
                </a:cubicBezTo>
                <a:cubicBezTo>
                  <a:pt x="626403" y="2098945"/>
                  <a:pt x="572241" y="2087465"/>
                  <a:pt x="520057" y="2069305"/>
                </a:cubicBezTo>
                <a:cubicBezTo>
                  <a:pt x="461937" y="2048176"/>
                  <a:pt x="407230" y="2018338"/>
                  <a:pt x="354304" y="1986471"/>
                </a:cubicBezTo>
                <a:cubicBezTo>
                  <a:pt x="315525" y="1963313"/>
                  <a:pt x="280999" y="1933772"/>
                  <a:pt x="248254" y="1902797"/>
                </a:cubicBezTo>
                <a:cubicBezTo>
                  <a:pt x="210612" y="1866773"/>
                  <a:pt x="173663" y="1829810"/>
                  <a:pt x="142402" y="1788047"/>
                </a:cubicBezTo>
                <a:cubicBezTo>
                  <a:pt x="125337" y="1765879"/>
                  <a:pt x="111438" y="1741533"/>
                  <a:pt x="98528" y="1716792"/>
                </a:cubicBezTo>
                <a:cubicBezTo>
                  <a:pt x="69691" y="1662114"/>
                  <a:pt x="41595" y="1606644"/>
                  <a:pt x="22205" y="1547760"/>
                </a:cubicBezTo>
                <a:cubicBezTo>
                  <a:pt x="-597" y="1479672"/>
                  <a:pt x="-894" y="1406834"/>
                  <a:pt x="441" y="1335679"/>
                </a:cubicBezTo>
                <a:cubicBezTo>
                  <a:pt x="-597" y="1255369"/>
                  <a:pt x="26459" y="1178572"/>
                  <a:pt x="58759" y="1106130"/>
                </a:cubicBezTo>
                <a:cubicBezTo>
                  <a:pt x="99072" y="1020426"/>
                  <a:pt x="161990" y="947291"/>
                  <a:pt x="232426" y="884795"/>
                </a:cubicBezTo>
                <a:cubicBezTo>
                  <a:pt x="297273" y="827791"/>
                  <a:pt x="369341" y="779249"/>
                  <a:pt x="430231" y="717693"/>
                </a:cubicBezTo>
                <a:cubicBezTo>
                  <a:pt x="489983" y="658166"/>
                  <a:pt x="538704" y="584140"/>
                  <a:pt x="539743" y="497199"/>
                </a:cubicBezTo>
                <a:cubicBezTo>
                  <a:pt x="537666" y="387051"/>
                  <a:pt x="522579" y="289769"/>
                  <a:pt x="598506" y="196940"/>
                </a:cubicBezTo>
                <a:cubicBezTo>
                  <a:pt x="648761" y="133207"/>
                  <a:pt x="715537" y="84021"/>
                  <a:pt x="791315" y="55272"/>
                </a:cubicBezTo>
                <a:cubicBezTo>
                  <a:pt x="843746" y="31718"/>
                  <a:pt x="899146" y="17170"/>
                  <a:pt x="955485" y="7274"/>
                </a:cubicBezTo>
                <a:cubicBezTo>
                  <a:pt x="955485" y="7521"/>
                  <a:pt x="955485" y="7719"/>
                  <a:pt x="955485" y="7967"/>
                </a:cubicBezTo>
                <a:cubicBezTo>
                  <a:pt x="955485" y="10045"/>
                  <a:pt x="958749" y="10045"/>
                  <a:pt x="958749" y="7967"/>
                </a:cubicBezTo>
                <a:lnTo>
                  <a:pt x="958749" y="7967"/>
                </a:lnTo>
                <a:cubicBezTo>
                  <a:pt x="988972" y="5839"/>
                  <a:pt x="1019688" y="10243"/>
                  <a:pt x="1050059" y="7769"/>
                </a:cubicBezTo>
                <a:cubicBezTo>
                  <a:pt x="1094527" y="5641"/>
                  <a:pt x="1138995" y="-1089"/>
                  <a:pt x="1183611" y="940"/>
                </a:cubicBezTo>
                <a:cubicBezTo>
                  <a:pt x="1193701" y="544"/>
                  <a:pt x="1207799" y="6185"/>
                  <a:pt x="1217889" y="2029"/>
                </a:cubicBezTo>
                <a:cubicBezTo>
                  <a:pt x="1218829" y="1484"/>
                  <a:pt x="1219620" y="792"/>
                  <a:pt x="1220313" y="0"/>
                </a:cubicBezTo>
                <a:cubicBezTo>
                  <a:pt x="1251920" y="6185"/>
                  <a:pt x="1282884" y="16082"/>
                  <a:pt x="1314046" y="24444"/>
                </a:cubicBezTo>
                <a:cubicBezTo>
                  <a:pt x="1373897" y="40279"/>
                  <a:pt x="1435282" y="49334"/>
                  <a:pt x="1496369" y="59280"/>
                </a:cubicBezTo>
                <a:cubicBezTo>
                  <a:pt x="1555132" y="66653"/>
                  <a:pt x="1613153" y="78776"/>
                  <a:pt x="1671619" y="87881"/>
                </a:cubicBezTo>
                <a:cubicBezTo>
                  <a:pt x="1708667" y="92532"/>
                  <a:pt x="1745666" y="96788"/>
                  <a:pt x="1782120" y="105101"/>
                </a:cubicBezTo>
                <a:cubicBezTo>
                  <a:pt x="1883323" y="126823"/>
                  <a:pt x="1976661" y="177741"/>
                  <a:pt x="2056940" y="242315"/>
                </a:cubicBezTo>
                <a:cubicBezTo>
                  <a:pt x="2104277" y="279576"/>
                  <a:pt x="2148349" y="320992"/>
                  <a:pt x="2183518" y="370178"/>
                </a:cubicBezTo>
                <a:cubicBezTo>
                  <a:pt x="2231102" y="429260"/>
                  <a:pt x="2269337" y="496309"/>
                  <a:pt x="2284621" y="571274"/>
                </a:cubicBezTo>
                <a:cubicBezTo>
                  <a:pt x="2309303" y="686618"/>
                  <a:pt x="2294366" y="806217"/>
                  <a:pt x="2315041" y="922154"/>
                </a:cubicBezTo>
                <a:cubicBezTo>
                  <a:pt x="2330523" y="996229"/>
                  <a:pt x="2346253" y="1070354"/>
                  <a:pt x="2366187" y="1143439"/>
                </a:cubicBezTo>
                <a:cubicBezTo>
                  <a:pt x="2379097" y="1187677"/>
                  <a:pt x="2395073" y="1230825"/>
                  <a:pt x="2406203" y="1275508"/>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4" name="Google Shape;1104;p28"/>
          <p:cNvGrpSpPr/>
          <p:nvPr/>
        </p:nvGrpSpPr>
        <p:grpSpPr>
          <a:xfrm rot="-412150">
            <a:off x="817184" y="4122226"/>
            <a:ext cx="2586736" cy="1870364"/>
            <a:chOff x="1225089" y="6181030"/>
            <a:chExt cx="3880190" cy="2805541"/>
          </a:xfrm>
        </p:grpSpPr>
        <p:sp>
          <p:nvSpPr>
            <p:cNvPr id="1105" name="Google Shape;1105;p28"/>
            <p:cNvSpPr/>
            <p:nvPr/>
          </p:nvSpPr>
          <p:spPr>
            <a:xfrm>
              <a:off x="1546658" y="6181030"/>
              <a:ext cx="1388456" cy="2119401"/>
            </a:xfrm>
            <a:custGeom>
              <a:avLst/>
              <a:gdLst/>
              <a:ahLst/>
              <a:cxnLst/>
              <a:rect l="l" t="t" r="r" b="b"/>
              <a:pathLst>
                <a:path w="1388456" h="2119401" extrusionOk="0">
                  <a:moveTo>
                    <a:pt x="1281736" y="1722076"/>
                  </a:moveTo>
                  <a:cubicBezTo>
                    <a:pt x="1297800" y="1682964"/>
                    <a:pt x="1309829" y="1642456"/>
                    <a:pt x="1319451" y="1601326"/>
                  </a:cubicBezTo>
                  <a:cubicBezTo>
                    <a:pt x="1322944" y="1595196"/>
                    <a:pt x="1324573" y="1588289"/>
                    <a:pt x="1323952" y="1581693"/>
                  </a:cubicBezTo>
                  <a:cubicBezTo>
                    <a:pt x="1335282" y="1529621"/>
                    <a:pt x="1343353" y="1476696"/>
                    <a:pt x="1351501" y="1424237"/>
                  </a:cubicBezTo>
                  <a:cubicBezTo>
                    <a:pt x="1378197" y="1263134"/>
                    <a:pt x="1393872" y="1100634"/>
                    <a:pt x="1386733" y="937203"/>
                  </a:cubicBezTo>
                  <a:cubicBezTo>
                    <a:pt x="1378585" y="798915"/>
                    <a:pt x="1355149" y="658454"/>
                    <a:pt x="1297956" y="531496"/>
                  </a:cubicBezTo>
                  <a:cubicBezTo>
                    <a:pt x="1265673" y="439459"/>
                    <a:pt x="1205375" y="363020"/>
                    <a:pt x="1130955" y="300938"/>
                  </a:cubicBezTo>
                  <a:cubicBezTo>
                    <a:pt x="1092076" y="271372"/>
                    <a:pt x="1045048" y="255696"/>
                    <a:pt x="1000504" y="236994"/>
                  </a:cubicBezTo>
                  <a:cubicBezTo>
                    <a:pt x="953011" y="213868"/>
                    <a:pt x="712133" y="144026"/>
                    <a:pt x="650051" y="177938"/>
                  </a:cubicBezTo>
                  <a:cubicBezTo>
                    <a:pt x="597358" y="174756"/>
                    <a:pt x="544511" y="166453"/>
                    <a:pt x="501752" y="133006"/>
                  </a:cubicBezTo>
                  <a:cubicBezTo>
                    <a:pt x="470478" y="113140"/>
                    <a:pt x="446421" y="84504"/>
                    <a:pt x="429581" y="51756"/>
                  </a:cubicBezTo>
                  <a:cubicBezTo>
                    <a:pt x="418795" y="29251"/>
                    <a:pt x="414294" y="-9938"/>
                    <a:pt x="379761" y="2323"/>
                  </a:cubicBezTo>
                  <a:cubicBezTo>
                    <a:pt x="349340" y="16136"/>
                    <a:pt x="369051" y="50902"/>
                    <a:pt x="378829" y="72553"/>
                  </a:cubicBezTo>
                  <a:cubicBezTo>
                    <a:pt x="413440" y="143482"/>
                    <a:pt x="479635" y="195011"/>
                    <a:pt x="554832" y="215653"/>
                  </a:cubicBezTo>
                  <a:cubicBezTo>
                    <a:pt x="507650" y="234665"/>
                    <a:pt x="463339" y="260352"/>
                    <a:pt x="423451" y="291781"/>
                  </a:cubicBezTo>
                  <a:cubicBezTo>
                    <a:pt x="422132" y="292091"/>
                    <a:pt x="420890" y="292324"/>
                    <a:pt x="419571" y="292712"/>
                  </a:cubicBezTo>
                  <a:cubicBezTo>
                    <a:pt x="377355" y="292324"/>
                    <a:pt x="332268" y="282702"/>
                    <a:pt x="299054" y="255153"/>
                  </a:cubicBezTo>
                  <a:cubicBezTo>
                    <a:pt x="260796" y="216972"/>
                    <a:pt x="225952" y="168703"/>
                    <a:pt x="220442" y="113605"/>
                  </a:cubicBezTo>
                  <a:cubicBezTo>
                    <a:pt x="219278" y="104681"/>
                    <a:pt x="210897" y="97852"/>
                    <a:pt x="201973" y="97852"/>
                  </a:cubicBezTo>
                  <a:cubicBezTo>
                    <a:pt x="168060" y="100180"/>
                    <a:pt x="186763" y="159624"/>
                    <a:pt x="193204" y="180033"/>
                  </a:cubicBezTo>
                  <a:cubicBezTo>
                    <a:pt x="223314" y="258955"/>
                    <a:pt x="280196" y="327789"/>
                    <a:pt x="367655" y="342145"/>
                  </a:cubicBezTo>
                  <a:cubicBezTo>
                    <a:pt x="355859" y="354484"/>
                    <a:pt x="344529" y="367289"/>
                    <a:pt x="333897" y="380791"/>
                  </a:cubicBezTo>
                  <a:cubicBezTo>
                    <a:pt x="323343" y="393130"/>
                    <a:pt x="312945" y="405702"/>
                    <a:pt x="302779" y="418506"/>
                  </a:cubicBezTo>
                  <a:cubicBezTo>
                    <a:pt x="301770" y="418817"/>
                    <a:pt x="300761" y="419049"/>
                    <a:pt x="299830" y="419515"/>
                  </a:cubicBezTo>
                  <a:cubicBezTo>
                    <a:pt x="266461" y="434182"/>
                    <a:pt x="229367" y="435191"/>
                    <a:pt x="192660" y="429914"/>
                  </a:cubicBezTo>
                  <a:cubicBezTo>
                    <a:pt x="132130" y="421378"/>
                    <a:pt x="84405" y="383352"/>
                    <a:pt x="51967" y="332911"/>
                  </a:cubicBezTo>
                  <a:cubicBezTo>
                    <a:pt x="39240" y="320960"/>
                    <a:pt x="28841" y="265319"/>
                    <a:pt x="8121" y="278123"/>
                  </a:cubicBezTo>
                  <a:cubicBezTo>
                    <a:pt x="-10426" y="297368"/>
                    <a:pt x="7500" y="328410"/>
                    <a:pt x="15494" y="349285"/>
                  </a:cubicBezTo>
                  <a:cubicBezTo>
                    <a:pt x="46767" y="415092"/>
                    <a:pt x="104814" y="464447"/>
                    <a:pt x="176674" y="479114"/>
                  </a:cubicBezTo>
                  <a:cubicBezTo>
                    <a:pt x="190488" y="483460"/>
                    <a:pt x="222693" y="486952"/>
                    <a:pt x="254743" y="485477"/>
                  </a:cubicBezTo>
                  <a:cubicBezTo>
                    <a:pt x="233324" y="519002"/>
                    <a:pt x="215010" y="554389"/>
                    <a:pt x="202050" y="592336"/>
                  </a:cubicBezTo>
                  <a:cubicBezTo>
                    <a:pt x="147341" y="729926"/>
                    <a:pt x="139813" y="879001"/>
                    <a:pt x="124758" y="1024583"/>
                  </a:cubicBezTo>
                  <a:cubicBezTo>
                    <a:pt x="109005" y="1209122"/>
                    <a:pt x="98373" y="1400335"/>
                    <a:pt x="150367" y="1580218"/>
                  </a:cubicBezTo>
                  <a:cubicBezTo>
                    <a:pt x="211828" y="1845930"/>
                    <a:pt x="417475" y="2098682"/>
                    <a:pt x="704683" y="2117617"/>
                  </a:cubicBezTo>
                  <a:cubicBezTo>
                    <a:pt x="718341" y="2118781"/>
                    <a:pt x="731922" y="2119402"/>
                    <a:pt x="745347" y="2119402"/>
                  </a:cubicBezTo>
                  <a:cubicBezTo>
                    <a:pt x="984518" y="2119247"/>
                    <a:pt x="1188458" y="1934087"/>
                    <a:pt x="1281736" y="172207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6" name="Google Shape;1106;p28"/>
            <p:cNvSpPr/>
            <p:nvPr/>
          </p:nvSpPr>
          <p:spPr>
            <a:xfrm>
              <a:off x="3450273" y="6196688"/>
              <a:ext cx="1375909" cy="2037005"/>
            </a:xfrm>
            <a:custGeom>
              <a:avLst/>
              <a:gdLst/>
              <a:ahLst/>
              <a:cxnLst/>
              <a:rect l="l" t="t" r="r" b="b"/>
              <a:pathLst>
                <a:path w="1375909" h="2037005" extrusionOk="0">
                  <a:moveTo>
                    <a:pt x="1001802" y="1754764"/>
                  </a:moveTo>
                  <a:cubicBezTo>
                    <a:pt x="1045182" y="1670953"/>
                    <a:pt x="1079095" y="1582641"/>
                    <a:pt x="1103850" y="1491846"/>
                  </a:cubicBezTo>
                  <a:cubicBezTo>
                    <a:pt x="1104160" y="1491381"/>
                    <a:pt x="1104548" y="1490915"/>
                    <a:pt x="1104858" y="1490449"/>
                  </a:cubicBezTo>
                  <a:cubicBezTo>
                    <a:pt x="1115335" y="1477722"/>
                    <a:pt x="1123794" y="1458555"/>
                    <a:pt x="1115878" y="1444586"/>
                  </a:cubicBezTo>
                  <a:cubicBezTo>
                    <a:pt x="1142729" y="1330510"/>
                    <a:pt x="1155300" y="1212942"/>
                    <a:pt x="1153283" y="1095607"/>
                  </a:cubicBezTo>
                  <a:cubicBezTo>
                    <a:pt x="1159956" y="928761"/>
                    <a:pt x="1160888" y="759277"/>
                    <a:pt x="1114714" y="597320"/>
                  </a:cubicBezTo>
                  <a:cubicBezTo>
                    <a:pt x="1104858" y="552233"/>
                    <a:pt x="1093296" y="511802"/>
                    <a:pt x="1076766" y="474941"/>
                  </a:cubicBezTo>
                  <a:cubicBezTo>
                    <a:pt x="1116189" y="490539"/>
                    <a:pt x="1160810" y="495971"/>
                    <a:pt x="1201784" y="498532"/>
                  </a:cubicBezTo>
                  <a:cubicBezTo>
                    <a:pt x="1264022" y="496592"/>
                    <a:pt x="1328277" y="471449"/>
                    <a:pt x="1370260" y="424499"/>
                  </a:cubicBezTo>
                  <a:cubicBezTo>
                    <a:pt x="1379494" y="412781"/>
                    <a:pt x="1377089" y="395165"/>
                    <a:pt x="1365371" y="386163"/>
                  </a:cubicBezTo>
                  <a:cubicBezTo>
                    <a:pt x="1345582" y="371108"/>
                    <a:pt x="1328432" y="388103"/>
                    <a:pt x="1315705" y="402925"/>
                  </a:cubicBezTo>
                  <a:cubicBezTo>
                    <a:pt x="1263401" y="448866"/>
                    <a:pt x="1189989" y="455695"/>
                    <a:pt x="1124492" y="439709"/>
                  </a:cubicBezTo>
                  <a:cubicBezTo>
                    <a:pt x="1086389" y="432958"/>
                    <a:pt x="1053098" y="415730"/>
                    <a:pt x="1025161" y="389422"/>
                  </a:cubicBezTo>
                  <a:cubicBezTo>
                    <a:pt x="1024152" y="389190"/>
                    <a:pt x="1023221" y="389034"/>
                    <a:pt x="1022289" y="388879"/>
                  </a:cubicBezTo>
                  <a:cubicBezTo>
                    <a:pt x="1009097" y="373747"/>
                    <a:pt x="993964" y="359235"/>
                    <a:pt x="976659" y="345344"/>
                  </a:cubicBezTo>
                  <a:cubicBezTo>
                    <a:pt x="1040293" y="344025"/>
                    <a:pt x="1102530" y="318494"/>
                    <a:pt x="1150256" y="275890"/>
                  </a:cubicBezTo>
                  <a:cubicBezTo>
                    <a:pt x="1177883" y="252299"/>
                    <a:pt x="1204966" y="228009"/>
                    <a:pt x="1228635" y="200382"/>
                  </a:cubicBezTo>
                  <a:cubicBezTo>
                    <a:pt x="1238025" y="189440"/>
                    <a:pt x="1234766" y="171747"/>
                    <a:pt x="1223824" y="163211"/>
                  </a:cubicBezTo>
                  <a:cubicBezTo>
                    <a:pt x="1195731" y="143267"/>
                    <a:pt x="1178348" y="180982"/>
                    <a:pt x="1161741" y="197899"/>
                  </a:cubicBezTo>
                  <a:cubicBezTo>
                    <a:pt x="1142030" y="219007"/>
                    <a:pt x="1115413" y="243762"/>
                    <a:pt x="1090580" y="262076"/>
                  </a:cubicBezTo>
                  <a:cubicBezTo>
                    <a:pt x="1043397" y="297618"/>
                    <a:pt x="988067" y="305689"/>
                    <a:pt x="931417" y="304215"/>
                  </a:cubicBezTo>
                  <a:cubicBezTo>
                    <a:pt x="922648" y="298860"/>
                    <a:pt x="912714" y="293661"/>
                    <a:pt x="902083" y="288772"/>
                  </a:cubicBezTo>
                  <a:cubicBezTo>
                    <a:pt x="874844" y="267819"/>
                    <a:pt x="842794" y="252143"/>
                    <a:pt x="810124" y="241589"/>
                  </a:cubicBezTo>
                  <a:cubicBezTo>
                    <a:pt x="857306" y="206979"/>
                    <a:pt x="892538" y="157235"/>
                    <a:pt x="921561" y="94455"/>
                  </a:cubicBezTo>
                  <a:cubicBezTo>
                    <a:pt x="931184" y="67139"/>
                    <a:pt x="965950" y="17085"/>
                    <a:pt x="925053" y="1021"/>
                  </a:cubicBezTo>
                  <a:cubicBezTo>
                    <a:pt x="893003" y="-6351"/>
                    <a:pt x="890210" y="27872"/>
                    <a:pt x="882992" y="49911"/>
                  </a:cubicBezTo>
                  <a:cubicBezTo>
                    <a:pt x="860488" y="103767"/>
                    <a:pt x="833249" y="159020"/>
                    <a:pt x="789714" y="198830"/>
                  </a:cubicBezTo>
                  <a:cubicBezTo>
                    <a:pt x="758983" y="222577"/>
                    <a:pt x="721346" y="239960"/>
                    <a:pt x="683554" y="251988"/>
                  </a:cubicBezTo>
                  <a:cubicBezTo>
                    <a:pt x="641105" y="257498"/>
                    <a:pt x="598967" y="268440"/>
                    <a:pt x="557604" y="278295"/>
                  </a:cubicBezTo>
                  <a:cubicBezTo>
                    <a:pt x="436932" y="312906"/>
                    <a:pt x="322080" y="383292"/>
                    <a:pt x="242072" y="480450"/>
                  </a:cubicBezTo>
                  <a:cubicBezTo>
                    <a:pt x="144525" y="603606"/>
                    <a:pt x="92532" y="754466"/>
                    <a:pt x="59240" y="906334"/>
                  </a:cubicBezTo>
                  <a:cubicBezTo>
                    <a:pt x="29906" y="1035465"/>
                    <a:pt x="-1523" y="1165993"/>
                    <a:pt x="184" y="1299236"/>
                  </a:cubicBezTo>
                  <a:cubicBezTo>
                    <a:pt x="-1368" y="1365354"/>
                    <a:pt x="7013" y="1432558"/>
                    <a:pt x="20128" y="1497977"/>
                  </a:cubicBezTo>
                  <a:cubicBezTo>
                    <a:pt x="34485" y="1573639"/>
                    <a:pt x="50161" y="1650311"/>
                    <a:pt x="83452" y="1720308"/>
                  </a:cubicBezTo>
                  <a:cubicBezTo>
                    <a:pt x="176731" y="1900036"/>
                    <a:pt x="324020" y="2034211"/>
                    <a:pt x="535255" y="2036772"/>
                  </a:cubicBezTo>
                  <a:cubicBezTo>
                    <a:pt x="539756" y="2036927"/>
                    <a:pt x="544179" y="2037005"/>
                    <a:pt x="548680" y="2037005"/>
                  </a:cubicBezTo>
                  <a:cubicBezTo>
                    <a:pt x="736168" y="2037238"/>
                    <a:pt x="918302" y="1922541"/>
                    <a:pt x="1001802" y="175476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7" name="Google Shape;1107;p28"/>
            <p:cNvSpPr/>
            <p:nvPr/>
          </p:nvSpPr>
          <p:spPr>
            <a:xfrm>
              <a:off x="4071449" y="8418158"/>
              <a:ext cx="1033830" cy="501232"/>
            </a:xfrm>
            <a:custGeom>
              <a:avLst/>
              <a:gdLst/>
              <a:ahLst/>
              <a:cxnLst/>
              <a:rect l="l" t="t" r="r" b="b"/>
              <a:pathLst>
                <a:path w="1033830" h="501232" extrusionOk="0">
                  <a:moveTo>
                    <a:pt x="828782" y="24054"/>
                  </a:moveTo>
                  <a:cubicBezTo>
                    <a:pt x="752499" y="9775"/>
                    <a:pt x="674120" y="-469"/>
                    <a:pt x="596440" y="4032"/>
                  </a:cubicBezTo>
                  <a:cubicBezTo>
                    <a:pt x="500911" y="-6755"/>
                    <a:pt x="405305" y="5351"/>
                    <a:pt x="311793" y="25528"/>
                  </a:cubicBezTo>
                  <a:cubicBezTo>
                    <a:pt x="219058" y="44463"/>
                    <a:pt x="113363" y="74340"/>
                    <a:pt x="55627" y="154659"/>
                  </a:cubicBezTo>
                  <a:cubicBezTo>
                    <a:pt x="29242" y="193771"/>
                    <a:pt x="-2963" y="234590"/>
                    <a:pt x="218" y="284333"/>
                  </a:cubicBezTo>
                  <a:cubicBezTo>
                    <a:pt x="4176" y="350062"/>
                    <a:pt x="64551" y="400194"/>
                    <a:pt x="119028" y="429062"/>
                  </a:cubicBezTo>
                  <a:cubicBezTo>
                    <a:pt x="226353" y="475934"/>
                    <a:pt x="345240" y="495335"/>
                    <a:pt x="461567" y="501233"/>
                  </a:cubicBezTo>
                  <a:cubicBezTo>
                    <a:pt x="466766" y="501233"/>
                    <a:pt x="471965" y="501233"/>
                    <a:pt x="477164" y="501233"/>
                  </a:cubicBezTo>
                  <a:cubicBezTo>
                    <a:pt x="566873" y="501233"/>
                    <a:pt x="657203" y="498439"/>
                    <a:pt x="744040" y="473296"/>
                  </a:cubicBezTo>
                  <a:cubicBezTo>
                    <a:pt x="834991" y="455059"/>
                    <a:pt x="922061" y="415481"/>
                    <a:pt x="980496" y="341061"/>
                  </a:cubicBezTo>
                  <a:cubicBezTo>
                    <a:pt x="1103573" y="177086"/>
                    <a:pt x="997180" y="69373"/>
                    <a:pt x="828782" y="2405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8" name="Google Shape;1108;p28"/>
            <p:cNvSpPr/>
            <p:nvPr/>
          </p:nvSpPr>
          <p:spPr>
            <a:xfrm>
              <a:off x="1225089" y="8387025"/>
              <a:ext cx="998088" cy="515758"/>
            </a:xfrm>
            <a:custGeom>
              <a:avLst/>
              <a:gdLst/>
              <a:ahLst/>
              <a:cxnLst/>
              <a:rect l="l" t="t" r="r" b="b"/>
              <a:pathLst>
                <a:path w="998088" h="515758" extrusionOk="0">
                  <a:moveTo>
                    <a:pt x="874306" y="73734"/>
                  </a:moveTo>
                  <a:cubicBezTo>
                    <a:pt x="720808" y="10022"/>
                    <a:pt x="554040" y="-1153"/>
                    <a:pt x="389677" y="89"/>
                  </a:cubicBezTo>
                  <a:cubicBezTo>
                    <a:pt x="290346" y="3658"/>
                    <a:pt x="186668" y="26086"/>
                    <a:pt x="101771" y="79631"/>
                  </a:cubicBezTo>
                  <a:cubicBezTo>
                    <a:pt x="34179" y="125495"/>
                    <a:pt x="-10675" y="210625"/>
                    <a:pt x="2207" y="292884"/>
                  </a:cubicBezTo>
                  <a:cubicBezTo>
                    <a:pt x="17029" y="380652"/>
                    <a:pt x="99909" y="434974"/>
                    <a:pt x="176037" y="467800"/>
                  </a:cubicBezTo>
                  <a:cubicBezTo>
                    <a:pt x="261089" y="506757"/>
                    <a:pt x="355765" y="511180"/>
                    <a:pt x="448810" y="514827"/>
                  </a:cubicBezTo>
                  <a:cubicBezTo>
                    <a:pt x="460451" y="515448"/>
                    <a:pt x="472091" y="515759"/>
                    <a:pt x="483809" y="515759"/>
                  </a:cubicBezTo>
                  <a:cubicBezTo>
                    <a:pt x="527810" y="515759"/>
                    <a:pt x="571655" y="511646"/>
                    <a:pt x="615346" y="505981"/>
                  </a:cubicBezTo>
                  <a:cubicBezTo>
                    <a:pt x="615811" y="506446"/>
                    <a:pt x="616355" y="506912"/>
                    <a:pt x="616975" y="507300"/>
                  </a:cubicBezTo>
                  <a:cubicBezTo>
                    <a:pt x="623649" y="510714"/>
                    <a:pt x="631720" y="509783"/>
                    <a:pt x="639092" y="510326"/>
                  </a:cubicBezTo>
                  <a:cubicBezTo>
                    <a:pt x="639635" y="510326"/>
                    <a:pt x="640101" y="510326"/>
                    <a:pt x="640644" y="510326"/>
                  </a:cubicBezTo>
                  <a:cubicBezTo>
                    <a:pt x="699622" y="510326"/>
                    <a:pt x="756893" y="491391"/>
                    <a:pt x="811060" y="469275"/>
                  </a:cubicBezTo>
                  <a:cubicBezTo>
                    <a:pt x="822312" y="463377"/>
                    <a:pt x="833176" y="456625"/>
                    <a:pt x="843498" y="449253"/>
                  </a:cubicBezTo>
                  <a:cubicBezTo>
                    <a:pt x="910546" y="414177"/>
                    <a:pt x="967972" y="360553"/>
                    <a:pt x="988382" y="287607"/>
                  </a:cubicBezTo>
                  <a:cubicBezTo>
                    <a:pt x="1015543" y="176324"/>
                    <a:pt x="988227" y="106870"/>
                    <a:pt x="874306" y="737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9" name="Google Shape;1109;p28"/>
            <p:cNvSpPr/>
            <p:nvPr/>
          </p:nvSpPr>
          <p:spPr>
            <a:xfrm>
              <a:off x="2672148" y="8571357"/>
              <a:ext cx="1041066" cy="415214"/>
            </a:xfrm>
            <a:custGeom>
              <a:avLst/>
              <a:gdLst/>
              <a:ahLst/>
              <a:cxnLst/>
              <a:rect l="l" t="t" r="r" b="b"/>
              <a:pathLst>
                <a:path w="1041066" h="415214" extrusionOk="0">
                  <a:moveTo>
                    <a:pt x="1024621" y="2081"/>
                  </a:moveTo>
                  <a:cubicBezTo>
                    <a:pt x="1011118" y="-3584"/>
                    <a:pt x="993192" y="2624"/>
                    <a:pt x="987993" y="16981"/>
                  </a:cubicBezTo>
                  <a:cubicBezTo>
                    <a:pt x="970066" y="61137"/>
                    <a:pt x="954623" y="107077"/>
                    <a:pt x="928704" y="147275"/>
                  </a:cubicBezTo>
                  <a:cubicBezTo>
                    <a:pt x="832710" y="281761"/>
                    <a:pt x="669511" y="376126"/>
                    <a:pt x="501191" y="357889"/>
                  </a:cubicBezTo>
                  <a:cubicBezTo>
                    <a:pt x="374699" y="346714"/>
                    <a:pt x="241998" y="295807"/>
                    <a:pt x="154850" y="201054"/>
                  </a:cubicBezTo>
                  <a:cubicBezTo>
                    <a:pt x="124352" y="165900"/>
                    <a:pt x="94242" y="130047"/>
                    <a:pt x="67702" y="91712"/>
                  </a:cubicBezTo>
                  <a:cubicBezTo>
                    <a:pt x="52259" y="69285"/>
                    <a:pt x="39688" y="40416"/>
                    <a:pt x="22382" y="18300"/>
                  </a:cubicBezTo>
                  <a:cubicBezTo>
                    <a:pt x="19822" y="15196"/>
                    <a:pt x="16717" y="12635"/>
                    <a:pt x="12682" y="11781"/>
                  </a:cubicBezTo>
                  <a:cubicBezTo>
                    <a:pt x="-23791" y="13721"/>
                    <a:pt x="28746" y="115070"/>
                    <a:pt x="41240" y="132143"/>
                  </a:cubicBezTo>
                  <a:cubicBezTo>
                    <a:pt x="87879" y="199812"/>
                    <a:pt x="136381" y="270897"/>
                    <a:pt x="207775" y="314509"/>
                  </a:cubicBezTo>
                  <a:cubicBezTo>
                    <a:pt x="309978" y="378609"/>
                    <a:pt x="428012" y="416867"/>
                    <a:pt x="549305" y="415160"/>
                  </a:cubicBezTo>
                  <a:cubicBezTo>
                    <a:pt x="721738" y="415082"/>
                    <a:pt x="883462" y="311250"/>
                    <a:pt x="979456" y="171720"/>
                  </a:cubicBezTo>
                  <a:cubicBezTo>
                    <a:pt x="997382" y="143706"/>
                    <a:pt x="1009178" y="112587"/>
                    <a:pt x="1022215" y="82089"/>
                  </a:cubicBezTo>
                  <a:cubicBezTo>
                    <a:pt x="1030596" y="57412"/>
                    <a:pt x="1058689" y="18610"/>
                    <a:pt x="1024621" y="208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28"/>
            <p:cNvSpPr/>
            <p:nvPr/>
          </p:nvSpPr>
          <p:spPr>
            <a:xfrm>
              <a:off x="3047432" y="8056791"/>
              <a:ext cx="276785" cy="274825"/>
            </a:xfrm>
            <a:custGeom>
              <a:avLst/>
              <a:gdLst/>
              <a:ahLst/>
              <a:cxnLst/>
              <a:rect l="l" t="t" r="r" b="b"/>
              <a:pathLst>
                <a:path w="276785" h="274825" extrusionOk="0">
                  <a:moveTo>
                    <a:pt x="127925" y="274682"/>
                  </a:moveTo>
                  <a:cubicBezTo>
                    <a:pt x="173943" y="276622"/>
                    <a:pt x="224540" y="258851"/>
                    <a:pt x="251158" y="219739"/>
                  </a:cubicBezTo>
                  <a:cubicBezTo>
                    <a:pt x="296400" y="153234"/>
                    <a:pt x="282276" y="46375"/>
                    <a:pt x="204518" y="11143"/>
                  </a:cubicBezTo>
                  <a:cubicBezTo>
                    <a:pt x="185661" y="1909"/>
                    <a:pt x="156250" y="-9266"/>
                    <a:pt x="142281" y="12928"/>
                  </a:cubicBezTo>
                  <a:cubicBezTo>
                    <a:pt x="-29376" y="14868"/>
                    <a:pt x="-59331" y="262343"/>
                    <a:pt x="127925" y="27468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11" name="Google Shape;1111;p28"/>
          <p:cNvGrpSpPr/>
          <p:nvPr/>
        </p:nvGrpSpPr>
        <p:grpSpPr>
          <a:xfrm rot="-412150">
            <a:off x="817184" y="4122226"/>
            <a:ext cx="2586736" cy="1870364"/>
            <a:chOff x="1225089" y="6181030"/>
            <a:chExt cx="3880190" cy="2805541"/>
          </a:xfrm>
        </p:grpSpPr>
        <p:sp>
          <p:nvSpPr>
            <p:cNvPr id="1112" name="Google Shape;1112;p28"/>
            <p:cNvSpPr/>
            <p:nvPr/>
          </p:nvSpPr>
          <p:spPr>
            <a:xfrm>
              <a:off x="2487527" y="6852243"/>
              <a:ext cx="391708" cy="914127"/>
            </a:xfrm>
            <a:custGeom>
              <a:avLst/>
              <a:gdLst/>
              <a:ahLst/>
              <a:cxnLst/>
              <a:rect l="l" t="t" r="r" b="b"/>
              <a:pathLst>
                <a:path w="391708" h="914127" extrusionOk="0">
                  <a:moveTo>
                    <a:pt x="270094" y="913507"/>
                  </a:moveTo>
                  <a:cubicBezTo>
                    <a:pt x="113724" y="912886"/>
                    <a:pt x="40312" y="755973"/>
                    <a:pt x="12065" y="623040"/>
                  </a:cubicBezTo>
                  <a:cubicBezTo>
                    <a:pt x="-10285" y="501436"/>
                    <a:pt x="347" y="375720"/>
                    <a:pt x="28129" y="255901"/>
                  </a:cubicBezTo>
                  <a:cubicBezTo>
                    <a:pt x="49935" y="174807"/>
                    <a:pt x="100066" y="102558"/>
                    <a:pt x="158501" y="42572"/>
                  </a:cubicBezTo>
                  <a:cubicBezTo>
                    <a:pt x="210805" y="-13380"/>
                    <a:pt x="293918" y="-10276"/>
                    <a:pt x="353594" y="29224"/>
                  </a:cubicBezTo>
                  <a:cubicBezTo>
                    <a:pt x="367020" y="78269"/>
                    <a:pt x="378582" y="127624"/>
                    <a:pt x="382540" y="178531"/>
                  </a:cubicBezTo>
                  <a:cubicBezTo>
                    <a:pt x="406752" y="391939"/>
                    <a:pt x="379203" y="605036"/>
                    <a:pt x="344204" y="816503"/>
                  </a:cubicBezTo>
                  <a:cubicBezTo>
                    <a:pt x="338927" y="844906"/>
                    <a:pt x="333650" y="873619"/>
                    <a:pt x="327597" y="902176"/>
                  </a:cubicBezTo>
                  <a:cubicBezTo>
                    <a:pt x="314250" y="910946"/>
                    <a:pt x="298884" y="914127"/>
                    <a:pt x="283209" y="914127"/>
                  </a:cubicBezTo>
                  <a:cubicBezTo>
                    <a:pt x="278863" y="914127"/>
                    <a:pt x="274517" y="913894"/>
                    <a:pt x="270094" y="913507"/>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28"/>
            <p:cNvSpPr/>
            <p:nvPr/>
          </p:nvSpPr>
          <p:spPr>
            <a:xfrm>
              <a:off x="4137419" y="6843132"/>
              <a:ext cx="413471" cy="859137"/>
            </a:xfrm>
            <a:custGeom>
              <a:avLst/>
              <a:gdLst/>
              <a:ahLst/>
              <a:cxnLst/>
              <a:rect l="l" t="t" r="r" b="b"/>
              <a:pathLst>
                <a:path w="413471" h="859137" extrusionOk="0">
                  <a:moveTo>
                    <a:pt x="65164" y="710762"/>
                  </a:moveTo>
                  <a:cubicBezTo>
                    <a:pt x="38624" y="658070"/>
                    <a:pt x="8747" y="597539"/>
                    <a:pt x="598" y="537630"/>
                  </a:cubicBezTo>
                  <a:cubicBezTo>
                    <a:pt x="-1730" y="438609"/>
                    <a:pt x="1607" y="338502"/>
                    <a:pt x="31174" y="243128"/>
                  </a:cubicBezTo>
                  <a:cubicBezTo>
                    <a:pt x="56860" y="148065"/>
                    <a:pt x="95661" y="25608"/>
                    <a:pt x="204771" y="2560"/>
                  </a:cubicBezTo>
                  <a:cubicBezTo>
                    <a:pt x="277097" y="-8227"/>
                    <a:pt x="363934" y="14278"/>
                    <a:pt x="398002" y="85362"/>
                  </a:cubicBezTo>
                  <a:cubicBezTo>
                    <a:pt x="398700" y="86526"/>
                    <a:pt x="399398" y="87845"/>
                    <a:pt x="400019" y="89164"/>
                  </a:cubicBezTo>
                  <a:cubicBezTo>
                    <a:pt x="418334" y="212630"/>
                    <a:pt x="413910" y="338191"/>
                    <a:pt x="409952" y="462821"/>
                  </a:cubicBezTo>
                  <a:cubicBezTo>
                    <a:pt x="410340" y="558505"/>
                    <a:pt x="402503" y="654112"/>
                    <a:pt x="383645" y="747933"/>
                  </a:cubicBezTo>
                  <a:cubicBezTo>
                    <a:pt x="377980" y="772533"/>
                    <a:pt x="371772" y="797133"/>
                    <a:pt x="365098" y="821578"/>
                  </a:cubicBezTo>
                  <a:cubicBezTo>
                    <a:pt x="346163" y="839117"/>
                    <a:pt x="321718" y="851455"/>
                    <a:pt x="296653" y="857664"/>
                  </a:cubicBezTo>
                  <a:cubicBezTo>
                    <a:pt x="288660" y="858595"/>
                    <a:pt x="280666" y="859138"/>
                    <a:pt x="272751" y="859138"/>
                  </a:cubicBezTo>
                  <a:cubicBezTo>
                    <a:pt x="181180" y="858983"/>
                    <a:pt x="100706" y="795426"/>
                    <a:pt x="65164" y="710762"/>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28"/>
            <p:cNvSpPr/>
            <p:nvPr/>
          </p:nvSpPr>
          <p:spPr>
            <a:xfrm>
              <a:off x="1279817" y="8435693"/>
              <a:ext cx="886820" cy="411371"/>
            </a:xfrm>
            <a:custGeom>
              <a:avLst/>
              <a:gdLst/>
              <a:ahLst/>
              <a:cxnLst/>
              <a:rect l="l" t="t" r="r" b="b"/>
              <a:pathLst>
                <a:path w="886820" h="411371" extrusionOk="0">
                  <a:moveTo>
                    <a:pt x="406189" y="410674"/>
                  </a:moveTo>
                  <a:cubicBezTo>
                    <a:pt x="332156" y="407259"/>
                    <a:pt x="255407" y="407104"/>
                    <a:pt x="182616" y="382892"/>
                  </a:cubicBezTo>
                  <a:cubicBezTo>
                    <a:pt x="78240" y="349600"/>
                    <a:pt x="-48175" y="268816"/>
                    <a:pt x="18641" y="144341"/>
                  </a:cubicBezTo>
                  <a:cubicBezTo>
                    <a:pt x="53640" y="71395"/>
                    <a:pt x="134269" y="40897"/>
                    <a:pt x="208147" y="21806"/>
                  </a:cubicBezTo>
                  <a:cubicBezTo>
                    <a:pt x="280085" y="388"/>
                    <a:pt x="354971" y="0"/>
                    <a:pt x="429392" y="0"/>
                  </a:cubicBezTo>
                  <a:cubicBezTo>
                    <a:pt x="449181" y="14279"/>
                    <a:pt x="477506" y="7062"/>
                    <a:pt x="500709" y="11408"/>
                  </a:cubicBezTo>
                  <a:cubicBezTo>
                    <a:pt x="555730" y="15909"/>
                    <a:pt x="610439" y="24212"/>
                    <a:pt x="664916" y="33447"/>
                  </a:cubicBezTo>
                  <a:cubicBezTo>
                    <a:pt x="708840" y="42449"/>
                    <a:pt x="749814" y="61461"/>
                    <a:pt x="792495" y="74731"/>
                  </a:cubicBezTo>
                  <a:cubicBezTo>
                    <a:pt x="817251" y="82880"/>
                    <a:pt x="840764" y="91649"/>
                    <a:pt x="863347" y="106626"/>
                  </a:cubicBezTo>
                  <a:cubicBezTo>
                    <a:pt x="889421" y="124940"/>
                    <a:pt x="887791" y="160094"/>
                    <a:pt x="885851" y="188497"/>
                  </a:cubicBezTo>
                  <a:cubicBezTo>
                    <a:pt x="883368" y="236688"/>
                    <a:pt x="858535" y="280534"/>
                    <a:pt x="822140" y="311497"/>
                  </a:cubicBezTo>
                  <a:cubicBezTo>
                    <a:pt x="787141" y="338425"/>
                    <a:pt x="747796" y="360387"/>
                    <a:pt x="706589" y="376218"/>
                  </a:cubicBezTo>
                  <a:cubicBezTo>
                    <a:pt x="662356" y="389876"/>
                    <a:pt x="615561" y="392515"/>
                    <a:pt x="570086" y="399576"/>
                  </a:cubicBezTo>
                  <a:cubicBezTo>
                    <a:pt x="524688" y="405474"/>
                    <a:pt x="479213" y="411372"/>
                    <a:pt x="433350" y="411372"/>
                  </a:cubicBezTo>
                  <a:cubicBezTo>
                    <a:pt x="424348" y="411372"/>
                    <a:pt x="415269" y="411139"/>
                    <a:pt x="406189" y="410674"/>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15" name="Google Shape;1115;p28"/>
            <p:cNvGrpSpPr/>
            <p:nvPr/>
          </p:nvGrpSpPr>
          <p:grpSpPr>
            <a:xfrm>
              <a:off x="1225089" y="6181030"/>
              <a:ext cx="3880190" cy="2805541"/>
              <a:chOff x="1225089" y="6181030"/>
              <a:chExt cx="3880190" cy="2805541"/>
            </a:xfrm>
          </p:grpSpPr>
          <p:sp>
            <p:nvSpPr>
              <p:cNvPr id="1116" name="Google Shape;1116;p28"/>
              <p:cNvSpPr/>
              <p:nvPr/>
            </p:nvSpPr>
            <p:spPr>
              <a:xfrm>
                <a:off x="1546658" y="6181030"/>
                <a:ext cx="1388456" cy="2119401"/>
              </a:xfrm>
              <a:custGeom>
                <a:avLst/>
                <a:gdLst/>
                <a:ahLst/>
                <a:cxnLst/>
                <a:rect l="l" t="t" r="r" b="b"/>
                <a:pathLst>
                  <a:path w="1388456" h="2119401" extrusionOk="0">
                    <a:moveTo>
                      <a:pt x="1281736" y="1722076"/>
                    </a:moveTo>
                    <a:cubicBezTo>
                      <a:pt x="1297800" y="1682964"/>
                      <a:pt x="1309829" y="1642456"/>
                      <a:pt x="1319451" y="1601326"/>
                    </a:cubicBezTo>
                    <a:cubicBezTo>
                      <a:pt x="1322944" y="1595196"/>
                      <a:pt x="1324573" y="1588289"/>
                      <a:pt x="1323952" y="1581693"/>
                    </a:cubicBezTo>
                    <a:cubicBezTo>
                      <a:pt x="1335282" y="1529621"/>
                      <a:pt x="1343353" y="1476696"/>
                      <a:pt x="1351501" y="1424237"/>
                    </a:cubicBezTo>
                    <a:cubicBezTo>
                      <a:pt x="1378197" y="1263134"/>
                      <a:pt x="1393872" y="1100634"/>
                      <a:pt x="1386733" y="937203"/>
                    </a:cubicBezTo>
                    <a:cubicBezTo>
                      <a:pt x="1378585" y="798915"/>
                      <a:pt x="1355149" y="658454"/>
                      <a:pt x="1297956" y="531496"/>
                    </a:cubicBezTo>
                    <a:cubicBezTo>
                      <a:pt x="1265673" y="439459"/>
                      <a:pt x="1205375" y="363020"/>
                      <a:pt x="1130955" y="300938"/>
                    </a:cubicBezTo>
                    <a:cubicBezTo>
                      <a:pt x="1092076" y="271372"/>
                      <a:pt x="1045048" y="255696"/>
                      <a:pt x="1000504" y="236994"/>
                    </a:cubicBezTo>
                    <a:cubicBezTo>
                      <a:pt x="953011" y="213868"/>
                      <a:pt x="712133" y="144026"/>
                      <a:pt x="650051" y="177938"/>
                    </a:cubicBezTo>
                    <a:cubicBezTo>
                      <a:pt x="597358" y="174756"/>
                      <a:pt x="544511" y="166453"/>
                      <a:pt x="501752" y="133006"/>
                    </a:cubicBezTo>
                    <a:cubicBezTo>
                      <a:pt x="470478" y="113140"/>
                      <a:pt x="446421" y="84504"/>
                      <a:pt x="429581" y="51756"/>
                    </a:cubicBezTo>
                    <a:cubicBezTo>
                      <a:pt x="418795" y="29251"/>
                      <a:pt x="414294" y="-9938"/>
                      <a:pt x="379761" y="2323"/>
                    </a:cubicBezTo>
                    <a:cubicBezTo>
                      <a:pt x="349340" y="16136"/>
                      <a:pt x="369051" y="50902"/>
                      <a:pt x="378829" y="72553"/>
                    </a:cubicBezTo>
                    <a:cubicBezTo>
                      <a:pt x="413440" y="143482"/>
                      <a:pt x="479635" y="195011"/>
                      <a:pt x="554832" y="215653"/>
                    </a:cubicBezTo>
                    <a:cubicBezTo>
                      <a:pt x="507650" y="234665"/>
                      <a:pt x="463339" y="260352"/>
                      <a:pt x="423451" y="291781"/>
                    </a:cubicBezTo>
                    <a:cubicBezTo>
                      <a:pt x="422132" y="292091"/>
                      <a:pt x="420890" y="292324"/>
                      <a:pt x="419571" y="292712"/>
                    </a:cubicBezTo>
                    <a:cubicBezTo>
                      <a:pt x="377355" y="292324"/>
                      <a:pt x="332268" y="282702"/>
                      <a:pt x="299054" y="255153"/>
                    </a:cubicBezTo>
                    <a:cubicBezTo>
                      <a:pt x="260796" y="216972"/>
                      <a:pt x="225952" y="168703"/>
                      <a:pt x="220442" y="113605"/>
                    </a:cubicBezTo>
                    <a:cubicBezTo>
                      <a:pt x="219278" y="104681"/>
                      <a:pt x="210897" y="97852"/>
                      <a:pt x="201973" y="97852"/>
                    </a:cubicBezTo>
                    <a:cubicBezTo>
                      <a:pt x="168060" y="100180"/>
                      <a:pt x="186763" y="159624"/>
                      <a:pt x="193204" y="180033"/>
                    </a:cubicBezTo>
                    <a:cubicBezTo>
                      <a:pt x="223314" y="258955"/>
                      <a:pt x="280196" y="327789"/>
                      <a:pt x="367655" y="342145"/>
                    </a:cubicBezTo>
                    <a:cubicBezTo>
                      <a:pt x="355859" y="354484"/>
                      <a:pt x="344529" y="367289"/>
                      <a:pt x="333897" y="380791"/>
                    </a:cubicBezTo>
                    <a:cubicBezTo>
                      <a:pt x="323343" y="393130"/>
                      <a:pt x="312945" y="405702"/>
                      <a:pt x="302779" y="418506"/>
                    </a:cubicBezTo>
                    <a:cubicBezTo>
                      <a:pt x="301770" y="418817"/>
                      <a:pt x="300761" y="419049"/>
                      <a:pt x="299830" y="419515"/>
                    </a:cubicBezTo>
                    <a:cubicBezTo>
                      <a:pt x="266461" y="434182"/>
                      <a:pt x="229367" y="435191"/>
                      <a:pt x="192660" y="429914"/>
                    </a:cubicBezTo>
                    <a:cubicBezTo>
                      <a:pt x="132130" y="421378"/>
                      <a:pt x="84405" y="383352"/>
                      <a:pt x="51967" y="332911"/>
                    </a:cubicBezTo>
                    <a:cubicBezTo>
                      <a:pt x="39240" y="320960"/>
                      <a:pt x="28841" y="265319"/>
                      <a:pt x="8121" y="278123"/>
                    </a:cubicBezTo>
                    <a:cubicBezTo>
                      <a:pt x="-10426" y="297368"/>
                      <a:pt x="7500" y="328410"/>
                      <a:pt x="15494" y="349285"/>
                    </a:cubicBezTo>
                    <a:cubicBezTo>
                      <a:pt x="46767" y="415092"/>
                      <a:pt x="104814" y="464447"/>
                      <a:pt x="176674" y="479114"/>
                    </a:cubicBezTo>
                    <a:cubicBezTo>
                      <a:pt x="190488" y="483460"/>
                      <a:pt x="222693" y="486952"/>
                      <a:pt x="254743" y="485477"/>
                    </a:cubicBezTo>
                    <a:cubicBezTo>
                      <a:pt x="233324" y="519002"/>
                      <a:pt x="215010" y="554389"/>
                      <a:pt x="202050" y="592336"/>
                    </a:cubicBezTo>
                    <a:cubicBezTo>
                      <a:pt x="147341" y="729926"/>
                      <a:pt x="139813" y="879001"/>
                      <a:pt x="124758" y="1024583"/>
                    </a:cubicBezTo>
                    <a:cubicBezTo>
                      <a:pt x="109005" y="1209122"/>
                      <a:pt x="98373" y="1400335"/>
                      <a:pt x="150367" y="1580218"/>
                    </a:cubicBezTo>
                    <a:cubicBezTo>
                      <a:pt x="211828" y="1845930"/>
                      <a:pt x="417475" y="2098682"/>
                      <a:pt x="704683" y="2117617"/>
                    </a:cubicBezTo>
                    <a:cubicBezTo>
                      <a:pt x="718341" y="2118781"/>
                      <a:pt x="731922" y="2119402"/>
                      <a:pt x="745347" y="2119402"/>
                    </a:cubicBezTo>
                    <a:cubicBezTo>
                      <a:pt x="984518" y="2119247"/>
                      <a:pt x="1188458" y="1934087"/>
                      <a:pt x="1281736" y="1722076"/>
                    </a:cubicBezTo>
                    <a:close/>
                    <a:moveTo>
                      <a:pt x="1285151" y="1487716"/>
                    </a:moveTo>
                    <a:cubicBezTo>
                      <a:pt x="1279874" y="1516041"/>
                      <a:pt x="1274597" y="1544754"/>
                      <a:pt x="1268466" y="1573312"/>
                    </a:cubicBezTo>
                    <a:cubicBezTo>
                      <a:pt x="1251471" y="1584564"/>
                      <a:pt x="1231062" y="1586737"/>
                      <a:pt x="1211040" y="1584719"/>
                    </a:cubicBezTo>
                    <a:cubicBezTo>
                      <a:pt x="1054671" y="1584098"/>
                      <a:pt x="981181" y="1427264"/>
                      <a:pt x="953011" y="1294253"/>
                    </a:cubicBezTo>
                    <a:cubicBezTo>
                      <a:pt x="930662" y="1172649"/>
                      <a:pt x="941371" y="1046933"/>
                      <a:pt x="969075" y="927114"/>
                    </a:cubicBezTo>
                    <a:cubicBezTo>
                      <a:pt x="990882" y="846097"/>
                      <a:pt x="1041013" y="773849"/>
                      <a:pt x="1099370" y="713784"/>
                    </a:cubicBezTo>
                    <a:cubicBezTo>
                      <a:pt x="1151597" y="657833"/>
                      <a:pt x="1234787" y="661015"/>
                      <a:pt x="1294541" y="700437"/>
                    </a:cubicBezTo>
                    <a:cubicBezTo>
                      <a:pt x="1307966" y="749559"/>
                      <a:pt x="1319451" y="798837"/>
                      <a:pt x="1323487" y="849744"/>
                    </a:cubicBezTo>
                    <a:cubicBezTo>
                      <a:pt x="1347776" y="1063152"/>
                      <a:pt x="1320227" y="1276249"/>
                      <a:pt x="1285151" y="1487716"/>
                    </a:cubicBezTo>
                    <a:close/>
                    <a:moveTo>
                      <a:pt x="735414" y="2062985"/>
                    </a:moveTo>
                    <a:cubicBezTo>
                      <a:pt x="460855" y="2059027"/>
                      <a:pt x="265995" y="1822804"/>
                      <a:pt x="205775" y="1571605"/>
                    </a:cubicBezTo>
                    <a:cubicBezTo>
                      <a:pt x="141132" y="1348574"/>
                      <a:pt x="172329" y="1112740"/>
                      <a:pt x="194290" y="885442"/>
                    </a:cubicBezTo>
                    <a:cubicBezTo>
                      <a:pt x="207327" y="755535"/>
                      <a:pt x="233169" y="620584"/>
                      <a:pt x="304486" y="508681"/>
                    </a:cubicBezTo>
                    <a:cubicBezTo>
                      <a:pt x="344296" y="449547"/>
                      <a:pt x="390237" y="391268"/>
                      <a:pt x="444714" y="344008"/>
                    </a:cubicBezTo>
                    <a:cubicBezTo>
                      <a:pt x="452629" y="341214"/>
                      <a:pt x="458915" y="336558"/>
                      <a:pt x="462252" y="329418"/>
                    </a:cubicBezTo>
                    <a:cubicBezTo>
                      <a:pt x="501209" y="298377"/>
                      <a:pt x="544356" y="273001"/>
                      <a:pt x="592625" y="256860"/>
                    </a:cubicBezTo>
                    <a:cubicBezTo>
                      <a:pt x="636703" y="237847"/>
                      <a:pt x="681713" y="230009"/>
                      <a:pt x="726955" y="230009"/>
                    </a:cubicBezTo>
                    <a:cubicBezTo>
                      <a:pt x="777164" y="230009"/>
                      <a:pt x="827761" y="239632"/>
                      <a:pt x="877737" y="254144"/>
                    </a:cubicBezTo>
                    <a:cubicBezTo>
                      <a:pt x="941061" y="270363"/>
                      <a:pt x="1001048" y="297213"/>
                      <a:pt x="1060957" y="323055"/>
                    </a:cubicBezTo>
                    <a:cubicBezTo>
                      <a:pt x="1103095" y="343775"/>
                      <a:pt x="1134291" y="380326"/>
                      <a:pt x="1166574" y="413540"/>
                    </a:cubicBezTo>
                    <a:cubicBezTo>
                      <a:pt x="1212282" y="462740"/>
                      <a:pt x="1234554" y="526607"/>
                      <a:pt x="1261172" y="586904"/>
                    </a:cubicBezTo>
                    <a:cubicBezTo>
                      <a:pt x="1270795" y="607081"/>
                      <a:pt x="1277468" y="628266"/>
                      <a:pt x="1282901" y="649762"/>
                    </a:cubicBezTo>
                    <a:cubicBezTo>
                      <a:pt x="1249299" y="631526"/>
                      <a:pt x="1209876" y="623222"/>
                      <a:pt x="1171696" y="624541"/>
                    </a:cubicBezTo>
                    <a:cubicBezTo>
                      <a:pt x="1055447" y="641536"/>
                      <a:pt x="971248" y="778660"/>
                      <a:pt x="927713" y="878225"/>
                    </a:cubicBezTo>
                    <a:cubicBezTo>
                      <a:pt x="886273" y="1015814"/>
                      <a:pt x="873546" y="1164811"/>
                      <a:pt x="899233" y="1306591"/>
                    </a:cubicBezTo>
                    <a:cubicBezTo>
                      <a:pt x="932369" y="1465910"/>
                      <a:pt x="1022621" y="1635627"/>
                      <a:pt x="1205375" y="1639973"/>
                    </a:cubicBezTo>
                    <a:cubicBezTo>
                      <a:pt x="1211661" y="1640671"/>
                      <a:pt x="1218025" y="1641059"/>
                      <a:pt x="1224388" y="1641059"/>
                    </a:cubicBezTo>
                    <a:cubicBezTo>
                      <a:pt x="1233701" y="1641059"/>
                      <a:pt x="1242935" y="1640128"/>
                      <a:pt x="1252015" y="1638498"/>
                    </a:cubicBezTo>
                    <a:cubicBezTo>
                      <a:pt x="1243246" y="1668220"/>
                      <a:pt x="1232459" y="1697321"/>
                      <a:pt x="1218413" y="1725025"/>
                    </a:cubicBezTo>
                    <a:cubicBezTo>
                      <a:pt x="1128316" y="1907935"/>
                      <a:pt x="949054" y="2068029"/>
                      <a:pt x="735414" y="206298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28"/>
              <p:cNvSpPr/>
              <p:nvPr/>
            </p:nvSpPr>
            <p:spPr>
              <a:xfrm>
                <a:off x="3450273" y="6196688"/>
                <a:ext cx="1375909" cy="2037005"/>
              </a:xfrm>
              <a:custGeom>
                <a:avLst/>
                <a:gdLst/>
                <a:ahLst/>
                <a:cxnLst/>
                <a:rect l="l" t="t" r="r" b="b"/>
                <a:pathLst>
                  <a:path w="1375909" h="2037005" extrusionOk="0">
                    <a:moveTo>
                      <a:pt x="1001802" y="1754764"/>
                    </a:moveTo>
                    <a:cubicBezTo>
                      <a:pt x="1045182" y="1670953"/>
                      <a:pt x="1079095" y="1582641"/>
                      <a:pt x="1103850" y="1491846"/>
                    </a:cubicBezTo>
                    <a:cubicBezTo>
                      <a:pt x="1104160" y="1491381"/>
                      <a:pt x="1104548" y="1490915"/>
                      <a:pt x="1104858" y="1490449"/>
                    </a:cubicBezTo>
                    <a:cubicBezTo>
                      <a:pt x="1115335" y="1477722"/>
                      <a:pt x="1123794" y="1458555"/>
                      <a:pt x="1115878" y="1444586"/>
                    </a:cubicBezTo>
                    <a:cubicBezTo>
                      <a:pt x="1142729" y="1330510"/>
                      <a:pt x="1155300" y="1212942"/>
                      <a:pt x="1153283" y="1095607"/>
                    </a:cubicBezTo>
                    <a:cubicBezTo>
                      <a:pt x="1159956" y="928761"/>
                      <a:pt x="1160888" y="759277"/>
                      <a:pt x="1114714" y="597320"/>
                    </a:cubicBezTo>
                    <a:cubicBezTo>
                      <a:pt x="1104858" y="552233"/>
                      <a:pt x="1093296" y="511802"/>
                      <a:pt x="1076766" y="474941"/>
                    </a:cubicBezTo>
                    <a:cubicBezTo>
                      <a:pt x="1116189" y="490539"/>
                      <a:pt x="1160810" y="495971"/>
                      <a:pt x="1201784" y="498532"/>
                    </a:cubicBezTo>
                    <a:cubicBezTo>
                      <a:pt x="1264022" y="496592"/>
                      <a:pt x="1328277" y="471449"/>
                      <a:pt x="1370260" y="424499"/>
                    </a:cubicBezTo>
                    <a:cubicBezTo>
                      <a:pt x="1379494" y="412781"/>
                      <a:pt x="1377089" y="395165"/>
                      <a:pt x="1365371" y="386163"/>
                    </a:cubicBezTo>
                    <a:cubicBezTo>
                      <a:pt x="1345582" y="371108"/>
                      <a:pt x="1328432" y="388103"/>
                      <a:pt x="1315705" y="402925"/>
                    </a:cubicBezTo>
                    <a:cubicBezTo>
                      <a:pt x="1263401" y="448866"/>
                      <a:pt x="1189989" y="455695"/>
                      <a:pt x="1124492" y="439709"/>
                    </a:cubicBezTo>
                    <a:cubicBezTo>
                      <a:pt x="1086389" y="432958"/>
                      <a:pt x="1053098" y="415730"/>
                      <a:pt x="1025161" y="389422"/>
                    </a:cubicBezTo>
                    <a:cubicBezTo>
                      <a:pt x="1024152" y="389190"/>
                      <a:pt x="1023221" y="389034"/>
                      <a:pt x="1022289" y="388879"/>
                    </a:cubicBezTo>
                    <a:cubicBezTo>
                      <a:pt x="1009097" y="373747"/>
                      <a:pt x="993964" y="359235"/>
                      <a:pt x="976659" y="345344"/>
                    </a:cubicBezTo>
                    <a:cubicBezTo>
                      <a:pt x="1040293" y="344025"/>
                      <a:pt x="1102530" y="318494"/>
                      <a:pt x="1150256" y="275890"/>
                    </a:cubicBezTo>
                    <a:cubicBezTo>
                      <a:pt x="1177883" y="252299"/>
                      <a:pt x="1204966" y="228009"/>
                      <a:pt x="1228635" y="200382"/>
                    </a:cubicBezTo>
                    <a:cubicBezTo>
                      <a:pt x="1238025" y="189440"/>
                      <a:pt x="1234766" y="171747"/>
                      <a:pt x="1223824" y="163211"/>
                    </a:cubicBezTo>
                    <a:cubicBezTo>
                      <a:pt x="1195731" y="143267"/>
                      <a:pt x="1178348" y="180982"/>
                      <a:pt x="1161741" y="197899"/>
                    </a:cubicBezTo>
                    <a:cubicBezTo>
                      <a:pt x="1142030" y="219007"/>
                      <a:pt x="1115413" y="243762"/>
                      <a:pt x="1090580" y="262076"/>
                    </a:cubicBezTo>
                    <a:cubicBezTo>
                      <a:pt x="1043397" y="297618"/>
                      <a:pt x="988067" y="305689"/>
                      <a:pt x="931417" y="304215"/>
                    </a:cubicBezTo>
                    <a:cubicBezTo>
                      <a:pt x="922648" y="298860"/>
                      <a:pt x="912714" y="293661"/>
                      <a:pt x="902083" y="288772"/>
                    </a:cubicBezTo>
                    <a:cubicBezTo>
                      <a:pt x="874844" y="267819"/>
                      <a:pt x="842794" y="252143"/>
                      <a:pt x="810124" y="241589"/>
                    </a:cubicBezTo>
                    <a:cubicBezTo>
                      <a:pt x="857306" y="206979"/>
                      <a:pt x="892538" y="157235"/>
                      <a:pt x="921561" y="94455"/>
                    </a:cubicBezTo>
                    <a:cubicBezTo>
                      <a:pt x="931184" y="67139"/>
                      <a:pt x="965950" y="17085"/>
                      <a:pt x="925053" y="1021"/>
                    </a:cubicBezTo>
                    <a:cubicBezTo>
                      <a:pt x="893003" y="-6351"/>
                      <a:pt x="890210" y="27872"/>
                      <a:pt x="882992" y="49911"/>
                    </a:cubicBezTo>
                    <a:cubicBezTo>
                      <a:pt x="860488" y="103767"/>
                      <a:pt x="833249" y="159020"/>
                      <a:pt x="789714" y="198830"/>
                    </a:cubicBezTo>
                    <a:cubicBezTo>
                      <a:pt x="758983" y="222577"/>
                      <a:pt x="721346" y="239960"/>
                      <a:pt x="683554" y="251988"/>
                    </a:cubicBezTo>
                    <a:cubicBezTo>
                      <a:pt x="641105" y="257498"/>
                      <a:pt x="598967" y="268440"/>
                      <a:pt x="557604" y="278295"/>
                    </a:cubicBezTo>
                    <a:cubicBezTo>
                      <a:pt x="436932" y="312906"/>
                      <a:pt x="322080" y="383292"/>
                      <a:pt x="242072" y="480450"/>
                    </a:cubicBezTo>
                    <a:cubicBezTo>
                      <a:pt x="144525" y="603606"/>
                      <a:pt x="92532" y="754466"/>
                      <a:pt x="59240" y="906334"/>
                    </a:cubicBezTo>
                    <a:cubicBezTo>
                      <a:pt x="29906" y="1035465"/>
                      <a:pt x="-1523" y="1165993"/>
                      <a:pt x="184" y="1299236"/>
                    </a:cubicBezTo>
                    <a:cubicBezTo>
                      <a:pt x="-1368" y="1365354"/>
                      <a:pt x="7013" y="1432558"/>
                      <a:pt x="20128" y="1497977"/>
                    </a:cubicBezTo>
                    <a:cubicBezTo>
                      <a:pt x="34485" y="1573639"/>
                      <a:pt x="50161" y="1650311"/>
                      <a:pt x="83452" y="1720308"/>
                    </a:cubicBezTo>
                    <a:cubicBezTo>
                      <a:pt x="176731" y="1900036"/>
                      <a:pt x="324020" y="2034211"/>
                      <a:pt x="535255" y="2036772"/>
                    </a:cubicBezTo>
                    <a:cubicBezTo>
                      <a:pt x="539756" y="2036927"/>
                      <a:pt x="544179" y="2037005"/>
                      <a:pt x="548680" y="2037005"/>
                    </a:cubicBezTo>
                    <a:cubicBezTo>
                      <a:pt x="736168" y="2037238"/>
                      <a:pt x="918302" y="1922541"/>
                      <a:pt x="1001802" y="1754764"/>
                    </a:cubicBezTo>
                    <a:close/>
                    <a:moveTo>
                      <a:pt x="1085148" y="731805"/>
                    </a:moveTo>
                    <a:cubicBezTo>
                      <a:pt x="1085923" y="733047"/>
                      <a:pt x="1086544" y="734444"/>
                      <a:pt x="1087243" y="735841"/>
                    </a:cubicBezTo>
                    <a:cubicBezTo>
                      <a:pt x="1105479" y="859229"/>
                      <a:pt x="1101134" y="984713"/>
                      <a:pt x="1097176" y="1109265"/>
                    </a:cubicBezTo>
                    <a:cubicBezTo>
                      <a:pt x="1097564" y="1204871"/>
                      <a:pt x="1089726" y="1300556"/>
                      <a:pt x="1070869" y="1394377"/>
                    </a:cubicBezTo>
                    <a:cubicBezTo>
                      <a:pt x="1065204" y="1418900"/>
                      <a:pt x="1058996" y="1443500"/>
                      <a:pt x="1052399" y="1467945"/>
                    </a:cubicBezTo>
                    <a:cubicBezTo>
                      <a:pt x="1033464" y="1485483"/>
                      <a:pt x="1009019" y="1497899"/>
                      <a:pt x="983954" y="1504108"/>
                    </a:cubicBezTo>
                    <a:cubicBezTo>
                      <a:pt x="882605" y="1516369"/>
                      <a:pt x="791033" y="1449242"/>
                      <a:pt x="752387" y="1357206"/>
                    </a:cubicBezTo>
                    <a:cubicBezTo>
                      <a:pt x="725847" y="1304513"/>
                      <a:pt x="695970" y="1244061"/>
                      <a:pt x="687822" y="1184074"/>
                    </a:cubicBezTo>
                    <a:cubicBezTo>
                      <a:pt x="685494" y="1085053"/>
                      <a:pt x="688831" y="984945"/>
                      <a:pt x="718475" y="889572"/>
                    </a:cubicBezTo>
                    <a:cubicBezTo>
                      <a:pt x="744084" y="794508"/>
                      <a:pt x="782885" y="672051"/>
                      <a:pt x="891994" y="649003"/>
                    </a:cubicBezTo>
                    <a:cubicBezTo>
                      <a:pt x="964242" y="638217"/>
                      <a:pt x="1051080" y="660721"/>
                      <a:pt x="1085148" y="731805"/>
                    </a:cubicBezTo>
                    <a:close/>
                    <a:moveTo>
                      <a:pt x="572814" y="1981131"/>
                    </a:moveTo>
                    <a:cubicBezTo>
                      <a:pt x="369263" y="1991452"/>
                      <a:pt x="235398" y="1879627"/>
                      <a:pt x="139714" y="1709755"/>
                    </a:cubicBezTo>
                    <a:cubicBezTo>
                      <a:pt x="89815" y="1606232"/>
                      <a:pt x="72277" y="1490061"/>
                      <a:pt x="57300" y="1377149"/>
                    </a:cubicBezTo>
                    <a:cubicBezTo>
                      <a:pt x="45970" y="1238085"/>
                      <a:pt x="69328" y="1099875"/>
                      <a:pt x="101068" y="964924"/>
                    </a:cubicBezTo>
                    <a:cubicBezTo>
                      <a:pt x="128074" y="839673"/>
                      <a:pt x="158804" y="713336"/>
                      <a:pt x="222982" y="601200"/>
                    </a:cubicBezTo>
                    <a:cubicBezTo>
                      <a:pt x="299420" y="453755"/>
                      <a:pt x="446943" y="349147"/>
                      <a:pt x="607425" y="310578"/>
                    </a:cubicBezTo>
                    <a:cubicBezTo>
                      <a:pt x="654375" y="296222"/>
                      <a:pt x="702877" y="287142"/>
                      <a:pt x="751223" y="287142"/>
                    </a:cubicBezTo>
                    <a:cubicBezTo>
                      <a:pt x="755957" y="287142"/>
                      <a:pt x="760613" y="287297"/>
                      <a:pt x="765347" y="287453"/>
                    </a:cubicBezTo>
                    <a:cubicBezTo>
                      <a:pt x="799725" y="293273"/>
                      <a:pt x="831542" y="306000"/>
                      <a:pt x="862505" y="321365"/>
                    </a:cubicBezTo>
                    <a:cubicBezTo>
                      <a:pt x="862971" y="322296"/>
                      <a:pt x="863592" y="323227"/>
                      <a:pt x="864368" y="324159"/>
                    </a:cubicBezTo>
                    <a:cubicBezTo>
                      <a:pt x="867472" y="326176"/>
                      <a:pt x="870731" y="327806"/>
                      <a:pt x="874146" y="329358"/>
                    </a:cubicBezTo>
                    <a:cubicBezTo>
                      <a:pt x="877715" y="348371"/>
                      <a:pt x="905730" y="359157"/>
                      <a:pt x="920164" y="372117"/>
                    </a:cubicBezTo>
                    <a:cubicBezTo>
                      <a:pt x="944066" y="389888"/>
                      <a:pt x="965562" y="410841"/>
                      <a:pt x="986126" y="432337"/>
                    </a:cubicBezTo>
                    <a:cubicBezTo>
                      <a:pt x="1038508" y="493720"/>
                      <a:pt x="1052011" y="575902"/>
                      <a:pt x="1070481" y="653039"/>
                    </a:cubicBezTo>
                    <a:cubicBezTo>
                      <a:pt x="1065824" y="648227"/>
                      <a:pt x="1061013" y="643571"/>
                      <a:pt x="1055891" y="639303"/>
                    </a:cubicBezTo>
                    <a:cubicBezTo>
                      <a:pt x="1000483" y="600347"/>
                      <a:pt x="923656" y="585990"/>
                      <a:pt x="858393" y="605391"/>
                    </a:cubicBezTo>
                    <a:cubicBezTo>
                      <a:pt x="716069" y="650323"/>
                      <a:pt x="679053" y="818565"/>
                      <a:pt x="647856" y="946998"/>
                    </a:cubicBezTo>
                    <a:cubicBezTo>
                      <a:pt x="634354" y="1004812"/>
                      <a:pt x="633112" y="1064178"/>
                      <a:pt x="632414" y="1123233"/>
                    </a:cubicBezTo>
                    <a:cubicBezTo>
                      <a:pt x="631948" y="1161181"/>
                      <a:pt x="628999" y="1200138"/>
                      <a:pt x="641959" y="1236533"/>
                    </a:cubicBezTo>
                    <a:cubicBezTo>
                      <a:pt x="691081" y="1389411"/>
                      <a:pt x="770158" y="1555558"/>
                      <a:pt x="953456" y="1560990"/>
                    </a:cubicBezTo>
                    <a:cubicBezTo>
                      <a:pt x="956793" y="1561223"/>
                      <a:pt x="960207" y="1561301"/>
                      <a:pt x="963544" y="1561301"/>
                    </a:cubicBezTo>
                    <a:cubicBezTo>
                      <a:pt x="985273" y="1561301"/>
                      <a:pt x="1007390" y="1556800"/>
                      <a:pt x="1028110" y="1548729"/>
                    </a:cubicBezTo>
                    <a:cubicBezTo>
                      <a:pt x="1000250" y="1632773"/>
                      <a:pt x="964553" y="1714178"/>
                      <a:pt x="916827" y="1788521"/>
                    </a:cubicBezTo>
                    <a:cubicBezTo>
                      <a:pt x="837672" y="1898795"/>
                      <a:pt x="709007" y="1970888"/>
                      <a:pt x="572814" y="198113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28"/>
              <p:cNvSpPr/>
              <p:nvPr/>
            </p:nvSpPr>
            <p:spPr>
              <a:xfrm>
                <a:off x="4071449" y="8418158"/>
                <a:ext cx="1033830" cy="501232"/>
              </a:xfrm>
              <a:custGeom>
                <a:avLst/>
                <a:gdLst/>
                <a:ahLst/>
                <a:cxnLst/>
                <a:rect l="l" t="t" r="r" b="b"/>
                <a:pathLst>
                  <a:path w="1033830" h="501232" extrusionOk="0">
                    <a:moveTo>
                      <a:pt x="828782" y="24054"/>
                    </a:moveTo>
                    <a:cubicBezTo>
                      <a:pt x="752499" y="9775"/>
                      <a:pt x="674120" y="-469"/>
                      <a:pt x="596440" y="4032"/>
                    </a:cubicBezTo>
                    <a:cubicBezTo>
                      <a:pt x="500911" y="-6755"/>
                      <a:pt x="405305" y="5351"/>
                      <a:pt x="311793" y="25528"/>
                    </a:cubicBezTo>
                    <a:cubicBezTo>
                      <a:pt x="219058" y="44463"/>
                      <a:pt x="113363" y="74340"/>
                      <a:pt x="55627" y="154659"/>
                    </a:cubicBezTo>
                    <a:cubicBezTo>
                      <a:pt x="29242" y="193771"/>
                      <a:pt x="-2963" y="234590"/>
                      <a:pt x="218" y="284333"/>
                    </a:cubicBezTo>
                    <a:cubicBezTo>
                      <a:pt x="4176" y="350062"/>
                      <a:pt x="64551" y="400194"/>
                      <a:pt x="119028" y="429062"/>
                    </a:cubicBezTo>
                    <a:cubicBezTo>
                      <a:pt x="226353" y="475934"/>
                      <a:pt x="345240" y="495335"/>
                      <a:pt x="461567" y="501233"/>
                    </a:cubicBezTo>
                    <a:cubicBezTo>
                      <a:pt x="466766" y="501233"/>
                      <a:pt x="471965" y="501233"/>
                      <a:pt x="477164" y="501233"/>
                    </a:cubicBezTo>
                    <a:cubicBezTo>
                      <a:pt x="566873" y="501233"/>
                      <a:pt x="657203" y="498439"/>
                      <a:pt x="744040" y="473296"/>
                    </a:cubicBezTo>
                    <a:cubicBezTo>
                      <a:pt x="834991" y="455059"/>
                      <a:pt x="922061" y="415481"/>
                      <a:pt x="980496" y="341061"/>
                    </a:cubicBezTo>
                    <a:cubicBezTo>
                      <a:pt x="1103573" y="177086"/>
                      <a:pt x="997180" y="69373"/>
                      <a:pt x="828782" y="24054"/>
                    </a:cubicBezTo>
                    <a:close/>
                    <a:moveTo>
                      <a:pt x="869291" y="367523"/>
                    </a:moveTo>
                    <a:cubicBezTo>
                      <a:pt x="831654" y="392744"/>
                      <a:pt x="787187" y="404539"/>
                      <a:pt x="743807" y="415792"/>
                    </a:cubicBezTo>
                    <a:cubicBezTo>
                      <a:pt x="669309" y="437676"/>
                      <a:pt x="592637" y="444738"/>
                      <a:pt x="515267" y="444971"/>
                    </a:cubicBezTo>
                    <a:cubicBezTo>
                      <a:pt x="402511" y="448385"/>
                      <a:pt x="187629" y="422854"/>
                      <a:pt x="100636" y="350218"/>
                    </a:cubicBezTo>
                    <a:cubicBezTo>
                      <a:pt x="39097" y="298301"/>
                      <a:pt x="46702" y="261363"/>
                      <a:pt x="91014" y="200445"/>
                    </a:cubicBezTo>
                    <a:cubicBezTo>
                      <a:pt x="155113" y="84428"/>
                      <a:pt x="428120" y="48033"/>
                      <a:pt x="564468" y="48033"/>
                    </a:cubicBezTo>
                    <a:cubicBezTo>
                      <a:pt x="570210" y="48033"/>
                      <a:pt x="575720" y="48110"/>
                      <a:pt x="580919" y="48188"/>
                    </a:cubicBezTo>
                    <a:cubicBezTo>
                      <a:pt x="586041" y="54319"/>
                      <a:pt x="593801" y="58276"/>
                      <a:pt x="602260" y="58354"/>
                    </a:cubicBezTo>
                    <a:cubicBezTo>
                      <a:pt x="624222" y="58742"/>
                      <a:pt x="646183" y="58820"/>
                      <a:pt x="668067" y="59518"/>
                    </a:cubicBezTo>
                    <a:cubicBezTo>
                      <a:pt x="679940" y="62312"/>
                      <a:pt x="691348" y="66735"/>
                      <a:pt x="703066" y="69684"/>
                    </a:cubicBezTo>
                    <a:cubicBezTo>
                      <a:pt x="712301" y="72711"/>
                      <a:pt x="724407" y="74961"/>
                      <a:pt x="730693" y="65649"/>
                    </a:cubicBezTo>
                    <a:cubicBezTo>
                      <a:pt x="816599" y="74030"/>
                      <a:pt x="930675" y="98009"/>
                      <a:pt x="974365" y="180733"/>
                    </a:cubicBezTo>
                    <a:cubicBezTo>
                      <a:pt x="990351" y="258026"/>
                      <a:pt x="928191" y="326471"/>
                      <a:pt x="869291" y="3675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28"/>
              <p:cNvSpPr/>
              <p:nvPr/>
            </p:nvSpPr>
            <p:spPr>
              <a:xfrm>
                <a:off x="1225089" y="8387025"/>
                <a:ext cx="998088" cy="515758"/>
              </a:xfrm>
              <a:custGeom>
                <a:avLst/>
                <a:gdLst/>
                <a:ahLst/>
                <a:cxnLst/>
                <a:rect l="l" t="t" r="r" b="b"/>
                <a:pathLst>
                  <a:path w="998088" h="515758" extrusionOk="0">
                    <a:moveTo>
                      <a:pt x="874306" y="73734"/>
                    </a:moveTo>
                    <a:cubicBezTo>
                      <a:pt x="720808" y="10022"/>
                      <a:pt x="554040" y="-1153"/>
                      <a:pt x="389677" y="89"/>
                    </a:cubicBezTo>
                    <a:cubicBezTo>
                      <a:pt x="290346" y="3658"/>
                      <a:pt x="186668" y="26086"/>
                      <a:pt x="101771" y="79631"/>
                    </a:cubicBezTo>
                    <a:cubicBezTo>
                      <a:pt x="34179" y="125495"/>
                      <a:pt x="-10675" y="210625"/>
                      <a:pt x="2207" y="292884"/>
                    </a:cubicBezTo>
                    <a:cubicBezTo>
                      <a:pt x="17029" y="380652"/>
                      <a:pt x="99909" y="434974"/>
                      <a:pt x="176037" y="467800"/>
                    </a:cubicBezTo>
                    <a:cubicBezTo>
                      <a:pt x="261089" y="506757"/>
                      <a:pt x="355765" y="511180"/>
                      <a:pt x="448810" y="514827"/>
                    </a:cubicBezTo>
                    <a:cubicBezTo>
                      <a:pt x="460451" y="515448"/>
                      <a:pt x="472091" y="515759"/>
                      <a:pt x="483809" y="515759"/>
                    </a:cubicBezTo>
                    <a:cubicBezTo>
                      <a:pt x="527810" y="515759"/>
                      <a:pt x="571655" y="511646"/>
                      <a:pt x="615346" y="505981"/>
                    </a:cubicBezTo>
                    <a:cubicBezTo>
                      <a:pt x="615811" y="506446"/>
                      <a:pt x="616355" y="506912"/>
                      <a:pt x="616975" y="507300"/>
                    </a:cubicBezTo>
                    <a:cubicBezTo>
                      <a:pt x="623649" y="510714"/>
                      <a:pt x="631720" y="509783"/>
                      <a:pt x="639092" y="510326"/>
                    </a:cubicBezTo>
                    <a:cubicBezTo>
                      <a:pt x="639635" y="510326"/>
                      <a:pt x="640101" y="510326"/>
                      <a:pt x="640644" y="510326"/>
                    </a:cubicBezTo>
                    <a:cubicBezTo>
                      <a:pt x="699622" y="510326"/>
                      <a:pt x="756893" y="491391"/>
                      <a:pt x="811060" y="469275"/>
                    </a:cubicBezTo>
                    <a:cubicBezTo>
                      <a:pt x="822312" y="463377"/>
                      <a:pt x="833176" y="456625"/>
                      <a:pt x="843498" y="449253"/>
                    </a:cubicBezTo>
                    <a:cubicBezTo>
                      <a:pt x="910546" y="414177"/>
                      <a:pt x="967972" y="360553"/>
                      <a:pt x="988382" y="287607"/>
                    </a:cubicBezTo>
                    <a:cubicBezTo>
                      <a:pt x="1015543" y="176324"/>
                      <a:pt x="988227" y="106870"/>
                      <a:pt x="874306" y="73734"/>
                    </a:cubicBezTo>
                    <a:close/>
                    <a:moveTo>
                      <a:pt x="460916" y="459264"/>
                    </a:moveTo>
                    <a:cubicBezTo>
                      <a:pt x="386883" y="455927"/>
                      <a:pt x="310134" y="455694"/>
                      <a:pt x="237421" y="431560"/>
                    </a:cubicBezTo>
                    <a:cubicBezTo>
                      <a:pt x="132967" y="398268"/>
                      <a:pt x="6553" y="317406"/>
                      <a:pt x="73369" y="193009"/>
                    </a:cubicBezTo>
                    <a:cubicBezTo>
                      <a:pt x="108367" y="120063"/>
                      <a:pt x="188997" y="89565"/>
                      <a:pt x="262874" y="70397"/>
                    </a:cubicBezTo>
                    <a:cubicBezTo>
                      <a:pt x="334812" y="48978"/>
                      <a:pt x="409699" y="48668"/>
                      <a:pt x="484120" y="48590"/>
                    </a:cubicBezTo>
                    <a:cubicBezTo>
                      <a:pt x="503908" y="62869"/>
                      <a:pt x="532233" y="55652"/>
                      <a:pt x="555514" y="59998"/>
                    </a:cubicBezTo>
                    <a:cubicBezTo>
                      <a:pt x="610534" y="64499"/>
                      <a:pt x="665244" y="72803"/>
                      <a:pt x="719644" y="82115"/>
                    </a:cubicBezTo>
                    <a:cubicBezTo>
                      <a:pt x="763567" y="91117"/>
                      <a:pt x="804541" y="110129"/>
                      <a:pt x="847223" y="123322"/>
                    </a:cubicBezTo>
                    <a:cubicBezTo>
                      <a:pt x="871978" y="131470"/>
                      <a:pt x="895491" y="140239"/>
                      <a:pt x="918074" y="155217"/>
                    </a:cubicBezTo>
                    <a:cubicBezTo>
                      <a:pt x="944148" y="173531"/>
                      <a:pt x="942519" y="208762"/>
                      <a:pt x="940579" y="237165"/>
                    </a:cubicBezTo>
                    <a:cubicBezTo>
                      <a:pt x="938095" y="285278"/>
                      <a:pt x="913262" y="329202"/>
                      <a:pt x="876867" y="360165"/>
                    </a:cubicBezTo>
                    <a:cubicBezTo>
                      <a:pt x="841868" y="387093"/>
                      <a:pt x="802523" y="408977"/>
                      <a:pt x="761316" y="424808"/>
                    </a:cubicBezTo>
                    <a:cubicBezTo>
                      <a:pt x="717083" y="438544"/>
                      <a:pt x="670288" y="441105"/>
                      <a:pt x="624813" y="448167"/>
                    </a:cubicBezTo>
                    <a:cubicBezTo>
                      <a:pt x="570491" y="455306"/>
                      <a:pt x="515937" y="462368"/>
                      <a:pt x="460916" y="45926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28"/>
              <p:cNvSpPr/>
              <p:nvPr/>
            </p:nvSpPr>
            <p:spPr>
              <a:xfrm>
                <a:off x="2672148" y="8571357"/>
                <a:ext cx="1041066" cy="415214"/>
              </a:xfrm>
              <a:custGeom>
                <a:avLst/>
                <a:gdLst/>
                <a:ahLst/>
                <a:cxnLst/>
                <a:rect l="l" t="t" r="r" b="b"/>
                <a:pathLst>
                  <a:path w="1041066" h="415214" extrusionOk="0">
                    <a:moveTo>
                      <a:pt x="1024621" y="2081"/>
                    </a:moveTo>
                    <a:cubicBezTo>
                      <a:pt x="1011118" y="-3584"/>
                      <a:pt x="993192" y="2624"/>
                      <a:pt x="987993" y="16981"/>
                    </a:cubicBezTo>
                    <a:cubicBezTo>
                      <a:pt x="970066" y="61137"/>
                      <a:pt x="954623" y="107077"/>
                      <a:pt x="928704" y="147275"/>
                    </a:cubicBezTo>
                    <a:cubicBezTo>
                      <a:pt x="832710" y="281761"/>
                      <a:pt x="669511" y="376126"/>
                      <a:pt x="501191" y="357889"/>
                    </a:cubicBezTo>
                    <a:cubicBezTo>
                      <a:pt x="374699" y="346714"/>
                      <a:pt x="241998" y="295807"/>
                      <a:pt x="154850" y="201054"/>
                    </a:cubicBezTo>
                    <a:cubicBezTo>
                      <a:pt x="124352" y="165900"/>
                      <a:pt x="94242" y="130047"/>
                      <a:pt x="67702" y="91712"/>
                    </a:cubicBezTo>
                    <a:cubicBezTo>
                      <a:pt x="52259" y="69285"/>
                      <a:pt x="39688" y="40416"/>
                      <a:pt x="22382" y="18300"/>
                    </a:cubicBezTo>
                    <a:cubicBezTo>
                      <a:pt x="19822" y="15196"/>
                      <a:pt x="16717" y="12635"/>
                      <a:pt x="12682" y="11781"/>
                    </a:cubicBezTo>
                    <a:cubicBezTo>
                      <a:pt x="-23791" y="13721"/>
                      <a:pt x="28746" y="115070"/>
                      <a:pt x="41240" y="132143"/>
                    </a:cubicBezTo>
                    <a:cubicBezTo>
                      <a:pt x="87879" y="199812"/>
                      <a:pt x="136381" y="270897"/>
                      <a:pt x="207775" y="314509"/>
                    </a:cubicBezTo>
                    <a:cubicBezTo>
                      <a:pt x="309978" y="378609"/>
                      <a:pt x="428012" y="416867"/>
                      <a:pt x="549305" y="415160"/>
                    </a:cubicBezTo>
                    <a:cubicBezTo>
                      <a:pt x="721738" y="415082"/>
                      <a:pt x="883462" y="311250"/>
                      <a:pt x="979456" y="171720"/>
                    </a:cubicBezTo>
                    <a:cubicBezTo>
                      <a:pt x="997382" y="143706"/>
                      <a:pt x="1009178" y="112587"/>
                      <a:pt x="1022215" y="82089"/>
                    </a:cubicBezTo>
                    <a:cubicBezTo>
                      <a:pt x="1030596" y="57412"/>
                      <a:pt x="1058689" y="18610"/>
                      <a:pt x="1024621" y="208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1" name="Google Shape;1121;p28"/>
              <p:cNvSpPr/>
              <p:nvPr/>
            </p:nvSpPr>
            <p:spPr>
              <a:xfrm>
                <a:off x="3047432" y="8056791"/>
                <a:ext cx="276785" cy="274825"/>
              </a:xfrm>
              <a:custGeom>
                <a:avLst/>
                <a:gdLst/>
                <a:ahLst/>
                <a:cxnLst/>
                <a:rect l="l" t="t" r="r" b="b"/>
                <a:pathLst>
                  <a:path w="276785" h="274825" extrusionOk="0">
                    <a:moveTo>
                      <a:pt x="127925" y="274682"/>
                    </a:moveTo>
                    <a:cubicBezTo>
                      <a:pt x="173943" y="276622"/>
                      <a:pt x="224540" y="258851"/>
                      <a:pt x="251158" y="219739"/>
                    </a:cubicBezTo>
                    <a:cubicBezTo>
                      <a:pt x="296400" y="153234"/>
                      <a:pt x="282276" y="46375"/>
                      <a:pt x="204518" y="11143"/>
                    </a:cubicBezTo>
                    <a:cubicBezTo>
                      <a:pt x="185661" y="1909"/>
                      <a:pt x="156250" y="-9266"/>
                      <a:pt x="142281" y="12928"/>
                    </a:cubicBezTo>
                    <a:cubicBezTo>
                      <a:pt x="-29376" y="14868"/>
                      <a:pt x="-59331" y="262343"/>
                      <a:pt x="127925" y="274682"/>
                    </a:cubicBezTo>
                    <a:close/>
                    <a:moveTo>
                      <a:pt x="154154" y="52816"/>
                    </a:moveTo>
                    <a:cubicBezTo>
                      <a:pt x="251002" y="67250"/>
                      <a:pt x="239517" y="217101"/>
                      <a:pt x="142281" y="219351"/>
                    </a:cubicBezTo>
                    <a:cubicBezTo>
                      <a:pt x="3760" y="225249"/>
                      <a:pt x="37518" y="47306"/>
                      <a:pt x="154154" y="5281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2" name="Google Shape;1122;p28"/>
            <p:cNvSpPr/>
            <p:nvPr/>
          </p:nvSpPr>
          <p:spPr>
            <a:xfrm>
              <a:off x="4127576" y="8466269"/>
              <a:ext cx="920784" cy="397158"/>
            </a:xfrm>
            <a:custGeom>
              <a:avLst/>
              <a:gdLst/>
              <a:ahLst/>
              <a:cxnLst/>
              <a:rect l="l" t="t" r="r" b="b"/>
              <a:pathLst>
                <a:path w="920784" h="397158" extrusionOk="0">
                  <a:moveTo>
                    <a:pt x="918237" y="132778"/>
                  </a:moveTo>
                  <a:cubicBezTo>
                    <a:pt x="934223" y="209915"/>
                    <a:pt x="872064" y="278283"/>
                    <a:pt x="813163" y="319413"/>
                  </a:cubicBezTo>
                  <a:cubicBezTo>
                    <a:pt x="775526" y="344634"/>
                    <a:pt x="731060" y="356429"/>
                    <a:pt x="687680" y="367682"/>
                  </a:cubicBezTo>
                  <a:cubicBezTo>
                    <a:pt x="613181" y="389566"/>
                    <a:pt x="536510" y="396627"/>
                    <a:pt x="459140" y="396860"/>
                  </a:cubicBezTo>
                  <a:cubicBezTo>
                    <a:pt x="346383" y="400275"/>
                    <a:pt x="131501" y="374743"/>
                    <a:pt x="44509" y="302107"/>
                  </a:cubicBezTo>
                  <a:cubicBezTo>
                    <a:pt x="-17030" y="250191"/>
                    <a:pt x="-9425" y="213252"/>
                    <a:pt x="34886" y="152334"/>
                  </a:cubicBezTo>
                  <a:cubicBezTo>
                    <a:pt x="98986" y="36396"/>
                    <a:pt x="371992" y="0"/>
                    <a:pt x="508340" y="0"/>
                  </a:cubicBezTo>
                  <a:cubicBezTo>
                    <a:pt x="514083" y="0"/>
                    <a:pt x="519592" y="78"/>
                    <a:pt x="524792" y="155"/>
                  </a:cubicBezTo>
                  <a:cubicBezTo>
                    <a:pt x="529913" y="6286"/>
                    <a:pt x="537674" y="10244"/>
                    <a:pt x="546132" y="10321"/>
                  </a:cubicBezTo>
                  <a:cubicBezTo>
                    <a:pt x="568094" y="10709"/>
                    <a:pt x="590056" y="10787"/>
                    <a:pt x="611940" y="11485"/>
                  </a:cubicBezTo>
                  <a:cubicBezTo>
                    <a:pt x="623813" y="14279"/>
                    <a:pt x="635220" y="18702"/>
                    <a:pt x="646938" y="21651"/>
                  </a:cubicBezTo>
                  <a:cubicBezTo>
                    <a:pt x="656173" y="24678"/>
                    <a:pt x="668279" y="26928"/>
                    <a:pt x="674565" y="17616"/>
                  </a:cubicBezTo>
                  <a:cubicBezTo>
                    <a:pt x="760394" y="26075"/>
                    <a:pt x="874547" y="50054"/>
                    <a:pt x="918237" y="132778"/>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3" name="Google Shape;1123;p28"/>
            <p:cNvSpPr/>
            <p:nvPr/>
          </p:nvSpPr>
          <p:spPr>
            <a:xfrm>
              <a:off x="1713889" y="6411117"/>
              <a:ext cx="1115825" cy="1833013"/>
            </a:xfrm>
            <a:custGeom>
              <a:avLst/>
              <a:gdLst/>
              <a:ahLst/>
              <a:cxnLst/>
              <a:rect l="l" t="t" r="r" b="b"/>
              <a:pathLst>
                <a:path w="1115825" h="1833013" extrusionOk="0">
                  <a:moveTo>
                    <a:pt x="1094019" y="356972"/>
                  </a:moveTo>
                  <a:cubicBezTo>
                    <a:pt x="1103642" y="377149"/>
                    <a:pt x="1110315" y="398335"/>
                    <a:pt x="1115825" y="419831"/>
                  </a:cubicBezTo>
                  <a:cubicBezTo>
                    <a:pt x="1082301" y="401594"/>
                    <a:pt x="1042723" y="393290"/>
                    <a:pt x="1004543" y="394610"/>
                  </a:cubicBezTo>
                  <a:cubicBezTo>
                    <a:pt x="888294" y="411605"/>
                    <a:pt x="804095" y="548729"/>
                    <a:pt x="760560" y="648293"/>
                  </a:cubicBezTo>
                  <a:cubicBezTo>
                    <a:pt x="719120" y="785882"/>
                    <a:pt x="706393" y="934879"/>
                    <a:pt x="732080" y="1076660"/>
                  </a:cubicBezTo>
                  <a:cubicBezTo>
                    <a:pt x="765216" y="1235978"/>
                    <a:pt x="855468" y="1405695"/>
                    <a:pt x="1038223" y="1410041"/>
                  </a:cubicBezTo>
                  <a:cubicBezTo>
                    <a:pt x="1044508" y="1410817"/>
                    <a:pt x="1050872" y="1411127"/>
                    <a:pt x="1057235" y="1411127"/>
                  </a:cubicBezTo>
                  <a:cubicBezTo>
                    <a:pt x="1066547" y="1411127"/>
                    <a:pt x="1075782" y="1410273"/>
                    <a:pt x="1084862" y="1408644"/>
                  </a:cubicBezTo>
                  <a:cubicBezTo>
                    <a:pt x="1076093" y="1438366"/>
                    <a:pt x="1065383" y="1467389"/>
                    <a:pt x="1051337" y="1495016"/>
                  </a:cubicBezTo>
                  <a:cubicBezTo>
                    <a:pt x="961163" y="1677848"/>
                    <a:pt x="781823" y="1837942"/>
                    <a:pt x="568261" y="1832898"/>
                  </a:cubicBezTo>
                  <a:cubicBezTo>
                    <a:pt x="293702" y="1828940"/>
                    <a:pt x="98842" y="1592717"/>
                    <a:pt x="38622" y="1341518"/>
                  </a:cubicBezTo>
                  <a:cubicBezTo>
                    <a:pt x="-26021" y="1118487"/>
                    <a:pt x="5176" y="882653"/>
                    <a:pt x="27137" y="655355"/>
                  </a:cubicBezTo>
                  <a:cubicBezTo>
                    <a:pt x="40174" y="525448"/>
                    <a:pt x="66016" y="390497"/>
                    <a:pt x="137333" y="278594"/>
                  </a:cubicBezTo>
                  <a:cubicBezTo>
                    <a:pt x="177143" y="219538"/>
                    <a:pt x="223006" y="161258"/>
                    <a:pt x="277406" y="113998"/>
                  </a:cubicBezTo>
                  <a:cubicBezTo>
                    <a:pt x="285399" y="111127"/>
                    <a:pt x="291762" y="106548"/>
                    <a:pt x="295099" y="99331"/>
                  </a:cubicBezTo>
                  <a:cubicBezTo>
                    <a:pt x="334056" y="68213"/>
                    <a:pt x="377203" y="42914"/>
                    <a:pt x="425472" y="26773"/>
                  </a:cubicBezTo>
                  <a:cubicBezTo>
                    <a:pt x="469550" y="7760"/>
                    <a:pt x="514560" y="0"/>
                    <a:pt x="559724" y="0"/>
                  </a:cubicBezTo>
                  <a:cubicBezTo>
                    <a:pt x="609933" y="0"/>
                    <a:pt x="660530" y="9623"/>
                    <a:pt x="710584" y="24134"/>
                  </a:cubicBezTo>
                  <a:cubicBezTo>
                    <a:pt x="773908" y="40353"/>
                    <a:pt x="833895" y="67204"/>
                    <a:pt x="893804" y="93046"/>
                  </a:cubicBezTo>
                  <a:cubicBezTo>
                    <a:pt x="935942" y="113766"/>
                    <a:pt x="967138" y="150316"/>
                    <a:pt x="999421" y="183530"/>
                  </a:cubicBezTo>
                  <a:cubicBezTo>
                    <a:pt x="1045051" y="232730"/>
                    <a:pt x="1067401" y="296675"/>
                    <a:pt x="1094019" y="356972"/>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28"/>
            <p:cNvSpPr/>
            <p:nvPr/>
          </p:nvSpPr>
          <p:spPr>
            <a:xfrm>
              <a:off x="3504593" y="6483908"/>
              <a:ext cx="1016082" cy="1694647"/>
            </a:xfrm>
            <a:custGeom>
              <a:avLst/>
              <a:gdLst/>
              <a:ahLst/>
              <a:cxnLst/>
              <a:rect l="l" t="t" r="r" b="b"/>
              <a:pathLst>
                <a:path w="1016082" h="1694647" extrusionOk="0">
                  <a:moveTo>
                    <a:pt x="1016083" y="365741"/>
                  </a:moveTo>
                  <a:cubicBezTo>
                    <a:pt x="1011504" y="360930"/>
                    <a:pt x="1006616" y="356429"/>
                    <a:pt x="1001571" y="352161"/>
                  </a:cubicBezTo>
                  <a:cubicBezTo>
                    <a:pt x="946163" y="313204"/>
                    <a:pt x="869336" y="298848"/>
                    <a:pt x="804072" y="318249"/>
                  </a:cubicBezTo>
                  <a:cubicBezTo>
                    <a:pt x="661749" y="363181"/>
                    <a:pt x="624733" y="531423"/>
                    <a:pt x="593536" y="659856"/>
                  </a:cubicBezTo>
                  <a:cubicBezTo>
                    <a:pt x="580034" y="717670"/>
                    <a:pt x="578792" y="777036"/>
                    <a:pt x="578093" y="836091"/>
                  </a:cubicBezTo>
                  <a:cubicBezTo>
                    <a:pt x="577628" y="874039"/>
                    <a:pt x="574679" y="912996"/>
                    <a:pt x="587638" y="949391"/>
                  </a:cubicBezTo>
                  <a:cubicBezTo>
                    <a:pt x="636761" y="1102268"/>
                    <a:pt x="715838" y="1268416"/>
                    <a:pt x="899136" y="1273848"/>
                  </a:cubicBezTo>
                  <a:cubicBezTo>
                    <a:pt x="902473" y="1274081"/>
                    <a:pt x="905809" y="1274158"/>
                    <a:pt x="909224" y="1274158"/>
                  </a:cubicBezTo>
                  <a:cubicBezTo>
                    <a:pt x="930875" y="1274158"/>
                    <a:pt x="952992" y="1269735"/>
                    <a:pt x="973712" y="1261587"/>
                  </a:cubicBezTo>
                  <a:cubicBezTo>
                    <a:pt x="945852" y="1345708"/>
                    <a:pt x="910233" y="1427036"/>
                    <a:pt x="862430" y="1501379"/>
                  </a:cubicBezTo>
                  <a:cubicBezTo>
                    <a:pt x="783275" y="1611730"/>
                    <a:pt x="654687" y="1683823"/>
                    <a:pt x="518417" y="1693989"/>
                  </a:cubicBezTo>
                  <a:cubicBezTo>
                    <a:pt x="314865" y="1704310"/>
                    <a:pt x="181000" y="1592485"/>
                    <a:pt x="85316" y="1422612"/>
                  </a:cubicBezTo>
                  <a:cubicBezTo>
                    <a:pt x="35418" y="1319090"/>
                    <a:pt x="17880" y="1202919"/>
                    <a:pt x="2902" y="1090007"/>
                  </a:cubicBezTo>
                  <a:cubicBezTo>
                    <a:pt x="-8428" y="950943"/>
                    <a:pt x="14931" y="812733"/>
                    <a:pt x="46670" y="677782"/>
                  </a:cubicBezTo>
                  <a:cubicBezTo>
                    <a:pt x="73676" y="552531"/>
                    <a:pt x="104407" y="426194"/>
                    <a:pt x="168584" y="314058"/>
                  </a:cubicBezTo>
                  <a:cubicBezTo>
                    <a:pt x="245023" y="166613"/>
                    <a:pt x="392545" y="62005"/>
                    <a:pt x="553028" y="23436"/>
                  </a:cubicBezTo>
                  <a:cubicBezTo>
                    <a:pt x="599977" y="9002"/>
                    <a:pt x="648557" y="0"/>
                    <a:pt x="696903" y="0"/>
                  </a:cubicBezTo>
                  <a:cubicBezTo>
                    <a:pt x="701792" y="0"/>
                    <a:pt x="706604" y="78"/>
                    <a:pt x="711492" y="310"/>
                  </a:cubicBezTo>
                  <a:cubicBezTo>
                    <a:pt x="745715" y="6131"/>
                    <a:pt x="777377" y="18935"/>
                    <a:pt x="808263" y="34223"/>
                  </a:cubicBezTo>
                  <a:cubicBezTo>
                    <a:pt x="808729" y="35154"/>
                    <a:pt x="809349" y="36085"/>
                    <a:pt x="810125" y="37094"/>
                  </a:cubicBezTo>
                  <a:cubicBezTo>
                    <a:pt x="813152" y="39034"/>
                    <a:pt x="816334" y="40741"/>
                    <a:pt x="819670" y="42216"/>
                  </a:cubicBezTo>
                  <a:cubicBezTo>
                    <a:pt x="823240" y="61229"/>
                    <a:pt x="851410" y="72015"/>
                    <a:pt x="865844" y="85053"/>
                  </a:cubicBezTo>
                  <a:cubicBezTo>
                    <a:pt x="889746" y="102824"/>
                    <a:pt x="911242" y="123776"/>
                    <a:pt x="931806" y="145272"/>
                  </a:cubicBezTo>
                  <a:cubicBezTo>
                    <a:pt x="984111" y="206501"/>
                    <a:pt x="997691" y="288604"/>
                    <a:pt x="1016083" y="365741"/>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28"/>
            <p:cNvSpPr/>
            <p:nvPr/>
          </p:nvSpPr>
          <p:spPr>
            <a:xfrm>
              <a:off x="3099208" y="8109485"/>
              <a:ext cx="169455" cy="166726"/>
            </a:xfrm>
            <a:custGeom>
              <a:avLst/>
              <a:gdLst/>
              <a:ahLst/>
              <a:cxnLst/>
              <a:rect l="l" t="t" r="r" b="b"/>
              <a:pathLst>
                <a:path w="169455" h="166726" extrusionOk="0">
                  <a:moveTo>
                    <a:pt x="102378" y="122"/>
                  </a:moveTo>
                  <a:cubicBezTo>
                    <a:pt x="199148" y="14556"/>
                    <a:pt x="187741" y="164407"/>
                    <a:pt x="90505" y="166580"/>
                  </a:cubicBezTo>
                  <a:cubicBezTo>
                    <a:pt x="-48016" y="172555"/>
                    <a:pt x="-14259" y="-5310"/>
                    <a:pt x="102378" y="122"/>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28"/>
          <p:cNvSpPr/>
          <p:nvPr/>
        </p:nvSpPr>
        <p:spPr>
          <a:xfrm>
            <a:off x="-451938" y="-418473"/>
            <a:ext cx="2268233" cy="3398308"/>
          </a:xfrm>
          <a:custGeom>
            <a:avLst/>
            <a:gdLst/>
            <a:ahLst/>
            <a:cxnLst/>
            <a:rect l="l" t="t" r="r" b="b"/>
            <a:pathLst>
              <a:path w="3402349" h="5097462" extrusionOk="0">
                <a:moveTo>
                  <a:pt x="3264071" y="3096311"/>
                </a:moveTo>
                <a:cubicBezTo>
                  <a:pt x="3098586" y="3085505"/>
                  <a:pt x="2926177" y="3092335"/>
                  <a:pt x="2769246" y="3028720"/>
                </a:cubicBezTo>
                <a:cubicBezTo>
                  <a:pt x="2716088" y="2996912"/>
                  <a:pt x="2661809" y="2974280"/>
                  <a:pt x="2609159" y="2940025"/>
                </a:cubicBezTo>
                <a:cubicBezTo>
                  <a:pt x="2638590" y="2924223"/>
                  <a:pt x="2678510" y="2920247"/>
                  <a:pt x="2712422" y="2917597"/>
                </a:cubicBezTo>
                <a:cubicBezTo>
                  <a:pt x="2823831" y="2909645"/>
                  <a:pt x="2938397" y="2924122"/>
                  <a:pt x="3049094" y="2939108"/>
                </a:cubicBezTo>
                <a:cubicBezTo>
                  <a:pt x="3111214" y="2946652"/>
                  <a:pt x="3172825" y="2958376"/>
                  <a:pt x="3234131" y="2970508"/>
                </a:cubicBezTo>
                <a:cubicBezTo>
                  <a:pt x="3263664" y="2973056"/>
                  <a:pt x="3304093" y="2996097"/>
                  <a:pt x="3334033" y="2982945"/>
                </a:cubicBezTo>
                <a:cubicBezTo>
                  <a:pt x="3470189" y="2905363"/>
                  <a:pt x="3369982" y="2227818"/>
                  <a:pt x="3314888" y="2090393"/>
                </a:cubicBezTo>
                <a:cubicBezTo>
                  <a:pt x="3302769" y="2034118"/>
                  <a:pt x="3234539" y="2036361"/>
                  <a:pt x="3178121" y="2038501"/>
                </a:cubicBezTo>
                <a:cubicBezTo>
                  <a:pt x="3160707" y="2039215"/>
                  <a:pt x="3144311" y="2039827"/>
                  <a:pt x="3131174" y="2038807"/>
                </a:cubicBezTo>
                <a:cubicBezTo>
                  <a:pt x="3116204" y="2038807"/>
                  <a:pt x="3101234" y="2039011"/>
                  <a:pt x="3086366" y="2039113"/>
                </a:cubicBezTo>
                <a:cubicBezTo>
                  <a:pt x="3003471" y="2040031"/>
                  <a:pt x="2921594" y="2040948"/>
                  <a:pt x="2841042" y="2013014"/>
                </a:cubicBezTo>
                <a:cubicBezTo>
                  <a:pt x="2813749" y="1999863"/>
                  <a:pt x="2790429" y="1977537"/>
                  <a:pt x="2774033" y="1952152"/>
                </a:cubicBezTo>
                <a:cubicBezTo>
                  <a:pt x="2761303" y="1921261"/>
                  <a:pt x="2800816" y="1898221"/>
                  <a:pt x="2821285" y="1881094"/>
                </a:cubicBezTo>
                <a:cubicBezTo>
                  <a:pt x="2914975" y="1821761"/>
                  <a:pt x="3027708" y="1806978"/>
                  <a:pt x="3133720" y="1782205"/>
                </a:cubicBezTo>
                <a:cubicBezTo>
                  <a:pt x="3166919" y="1775476"/>
                  <a:pt x="3206839" y="1768034"/>
                  <a:pt x="3243195" y="1769257"/>
                </a:cubicBezTo>
                <a:cubicBezTo>
                  <a:pt x="3275477" y="1773437"/>
                  <a:pt x="3285559" y="1750091"/>
                  <a:pt x="3287494" y="1722463"/>
                </a:cubicBezTo>
                <a:cubicBezTo>
                  <a:pt x="3295437" y="1668023"/>
                  <a:pt x="3285559" y="1614297"/>
                  <a:pt x="3268450" y="1562609"/>
                </a:cubicBezTo>
                <a:cubicBezTo>
                  <a:pt x="3255008" y="1509902"/>
                  <a:pt x="3247777" y="1456074"/>
                  <a:pt x="3235251" y="1403265"/>
                </a:cubicBezTo>
                <a:cubicBezTo>
                  <a:pt x="3214171" y="1274301"/>
                  <a:pt x="3179852" y="1142992"/>
                  <a:pt x="3130156" y="1021573"/>
                </a:cubicBezTo>
                <a:cubicBezTo>
                  <a:pt x="3109381" y="971007"/>
                  <a:pt x="3083107" y="922989"/>
                  <a:pt x="3065184" y="871404"/>
                </a:cubicBezTo>
                <a:cubicBezTo>
                  <a:pt x="3051945" y="824814"/>
                  <a:pt x="2997565" y="848160"/>
                  <a:pt x="2968846" y="865796"/>
                </a:cubicBezTo>
                <a:cubicBezTo>
                  <a:pt x="2905810" y="901172"/>
                  <a:pt x="2843791" y="938383"/>
                  <a:pt x="2778717" y="970191"/>
                </a:cubicBezTo>
                <a:cubicBezTo>
                  <a:pt x="2642256" y="1045836"/>
                  <a:pt x="2506610" y="1126375"/>
                  <a:pt x="2355586" y="1169805"/>
                </a:cubicBezTo>
                <a:cubicBezTo>
                  <a:pt x="2347439" y="1125355"/>
                  <a:pt x="2386137" y="1086921"/>
                  <a:pt x="2412207" y="1054910"/>
                </a:cubicBezTo>
                <a:cubicBezTo>
                  <a:pt x="2482271" y="981915"/>
                  <a:pt x="2552945" y="907391"/>
                  <a:pt x="2637368" y="850708"/>
                </a:cubicBezTo>
                <a:cubicBezTo>
                  <a:pt x="2710385" y="801467"/>
                  <a:pt x="2791651" y="766296"/>
                  <a:pt x="2866297" y="719807"/>
                </a:cubicBezTo>
                <a:cubicBezTo>
                  <a:pt x="2881878" y="711957"/>
                  <a:pt x="2891349" y="693097"/>
                  <a:pt x="2881980" y="677091"/>
                </a:cubicBezTo>
                <a:cubicBezTo>
                  <a:pt x="2857743" y="642225"/>
                  <a:pt x="2809167" y="639371"/>
                  <a:pt x="2774440" y="618777"/>
                </a:cubicBezTo>
                <a:cubicBezTo>
                  <a:pt x="2716495" y="592577"/>
                  <a:pt x="2676371" y="543336"/>
                  <a:pt x="2635739" y="496542"/>
                </a:cubicBezTo>
                <a:cubicBezTo>
                  <a:pt x="2590218" y="447811"/>
                  <a:pt x="2545206" y="401832"/>
                  <a:pt x="2502027" y="350247"/>
                </a:cubicBezTo>
                <a:cubicBezTo>
                  <a:pt x="2457422" y="289486"/>
                  <a:pt x="2407421" y="233211"/>
                  <a:pt x="2356910" y="177343"/>
                </a:cubicBezTo>
                <a:cubicBezTo>
                  <a:pt x="2304871" y="113320"/>
                  <a:pt x="2233687" y="70502"/>
                  <a:pt x="2177575" y="10863"/>
                </a:cubicBezTo>
                <a:cubicBezTo>
                  <a:pt x="2168817" y="158"/>
                  <a:pt x="2152931" y="-3920"/>
                  <a:pt x="2141321" y="4542"/>
                </a:cubicBezTo>
                <a:cubicBezTo>
                  <a:pt x="2133582" y="10047"/>
                  <a:pt x="2131749" y="19732"/>
                  <a:pt x="2130017" y="28500"/>
                </a:cubicBezTo>
                <a:cubicBezTo>
                  <a:pt x="2126962" y="43282"/>
                  <a:pt x="2120852" y="58880"/>
                  <a:pt x="2114029" y="72643"/>
                </a:cubicBezTo>
                <a:cubicBezTo>
                  <a:pt x="2107511" y="71216"/>
                  <a:pt x="2100587" y="72541"/>
                  <a:pt x="2095087" y="76925"/>
                </a:cubicBezTo>
                <a:cubicBezTo>
                  <a:pt x="2075331" y="93644"/>
                  <a:pt x="2058426" y="113320"/>
                  <a:pt x="2041623" y="132996"/>
                </a:cubicBezTo>
                <a:cubicBezTo>
                  <a:pt x="2012905" y="168474"/>
                  <a:pt x="1984594" y="204665"/>
                  <a:pt x="1949766" y="234332"/>
                </a:cubicBezTo>
                <a:cubicBezTo>
                  <a:pt x="1872167" y="296418"/>
                  <a:pt x="1783772" y="344742"/>
                  <a:pt x="1696702" y="392249"/>
                </a:cubicBezTo>
                <a:cubicBezTo>
                  <a:pt x="1635905" y="420489"/>
                  <a:pt x="1570526" y="453928"/>
                  <a:pt x="1510952" y="487774"/>
                </a:cubicBezTo>
                <a:cubicBezTo>
                  <a:pt x="1416956" y="526820"/>
                  <a:pt x="1488548" y="579119"/>
                  <a:pt x="1539670" y="615515"/>
                </a:cubicBezTo>
                <a:cubicBezTo>
                  <a:pt x="1600874" y="661187"/>
                  <a:pt x="1654338" y="719807"/>
                  <a:pt x="1706784" y="776592"/>
                </a:cubicBezTo>
                <a:cubicBezTo>
                  <a:pt x="1744871" y="819003"/>
                  <a:pt x="1776847" y="866102"/>
                  <a:pt x="1804343" y="915853"/>
                </a:cubicBezTo>
                <a:cubicBezTo>
                  <a:pt x="1837644" y="971822"/>
                  <a:pt x="1867686" y="1026160"/>
                  <a:pt x="1881128" y="1091305"/>
                </a:cubicBezTo>
                <a:cubicBezTo>
                  <a:pt x="1893043" y="1146051"/>
                  <a:pt x="1901801" y="1263087"/>
                  <a:pt x="1816055" y="1248712"/>
                </a:cubicBezTo>
                <a:cubicBezTo>
                  <a:pt x="1759026" y="1241168"/>
                  <a:pt x="1721856" y="1196617"/>
                  <a:pt x="1682343" y="1159610"/>
                </a:cubicBezTo>
                <a:cubicBezTo>
                  <a:pt x="1624805" y="1109248"/>
                  <a:pt x="1580506" y="1046448"/>
                  <a:pt x="1530912" y="988644"/>
                </a:cubicBezTo>
                <a:cubicBezTo>
                  <a:pt x="1480503" y="928087"/>
                  <a:pt x="1432130" y="870690"/>
                  <a:pt x="1392108" y="801671"/>
                </a:cubicBezTo>
                <a:cubicBezTo>
                  <a:pt x="1368991" y="767213"/>
                  <a:pt x="1350355" y="730206"/>
                  <a:pt x="1329784" y="694320"/>
                </a:cubicBezTo>
                <a:cubicBezTo>
                  <a:pt x="1319702" y="678620"/>
                  <a:pt x="1313388" y="655784"/>
                  <a:pt x="1292308" y="652522"/>
                </a:cubicBezTo>
                <a:cubicBezTo>
                  <a:pt x="1250759" y="650585"/>
                  <a:pt x="1211450" y="680965"/>
                  <a:pt x="1172752" y="694626"/>
                </a:cubicBezTo>
                <a:cubicBezTo>
                  <a:pt x="1112159" y="724293"/>
                  <a:pt x="1055232" y="756305"/>
                  <a:pt x="994639" y="787297"/>
                </a:cubicBezTo>
                <a:cubicBezTo>
                  <a:pt x="932010" y="821959"/>
                  <a:pt x="875694" y="866306"/>
                  <a:pt x="816323" y="905964"/>
                </a:cubicBezTo>
                <a:cubicBezTo>
                  <a:pt x="734854" y="959181"/>
                  <a:pt x="663263" y="1025039"/>
                  <a:pt x="591570" y="1090489"/>
                </a:cubicBezTo>
                <a:cubicBezTo>
                  <a:pt x="548289" y="1128414"/>
                  <a:pt x="503379" y="1164707"/>
                  <a:pt x="464274" y="1207016"/>
                </a:cubicBezTo>
                <a:cubicBezTo>
                  <a:pt x="449406" y="1219861"/>
                  <a:pt x="437898" y="1240760"/>
                  <a:pt x="448489" y="1259723"/>
                </a:cubicBezTo>
                <a:cubicBezTo>
                  <a:pt x="456840" y="1275830"/>
                  <a:pt x="473439" y="1284904"/>
                  <a:pt x="489427" y="1291938"/>
                </a:cubicBezTo>
                <a:cubicBezTo>
                  <a:pt x="532199" y="1309371"/>
                  <a:pt x="574563" y="1319260"/>
                  <a:pt x="617436" y="1338120"/>
                </a:cubicBezTo>
                <a:cubicBezTo>
                  <a:pt x="754916" y="1401124"/>
                  <a:pt x="883739" y="1480541"/>
                  <a:pt x="1017349" y="1550987"/>
                </a:cubicBezTo>
                <a:cubicBezTo>
                  <a:pt x="1118371" y="1612462"/>
                  <a:pt x="1222652" y="1677301"/>
                  <a:pt x="1300863" y="1768442"/>
                </a:cubicBezTo>
                <a:cubicBezTo>
                  <a:pt x="1336200" y="1808813"/>
                  <a:pt x="1368380" y="1854486"/>
                  <a:pt x="1379073" y="1908110"/>
                </a:cubicBezTo>
                <a:cubicBezTo>
                  <a:pt x="1383452" y="1921363"/>
                  <a:pt x="1381008" y="1934515"/>
                  <a:pt x="1367667" y="1940937"/>
                </a:cubicBezTo>
                <a:cubicBezTo>
                  <a:pt x="1361252" y="1944811"/>
                  <a:pt x="1350355" y="1949093"/>
                  <a:pt x="1341699" y="1948380"/>
                </a:cubicBezTo>
                <a:cubicBezTo>
                  <a:pt x="1317258" y="1945525"/>
                  <a:pt x="1295465" y="1931966"/>
                  <a:pt x="1271839" y="1921058"/>
                </a:cubicBezTo>
                <a:cubicBezTo>
                  <a:pt x="1212570" y="1891493"/>
                  <a:pt x="1154319" y="1860093"/>
                  <a:pt x="1099328" y="1822984"/>
                </a:cubicBezTo>
                <a:cubicBezTo>
                  <a:pt x="1025903" y="1774661"/>
                  <a:pt x="949220" y="1731843"/>
                  <a:pt x="878138" y="1680053"/>
                </a:cubicBezTo>
                <a:cubicBezTo>
                  <a:pt x="824470" y="1642740"/>
                  <a:pt x="763674" y="1617865"/>
                  <a:pt x="709598" y="1581368"/>
                </a:cubicBezTo>
                <a:cubicBezTo>
                  <a:pt x="635767" y="1524685"/>
                  <a:pt x="556130" y="1475444"/>
                  <a:pt x="473439" y="1432830"/>
                </a:cubicBezTo>
                <a:cubicBezTo>
                  <a:pt x="417836" y="1421106"/>
                  <a:pt x="349707" y="1476260"/>
                  <a:pt x="312639" y="1513776"/>
                </a:cubicBezTo>
                <a:cubicBezTo>
                  <a:pt x="98069" y="1750805"/>
                  <a:pt x="27903" y="1975396"/>
                  <a:pt x="10998" y="2289497"/>
                </a:cubicBezTo>
                <a:cubicBezTo>
                  <a:pt x="5703" y="2373604"/>
                  <a:pt x="-611" y="2407552"/>
                  <a:pt x="91042" y="2432122"/>
                </a:cubicBezTo>
                <a:cubicBezTo>
                  <a:pt x="216810" y="2462502"/>
                  <a:pt x="346143" y="2471473"/>
                  <a:pt x="472930" y="2495839"/>
                </a:cubicBezTo>
                <a:cubicBezTo>
                  <a:pt x="542688" y="2504301"/>
                  <a:pt x="609289" y="2525302"/>
                  <a:pt x="675789" y="2547119"/>
                </a:cubicBezTo>
                <a:cubicBezTo>
                  <a:pt x="736993" y="2564348"/>
                  <a:pt x="800335" y="2571484"/>
                  <a:pt x="861539" y="2588611"/>
                </a:cubicBezTo>
                <a:cubicBezTo>
                  <a:pt x="938120" y="2613385"/>
                  <a:pt x="1013581" y="2634284"/>
                  <a:pt x="1087107" y="2669048"/>
                </a:cubicBezTo>
                <a:cubicBezTo>
                  <a:pt x="1094643" y="2673228"/>
                  <a:pt x="1102485" y="2677102"/>
                  <a:pt x="1109206" y="2682505"/>
                </a:cubicBezTo>
                <a:cubicBezTo>
                  <a:pt x="1114603" y="2690661"/>
                  <a:pt x="1115927" y="2700754"/>
                  <a:pt x="1118269" y="2710031"/>
                </a:cubicBezTo>
                <a:cubicBezTo>
                  <a:pt x="1121121" y="2724304"/>
                  <a:pt x="1121426" y="2736436"/>
                  <a:pt x="1113687" y="2750402"/>
                </a:cubicBezTo>
                <a:cubicBezTo>
                  <a:pt x="1097087" y="2788633"/>
                  <a:pt x="1050344" y="2794342"/>
                  <a:pt x="1013174" y="2797196"/>
                </a:cubicBezTo>
                <a:cubicBezTo>
                  <a:pt x="916938" y="2804129"/>
                  <a:pt x="820091" y="2799745"/>
                  <a:pt x="725689" y="2778948"/>
                </a:cubicBezTo>
                <a:cubicBezTo>
                  <a:pt x="665401" y="2767632"/>
                  <a:pt x="599309" y="2749893"/>
                  <a:pt x="537596" y="2736130"/>
                </a:cubicBezTo>
                <a:cubicBezTo>
                  <a:pt x="434028" y="2717575"/>
                  <a:pt x="330155" y="2701366"/>
                  <a:pt x="226383" y="2684340"/>
                </a:cubicBezTo>
                <a:cubicBezTo>
                  <a:pt x="193999" y="2677408"/>
                  <a:pt x="160291" y="2669966"/>
                  <a:pt x="127092" y="2665174"/>
                </a:cubicBezTo>
                <a:cubicBezTo>
                  <a:pt x="102142" y="2659057"/>
                  <a:pt x="77192" y="2664053"/>
                  <a:pt x="56316" y="2679243"/>
                </a:cubicBezTo>
                <a:cubicBezTo>
                  <a:pt x="-12526" y="2728892"/>
                  <a:pt x="2953" y="2910155"/>
                  <a:pt x="0" y="2988960"/>
                </a:cubicBezTo>
                <a:cubicBezTo>
                  <a:pt x="2342" y="3160844"/>
                  <a:pt x="57843" y="3327733"/>
                  <a:pt x="141960" y="3476576"/>
                </a:cubicBezTo>
                <a:cubicBezTo>
                  <a:pt x="153162" y="3497679"/>
                  <a:pt x="165383" y="3518171"/>
                  <a:pt x="177400" y="3538866"/>
                </a:cubicBezTo>
                <a:cubicBezTo>
                  <a:pt x="188092" y="3560173"/>
                  <a:pt x="202655" y="3580767"/>
                  <a:pt x="227198" y="3586578"/>
                </a:cubicBezTo>
                <a:cubicBezTo>
                  <a:pt x="284532" y="3600443"/>
                  <a:pt x="344106" y="3590554"/>
                  <a:pt x="401950" y="3584335"/>
                </a:cubicBezTo>
                <a:cubicBezTo>
                  <a:pt x="473133" y="3575364"/>
                  <a:pt x="544114" y="3563844"/>
                  <a:pt x="613872" y="3547022"/>
                </a:cubicBezTo>
                <a:cubicBezTo>
                  <a:pt x="685667" y="3527754"/>
                  <a:pt x="759498" y="3516336"/>
                  <a:pt x="829155" y="3489727"/>
                </a:cubicBezTo>
                <a:cubicBezTo>
                  <a:pt x="898506" y="3470663"/>
                  <a:pt x="972643" y="3464750"/>
                  <a:pt x="1044336" y="3458328"/>
                </a:cubicBezTo>
                <a:cubicBezTo>
                  <a:pt x="1039142" y="3480043"/>
                  <a:pt x="1008693" y="3488504"/>
                  <a:pt x="991381" y="3500738"/>
                </a:cubicBezTo>
                <a:cubicBezTo>
                  <a:pt x="918669" y="3534585"/>
                  <a:pt x="843921" y="3567106"/>
                  <a:pt x="763368" y="3577403"/>
                </a:cubicBezTo>
                <a:cubicBezTo>
                  <a:pt x="716421" y="3584335"/>
                  <a:pt x="670188" y="3596059"/>
                  <a:pt x="623648" y="3605234"/>
                </a:cubicBezTo>
                <a:cubicBezTo>
                  <a:pt x="542281" y="3619405"/>
                  <a:pt x="461422" y="3619609"/>
                  <a:pt x="379138" y="3629192"/>
                </a:cubicBezTo>
                <a:cubicBezTo>
                  <a:pt x="347671" y="3633576"/>
                  <a:pt x="317120" y="3642241"/>
                  <a:pt x="286365" y="3649989"/>
                </a:cubicBezTo>
                <a:cubicBezTo>
                  <a:pt x="249500" y="3658145"/>
                  <a:pt x="261109" y="3700861"/>
                  <a:pt x="273635" y="3725431"/>
                </a:cubicBezTo>
                <a:cubicBezTo>
                  <a:pt x="321295" y="3822587"/>
                  <a:pt x="379036" y="3914850"/>
                  <a:pt x="440546" y="4003850"/>
                </a:cubicBezTo>
                <a:cubicBezTo>
                  <a:pt x="460302" y="4033109"/>
                  <a:pt x="483012" y="4060533"/>
                  <a:pt x="509998" y="4083471"/>
                </a:cubicBezTo>
                <a:cubicBezTo>
                  <a:pt x="595949" y="4155140"/>
                  <a:pt x="718560" y="4191332"/>
                  <a:pt x="826711" y="4153203"/>
                </a:cubicBezTo>
                <a:cubicBezTo>
                  <a:pt x="873352" y="4138013"/>
                  <a:pt x="915410" y="4112730"/>
                  <a:pt x="958284" y="4089588"/>
                </a:cubicBezTo>
                <a:cubicBezTo>
                  <a:pt x="1062259" y="4045037"/>
                  <a:pt x="1160837" y="3989475"/>
                  <a:pt x="1256767" y="3929734"/>
                </a:cubicBezTo>
                <a:cubicBezTo>
                  <a:pt x="1258600" y="3926574"/>
                  <a:pt x="1260332" y="3923515"/>
                  <a:pt x="1262165" y="3920457"/>
                </a:cubicBezTo>
                <a:cubicBezTo>
                  <a:pt x="1286809" y="3913626"/>
                  <a:pt x="1310639" y="3903329"/>
                  <a:pt x="1334672" y="3895072"/>
                </a:cubicBezTo>
                <a:cubicBezTo>
                  <a:pt x="1337829" y="3893645"/>
                  <a:pt x="1341394" y="3892625"/>
                  <a:pt x="1345060" y="3891503"/>
                </a:cubicBezTo>
                <a:cubicBezTo>
                  <a:pt x="1310944" y="3976426"/>
                  <a:pt x="1277236" y="4061450"/>
                  <a:pt x="1236094" y="4143417"/>
                </a:cubicBezTo>
                <a:cubicBezTo>
                  <a:pt x="1175298" y="4260860"/>
                  <a:pt x="1112974" y="4377591"/>
                  <a:pt x="1046882" y="4492078"/>
                </a:cubicBezTo>
                <a:cubicBezTo>
                  <a:pt x="989038" y="4587195"/>
                  <a:pt x="925900" y="4675380"/>
                  <a:pt x="864594" y="4769580"/>
                </a:cubicBezTo>
                <a:cubicBezTo>
                  <a:pt x="818462" y="4837477"/>
                  <a:pt x="769886" y="4903539"/>
                  <a:pt x="720393" y="4968888"/>
                </a:cubicBezTo>
                <a:cubicBezTo>
                  <a:pt x="635970" y="5056868"/>
                  <a:pt x="766016" y="5084496"/>
                  <a:pt x="833737" y="5096424"/>
                </a:cubicBezTo>
                <a:cubicBezTo>
                  <a:pt x="867853" y="5103051"/>
                  <a:pt x="894228" y="5076544"/>
                  <a:pt x="919484" y="5057276"/>
                </a:cubicBezTo>
                <a:cubicBezTo>
                  <a:pt x="974068" y="5015682"/>
                  <a:pt x="1014294" y="4959406"/>
                  <a:pt x="1054520" y="4904457"/>
                </a:cubicBezTo>
                <a:cubicBezTo>
                  <a:pt x="1259924" y="4607075"/>
                  <a:pt x="1385489" y="4263919"/>
                  <a:pt x="1520321" y="3930855"/>
                </a:cubicBezTo>
                <a:cubicBezTo>
                  <a:pt x="1522154" y="3926268"/>
                  <a:pt x="1523783" y="3921578"/>
                  <a:pt x="1525616" y="3916990"/>
                </a:cubicBezTo>
                <a:cubicBezTo>
                  <a:pt x="1542928" y="3942274"/>
                  <a:pt x="1567369" y="3963275"/>
                  <a:pt x="1588551" y="3984582"/>
                </a:cubicBezTo>
                <a:cubicBezTo>
                  <a:pt x="1614723" y="4011394"/>
                  <a:pt x="1638248" y="4044018"/>
                  <a:pt x="1670937" y="4062776"/>
                </a:cubicBezTo>
                <a:cubicBezTo>
                  <a:pt x="1672261" y="4063183"/>
                  <a:pt x="1673585" y="4063285"/>
                  <a:pt x="1674909" y="4063489"/>
                </a:cubicBezTo>
                <a:cubicBezTo>
                  <a:pt x="1696396" y="4090200"/>
                  <a:pt x="1715644" y="4118643"/>
                  <a:pt x="1732956" y="4147392"/>
                </a:cubicBezTo>
                <a:cubicBezTo>
                  <a:pt x="1775829" y="4231296"/>
                  <a:pt x="1807500" y="4320500"/>
                  <a:pt x="1849152" y="4405116"/>
                </a:cubicBezTo>
                <a:cubicBezTo>
                  <a:pt x="1883369" y="4468630"/>
                  <a:pt x="1888155" y="4546518"/>
                  <a:pt x="1933269" y="4603609"/>
                </a:cubicBezTo>
                <a:cubicBezTo>
                  <a:pt x="1956793" y="4627974"/>
                  <a:pt x="1990195" y="4632766"/>
                  <a:pt x="2024005" y="4632562"/>
                </a:cubicBezTo>
                <a:cubicBezTo>
                  <a:pt x="2042234" y="4632562"/>
                  <a:pt x="2060361" y="4631135"/>
                  <a:pt x="2077062" y="4630727"/>
                </a:cubicBezTo>
                <a:cubicBezTo>
                  <a:pt x="2165762" y="4630217"/>
                  <a:pt x="2245704" y="4591069"/>
                  <a:pt x="2326359" y="4558955"/>
                </a:cubicBezTo>
                <a:cubicBezTo>
                  <a:pt x="2372287" y="4540095"/>
                  <a:pt x="2419336" y="4520318"/>
                  <a:pt x="2456506" y="4486573"/>
                </a:cubicBezTo>
                <a:cubicBezTo>
                  <a:pt x="2489501" y="4455377"/>
                  <a:pt x="2513738" y="4416433"/>
                  <a:pt x="2543067" y="4381974"/>
                </a:cubicBezTo>
                <a:cubicBezTo>
                  <a:pt x="2560990" y="4359648"/>
                  <a:pt x="2584820" y="4340991"/>
                  <a:pt x="2598364" y="4315708"/>
                </a:cubicBezTo>
                <a:cubicBezTo>
                  <a:pt x="2610585" y="4275745"/>
                  <a:pt x="2554371" y="4254336"/>
                  <a:pt x="2531661" y="4229970"/>
                </a:cubicBezTo>
                <a:cubicBezTo>
                  <a:pt x="2511803" y="4213149"/>
                  <a:pt x="2491130" y="4197551"/>
                  <a:pt x="2470865" y="4181239"/>
                </a:cubicBezTo>
                <a:cubicBezTo>
                  <a:pt x="2448359" y="4160544"/>
                  <a:pt x="2429927" y="4135770"/>
                  <a:pt x="2406504" y="4115993"/>
                </a:cubicBezTo>
                <a:cubicBezTo>
                  <a:pt x="2331654" y="4048707"/>
                  <a:pt x="2265460" y="3972042"/>
                  <a:pt x="2188879" y="3906694"/>
                </a:cubicBezTo>
                <a:cubicBezTo>
                  <a:pt x="2140710" y="3866934"/>
                  <a:pt x="2089486" y="3830437"/>
                  <a:pt x="2047326" y="3783949"/>
                </a:cubicBezTo>
                <a:cubicBezTo>
                  <a:pt x="2024514" y="3757850"/>
                  <a:pt x="2008220" y="3728999"/>
                  <a:pt x="1988057" y="3699842"/>
                </a:cubicBezTo>
                <a:cubicBezTo>
                  <a:pt x="2035513" y="3712483"/>
                  <a:pt x="2078284" y="3737359"/>
                  <a:pt x="2122889" y="3759379"/>
                </a:cubicBezTo>
                <a:cubicBezTo>
                  <a:pt x="2167188" y="3785274"/>
                  <a:pt x="2206089" y="3819427"/>
                  <a:pt x="2249472" y="3846544"/>
                </a:cubicBezTo>
                <a:cubicBezTo>
                  <a:pt x="2319434" y="3888955"/>
                  <a:pt x="2393673" y="3927899"/>
                  <a:pt x="2446933" y="3991820"/>
                </a:cubicBezTo>
                <a:cubicBezTo>
                  <a:pt x="2490825" y="4042590"/>
                  <a:pt x="2530338" y="4096622"/>
                  <a:pt x="2571887" y="4149227"/>
                </a:cubicBezTo>
                <a:cubicBezTo>
                  <a:pt x="2598976" y="4187662"/>
                  <a:pt x="2631461" y="4228441"/>
                  <a:pt x="2683398" y="4207644"/>
                </a:cubicBezTo>
                <a:cubicBezTo>
                  <a:pt x="2729530" y="4192249"/>
                  <a:pt x="2769246" y="4162277"/>
                  <a:pt x="2811101" y="4138115"/>
                </a:cubicBezTo>
                <a:cubicBezTo>
                  <a:pt x="2854484" y="4111405"/>
                  <a:pt x="2897663" y="4084185"/>
                  <a:pt x="2936972" y="4051664"/>
                </a:cubicBezTo>
                <a:cubicBezTo>
                  <a:pt x="3012636" y="3986825"/>
                  <a:pt x="3075266" y="3907713"/>
                  <a:pt x="3135961" y="3829112"/>
                </a:cubicBezTo>
                <a:cubicBezTo>
                  <a:pt x="3192684" y="3747655"/>
                  <a:pt x="3248694" y="3665180"/>
                  <a:pt x="3288105" y="3573733"/>
                </a:cubicBezTo>
                <a:cubicBezTo>
                  <a:pt x="3331487" y="3466382"/>
                  <a:pt x="3361121" y="3346797"/>
                  <a:pt x="3371102" y="3231392"/>
                </a:cubicBezTo>
                <a:cubicBezTo>
                  <a:pt x="3376193" y="3114560"/>
                  <a:pt x="3390451" y="3102632"/>
                  <a:pt x="3264071" y="309631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7" name="Google Shape;1127;p28"/>
          <p:cNvSpPr/>
          <p:nvPr/>
        </p:nvSpPr>
        <p:spPr>
          <a:xfrm>
            <a:off x="-451938" y="-418474"/>
            <a:ext cx="2268233" cy="3088379"/>
          </a:xfrm>
          <a:custGeom>
            <a:avLst/>
            <a:gdLst/>
            <a:ahLst/>
            <a:cxnLst/>
            <a:rect l="l" t="t" r="r" b="b"/>
            <a:pathLst>
              <a:path w="3402349" h="4632567" extrusionOk="0">
                <a:moveTo>
                  <a:pt x="1933269" y="4603609"/>
                </a:moveTo>
                <a:cubicBezTo>
                  <a:pt x="1888155" y="4546518"/>
                  <a:pt x="1883369" y="4468630"/>
                  <a:pt x="1849152" y="4405116"/>
                </a:cubicBezTo>
                <a:cubicBezTo>
                  <a:pt x="1807500" y="4320500"/>
                  <a:pt x="1775829" y="4231296"/>
                  <a:pt x="1732956" y="4147392"/>
                </a:cubicBezTo>
                <a:cubicBezTo>
                  <a:pt x="1698739" y="4090607"/>
                  <a:pt x="1656680" y="4034842"/>
                  <a:pt x="1605762" y="3991208"/>
                </a:cubicBezTo>
                <a:cubicBezTo>
                  <a:pt x="1608613" y="3978159"/>
                  <a:pt x="1611465" y="3965212"/>
                  <a:pt x="1614316" y="3952163"/>
                </a:cubicBezTo>
                <a:cubicBezTo>
                  <a:pt x="1615233" y="3947881"/>
                  <a:pt x="1616149" y="3943599"/>
                  <a:pt x="1617167" y="3939317"/>
                </a:cubicBezTo>
                <a:cubicBezTo>
                  <a:pt x="1632952" y="3951857"/>
                  <a:pt x="1646802" y="3964396"/>
                  <a:pt x="1655764" y="3971940"/>
                </a:cubicBezTo>
                <a:cubicBezTo>
                  <a:pt x="1715236" y="4032293"/>
                  <a:pt x="1767377" y="4101108"/>
                  <a:pt x="1801594" y="4178996"/>
                </a:cubicBezTo>
                <a:cubicBezTo>
                  <a:pt x="1832552" y="4259739"/>
                  <a:pt x="1871148" y="4337015"/>
                  <a:pt x="1905671" y="4416331"/>
                </a:cubicBezTo>
                <a:cubicBezTo>
                  <a:pt x="1927260" y="4463838"/>
                  <a:pt x="1935204" y="4517157"/>
                  <a:pt x="1961172" y="4562422"/>
                </a:cubicBezTo>
                <a:cubicBezTo>
                  <a:pt x="1976549" y="4588928"/>
                  <a:pt x="2020034" y="4586685"/>
                  <a:pt x="2054862" y="4584442"/>
                </a:cubicBezTo>
                <a:cubicBezTo>
                  <a:pt x="2064944" y="4583831"/>
                  <a:pt x="2074414" y="4583117"/>
                  <a:pt x="2082154" y="4583219"/>
                </a:cubicBezTo>
                <a:cubicBezTo>
                  <a:pt x="2150283" y="4581588"/>
                  <a:pt x="2212403" y="4554776"/>
                  <a:pt x="2274218" y="4528779"/>
                </a:cubicBezTo>
                <a:cubicBezTo>
                  <a:pt x="2317397" y="4511448"/>
                  <a:pt x="2361492" y="4495238"/>
                  <a:pt x="2401005" y="4470261"/>
                </a:cubicBezTo>
                <a:cubicBezTo>
                  <a:pt x="2460783" y="4426016"/>
                  <a:pt x="2495509" y="4356283"/>
                  <a:pt x="2548668" y="4305004"/>
                </a:cubicBezTo>
                <a:cubicBezTo>
                  <a:pt x="2502434" y="4264734"/>
                  <a:pt x="2447442" y="4229664"/>
                  <a:pt x="2407421" y="4183482"/>
                </a:cubicBezTo>
                <a:cubicBezTo>
                  <a:pt x="2340921" y="4117828"/>
                  <a:pt x="2272691" y="4054008"/>
                  <a:pt x="2207311" y="3987028"/>
                </a:cubicBezTo>
                <a:cubicBezTo>
                  <a:pt x="2143562" y="3923209"/>
                  <a:pt x="2063620" y="3876823"/>
                  <a:pt x="2005165" y="3807499"/>
                </a:cubicBezTo>
                <a:cubicBezTo>
                  <a:pt x="1981539" y="3778240"/>
                  <a:pt x="1962699" y="3745616"/>
                  <a:pt x="1941416" y="3714624"/>
                </a:cubicBezTo>
                <a:cubicBezTo>
                  <a:pt x="1925325" y="3694744"/>
                  <a:pt x="1918299" y="3667015"/>
                  <a:pt x="1948850" y="3656616"/>
                </a:cubicBezTo>
                <a:cubicBezTo>
                  <a:pt x="2004962" y="3638775"/>
                  <a:pt x="2057815" y="3677923"/>
                  <a:pt x="2107511" y="3698720"/>
                </a:cubicBezTo>
                <a:cubicBezTo>
                  <a:pt x="2163318" y="3722984"/>
                  <a:pt x="2209857" y="3762743"/>
                  <a:pt x="2259554" y="3796998"/>
                </a:cubicBezTo>
                <a:cubicBezTo>
                  <a:pt x="2296724" y="3821771"/>
                  <a:pt x="2336440" y="3842365"/>
                  <a:pt x="2373611" y="3867240"/>
                </a:cubicBezTo>
                <a:cubicBezTo>
                  <a:pt x="2430232" y="3902718"/>
                  <a:pt x="2476568" y="3950939"/>
                  <a:pt x="2517302" y="4003340"/>
                </a:cubicBezTo>
                <a:cubicBezTo>
                  <a:pt x="2557019" y="4051460"/>
                  <a:pt x="2593374" y="4102230"/>
                  <a:pt x="2632480" y="4150757"/>
                </a:cubicBezTo>
                <a:cubicBezTo>
                  <a:pt x="2646941" y="4172879"/>
                  <a:pt x="2668632" y="4164622"/>
                  <a:pt x="2688490" y="4155242"/>
                </a:cubicBezTo>
                <a:cubicBezTo>
                  <a:pt x="2717921" y="4139950"/>
                  <a:pt x="2746028" y="4122415"/>
                  <a:pt x="2774338" y="4105186"/>
                </a:cubicBezTo>
                <a:cubicBezTo>
                  <a:pt x="2825664" y="4073786"/>
                  <a:pt x="2877091" y="4041978"/>
                  <a:pt x="2922307" y="4002015"/>
                </a:cubicBezTo>
                <a:cubicBezTo>
                  <a:pt x="2984122" y="3945230"/>
                  <a:pt x="3036466" y="3878964"/>
                  <a:pt x="3088607" y="3813411"/>
                </a:cubicBezTo>
                <a:cubicBezTo>
                  <a:pt x="3155310" y="3720741"/>
                  <a:pt x="3217939" y="3627051"/>
                  <a:pt x="3259285" y="3520414"/>
                </a:cubicBezTo>
                <a:cubicBezTo>
                  <a:pt x="3296863" y="3400625"/>
                  <a:pt x="3330061" y="3277472"/>
                  <a:pt x="3326090" y="3150649"/>
                </a:cubicBezTo>
                <a:cubicBezTo>
                  <a:pt x="3239732" y="3136784"/>
                  <a:pt x="3152255" y="3140760"/>
                  <a:pt x="3065286" y="3133624"/>
                </a:cubicBezTo>
                <a:cubicBezTo>
                  <a:pt x="2965995" y="3128731"/>
                  <a:pt x="2866399" y="3113337"/>
                  <a:pt x="2771996" y="3081325"/>
                </a:cubicBezTo>
                <a:cubicBezTo>
                  <a:pt x="2733196" y="3067154"/>
                  <a:pt x="2699896" y="3041973"/>
                  <a:pt x="2662725" y="3024234"/>
                </a:cubicBezTo>
                <a:cubicBezTo>
                  <a:pt x="2626573" y="3004354"/>
                  <a:pt x="2582580" y="2988553"/>
                  <a:pt x="2557019" y="2955215"/>
                </a:cubicBezTo>
                <a:cubicBezTo>
                  <a:pt x="2537772" y="2887318"/>
                  <a:pt x="2660485" y="2874371"/>
                  <a:pt x="2706006" y="2871007"/>
                </a:cubicBezTo>
                <a:cubicBezTo>
                  <a:pt x="2808046" y="2863259"/>
                  <a:pt x="2909679" y="2872842"/>
                  <a:pt x="3010803" y="2886809"/>
                </a:cubicBezTo>
                <a:cubicBezTo>
                  <a:pt x="3112844" y="2898533"/>
                  <a:pt x="3214069" y="2916781"/>
                  <a:pt x="3313971" y="2940331"/>
                </a:cubicBezTo>
                <a:cubicBezTo>
                  <a:pt x="3318452" y="2937680"/>
                  <a:pt x="3324562" y="2929117"/>
                  <a:pt x="3325886" y="2925243"/>
                </a:cubicBezTo>
                <a:cubicBezTo>
                  <a:pt x="3371713" y="2789245"/>
                  <a:pt x="3354401" y="2642032"/>
                  <a:pt x="3343198" y="2502466"/>
                </a:cubicBezTo>
                <a:cubicBezTo>
                  <a:pt x="3326803" y="2365652"/>
                  <a:pt x="3313767" y="2223944"/>
                  <a:pt x="3266210" y="2093961"/>
                </a:cubicBezTo>
                <a:cubicBezTo>
                  <a:pt x="3244315" y="2084582"/>
                  <a:pt x="3219874" y="2085295"/>
                  <a:pt x="3195841" y="2085907"/>
                </a:cubicBezTo>
                <a:cubicBezTo>
                  <a:pt x="3186166" y="2086111"/>
                  <a:pt x="3176492" y="2086417"/>
                  <a:pt x="3167021" y="2086009"/>
                </a:cubicBezTo>
                <a:cubicBezTo>
                  <a:pt x="3139321" y="2085295"/>
                  <a:pt x="3111520" y="2085805"/>
                  <a:pt x="3083616" y="2086417"/>
                </a:cubicBezTo>
                <a:cubicBezTo>
                  <a:pt x="3025264" y="2087538"/>
                  <a:pt x="2966912" y="2088762"/>
                  <a:pt x="2909577" y="2078261"/>
                </a:cubicBezTo>
                <a:cubicBezTo>
                  <a:pt x="2874546" y="2070411"/>
                  <a:pt x="2837273" y="2066231"/>
                  <a:pt x="2805806" y="2047881"/>
                </a:cubicBezTo>
                <a:cubicBezTo>
                  <a:pt x="2723013" y="1993542"/>
                  <a:pt x="2685842" y="1923300"/>
                  <a:pt x="2779023" y="1854486"/>
                </a:cubicBezTo>
                <a:cubicBezTo>
                  <a:pt x="2864566" y="1791686"/>
                  <a:pt x="2972716" y="1771704"/>
                  <a:pt x="3074146" y="1748358"/>
                </a:cubicBezTo>
                <a:cubicBezTo>
                  <a:pt x="3128628" y="1736022"/>
                  <a:pt x="3183620" y="1721852"/>
                  <a:pt x="3239834" y="1722565"/>
                </a:cubicBezTo>
                <a:cubicBezTo>
                  <a:pt x="3250934" y="1663232"/>
                  <a:pt x="3231891" y="1606549"/>
                  <a:pt x="3216615" y="1549968"/>
                </a:cubicBezTo>
                <a:cubicBezTo>
                  <a:pt x="3210301" y="1522952"/>
                  <a:pt x="3206431" y="1495426"/>
                  <a:pt x="3201543" y="1471264"/>
                </a:cubicBezTo>
                <a:cubicBezTo>
                  <a:pt x="3177408" y="1348009"/>
                  <a:pt x="3153986" y="1224754"/>
                  <a:pt x="3112334" y="1105985"/>
                </a:cubicBezTo>
                <a:cubicBezTo>
                  <a:pt x="3087792" y="1031869"/>
                  <a:pt x="3048381" y="964074"/>
                  <a:pt x="3022005" y="890774"/>
                </a:cubicBezTo>
                <a:cubicBezTo>
                  <a:pt x="2967726" y="912692"/>
                  <a:pt x="2919354" y="946845"/>
                  <a:pt x="2867417" y="973657"/>
                </a:cubicBezTo>
                <a:cubicBezTo>
                  <a:pt x="2827090" y="994760"/>
                  <a:pt x="2790632" y="1011786"/>
                  <a:pt x="2751730" y="1033093"/>
                </a:cubicBezTo>
                <a:cubicBezTo>
                  <a:pt x="2662623" y="1082639"/>
                  <a:pt x="2573109" y="1131676"/>
                  <a:pt x="2477179" y="1166848"/>
                </a:cubicBezTo>
                <a:cubicBezTo>
                  <a:pt x="2435222" y="1181427"/>
                  <a:pt x="2393265" y="1203040"/>
                  <a:pt x="2348864" y="1207118"/>
                </a:cubicBezTo>
                <a:cubicBezTo>
                  <a:pt x="2288170" y="1190704"/>
                  <a:pt x="2322183" y="1106597"/>
                  <a:pt x="2348355" y="1072139"/>
                </a:cubicBezTo>
                <a:cubicBezTo>
                  <a:pt x="2412207" y="990479"/>
                  <a:pt x="2489094" y="918605"/>
                  <a:pt x="2567813" y="851422"/>
                </a:cubicBezTo>
                <a:cubicBezTo>
                  <a:pt x="2647552" y="787908"/>
                  <a:pt x="2740630" y="745396"/>
                  <a:pt x="2826682" y="691874"/>
                </a:cubicBezTo>
                <a:cubicBezTo>
                  <a:pt x="2681056" y="643041"/>
                  <a:pt x="2648774" y="576979"/>
                  <a:pt x="2549788" y="473705"/>
                </a:cubicBezTo>
                <a:cubicBezTo>
                  <a:pt x="2465875" y="386948"/>
                  <a:pt x="2396931" y="286427"/>
                  <a:pt x="2313934" y="199772"/>
                </a:cubicBezTo>
                <a:cubicBezTo>
                  <a:pt x="2267599" y="144414"/>
                  <a:pt x="2206802" y="108121"/>
                  <a:pt x="2157208" y="57249"/>
                </a:cubicBezTo>
                <a:cubicBezTo>
                  <a:pt x="2143562" y="93440"/>
                  <a:pt x="2118306" y="123209"/>
                  <a:pt x="2089690" y="148594"/>
                </a:cubicBezTo>
                <a:cubicBezTo>
                  <a:pt x="2060463" y="183052"/>
                  <a:pt x="2034087" y="219958"/>
                  <a:pt x="2000990" y="250950"/>
                </a:cubicBezTo>
                <a:cubicBezTo>
                  <a:pt x="1951090" y="300292"/>
                  <a:pt x="1889173" y="334547"/>
                  <a:pt x="1829802" y="371044"/>
                </a:cubicBezTo>
                <a:cubicBezTo>
                  <a:pt x="1729901" y="433946"/>
                  <a:pt x="1619917" y="477987"/>
                  <a:pt x="1517877" y="537423"/>
                </a:cubicBezTo>
                <a:cubicBezTo>
                  <a:pt x="1537531" y="556895"/>
                  <a:pt x="1561157" y="571677"/>
                  <a:pt x="1582747" y="588906"/>
                </a:cubicBezTo>
                <a:cubicBezTo>
                  <a:pt x="1641608" y="635700"/>
                  <a:pt x="1693036" y="691262"/>
                  <a:pt x="1743547" y="746823"/>
                </a:cubicBezTo>
                <a:cubicBezTo>
                  <a:pt x="1806482" y="817269"/>
                  <a:pt x="1853429" y="900561"/>
                  <a:pt x="1895487" y="984769"/>
                </a:cubicBezTo>
                <a:cubicBezTo>
                  <a:pt x="1927362" y="1060109"/>
                  <a:pt x="1951396" y="1148396"/>
                  <a:pt x="1924714" y="1228730"/>
                </a:cubicBezTo>
                <a:cubicBezTo>
                  <a:pt x="1891923" y="1320891"/>
                  <a:pt x="1784689" y="1307026"/>
                  <a:pt x="1719819" y="1257888"/>
                </a:cubicBezTo>
                <a:cubicBezTo>
                  <a:pt x="1645478" y="1194782"/>
                  <a:pt x="1578164" y="1124234"/>
                  <a:pt x="1518589" y="1046958"/>
                </a:cubicBezTo>
                <a:cubicBezTo>
                  <a:pt x="1424390" y="941340"/>
                  <a:pt x="1344652" y="825119"/>
                  <a:pt x="1278866" y="699928"/>
                </a:cubicBezTo>
                <a:cubicBezTo>
                  <a:pt x="1185176" y="736221"/>
                  <a:pt x="1098513" y="786481"/>
                  <a:pt x="1010424" y="832154"/>
                </a:cubicBezTo>
                <a:cubicBezTo>
                  <a:pt x="926001" y="883433"/>
                  <a:pt x="849318" y="940218"/>
                  <a:pt x="769275" y="997207"/>
                </a:cubicBezTo>
                <a:cubicBezTo>
                  <a:pt x="722939" y="1033093"/>
                  <a:pt x="680575" y="1073566"/>
                  <a:pt x="636989" y="1112612"/>
                </a:cubicBezTo>
                <a:cubicBezTo>
                  <a:pt x="589533" y="1155226"/>
                  <a:pt x="539124" y="1194884"/>
                  <a:pt x="495843" y="1241984"/>
                </a:cubicBezTo>
                <a:cubicBezTo>
                  <a:pt x="543808" y="1265941"/>
                  <a:pt x="597273" y="1274709"/>
                  <a:pt x="645339" y="1298463"/>
                </a:cubicBezTo>
                <a:cubicBezTo>
                  <a:pt x="753388" y="1349437"/>
                  <a:pt x="854410" y="1407139"/>
                  <a:pt x="957978" y="1465351"/>
                </a:cubicBezTo>
                <a:cubicBezTo>
                  <a:pt x="1111243" y="1546706"/>
                  <a:pt x="1267460" y="1639580"/>
                  <a:pt x="1372046" y="1781593"/>
                </a:cubicBezTo>
                <a:cubicBezTo>
                  <a:pt x="1401986" y="1824819"/>
                  <a:pt x="1455349" y="1918713"/>
                  <a:pt x="1411559" y="1965405"/>
                </a:cubicBezTo>
                <a:cubicBezTo>
                  <a:pt x="1368177" y="2012199"/>
                  <a:pt x="1309417" y="1995377"/>
                  <a:pt x="1260637" y="1967954"/>
                </a:cubicBezTo>
                <a:cubicBezTo>
                  <a:pt x="1164198" y="1923300"/>
                  <a:pt x="1076618" y="1863661"/>
                  <a:pt x="986900" y="1807488"/>
                </a:cubicBezTo>
                <a:cubicBezTo>
                  <a:pt x="920197" y="1770583"/>
                  <a:pt x="861641" y="1721240"/>
                  <a:pt x="795039" y="1684335"/>
                </a:cubicBezTo>
                <a:cubicBezTo>
                  <a:pt x="753083" y="1661703"/>
                  <a:pt x="710311" y="1640192"/>
                  <a:pt x="671511" y="1612054"/>
                </a:cubicBezTo>
                <a:cubicBezTo>
                  <a:pt x="605827" y="1559857"/>
                  <a:pt x="532301" y="1518976"/>
                  <a:pt x="459487" y="1477789"/>
                </a:cubicBezTo>
                <a:cubicBezTo>
                  <a:pt x="458367" y="1477585"/>
                  <a:pt x="457247" y="1477585"/>
                  <a:pt x="456127" y="1477381"/>
                </a:cubicBezTo>
                <a:lnTo>
                  <a:pt x="451544" y="1478095"/>
                </a:lnTo>
                <a:cubicBezTo>
                  <a:pt x="447471" y="1479114"/>
                  <a:pt x="443397" y="1480337"/>
                  <a:pt x="442379" y="1480847"/>
                </a:cubicBezTo>
                <a:cubicBezTo>
                  <a:pt x="367834" y="1509495"/>
                  <a:pt x="317120" y="1575353"/>
                  <a:pt x="271904" y="1638255"/>
                </a:cubicBezTo>
                <a:cubicBezTo>
                  <a:pt x="195730" y="1738979"/>
                  <a:pt x="136767" y="1852651"/>
                  <a:pt x="103568" y="1974478"/>
                </a:cubicBezTo>
                <a:cubicBezTo>
                  <a:pt x="71286" y="2099670"/>
                  <a:pt x="58963" y="2231998"/>
                  <a:pt x="56010" y="2360045"/>
                </a:cubicBezTo>
                <a:cubicBezTo>
                  <a:pt x="60797" y="2390731"/>
                  <a:pt x="242473" y="2411324"/>
                  <a:pt x="279033" y="2419378"/>
                </a:cubicBezTo>
                <a:cubicBezTo>
                  <a:pt x="330664" y="2424680"/>
                  <a:pt x="382193" y="2429981"/>
                  <a:pt x="432908" y="2440991"/>
                </a:cubicBezTo>
                <a:cubicBezTo>
                  <a:pt x="509286" y="2453225"/>
                  <a:pt x="585867" y="2465051"/>
                  <a:pt x="658680" y="2492373"/>
                </a:cubicBezTo>
                <a:cubicBezTo>
                  <a:pt x="735058" y="2518267"/>
                  <a:pt x="816527" y="2524079"/>
                  <a:pt x="893210" y="2548648"/>
                </a:cubicBezTo>
                <a:cubicBezTo>
                  <a:pt x="941175" y="2564144"/>
                  <a:pt x="989140" y="2579946"/>
                  <a:pt x="1036698" y="2596461"/>
                </a:cubicBezTo>
                <a:cubicBezTo>
                  <a:pt x="1075600" y="2613385"/>
                  <a:pt x="1123259" y="2624191"/>
                  <a:pt x="1150246" y="2658752"/>
                </a:cubicBezTo>
                <a:cubicBezTo>
                  <a:pt x="1172243" y="2699938"/>
                  <a:pt x="1174483" y="2753257"/>
                  <a:pt x="1143728" y="2790672"/>
                </a:cubicBezTo>
                <a:cubicBezTo>
                  <a:pt x="1090060" y="2860098"/>
                  <a:pt x="987002" y="2842461"/>
                  <a:pt x="909097" y="2847049"/>
                </a:cubicBezTo>
                <a:cubicBezTo>
                  <a:pt x="781801" y="2847355"/>
                  <a:pt x="657356" y="2812081"/>
                  <a:pt x="534439" y="2783433"/>
                </a:cubicBezTo>
                <a:cubicBezTo>
                  <a:pt x="416512" y="2760801"/>
                  <a:pt x="293188" y="2746121"/>
                  <a:pt x="176279" y="2721755"/>
                </a:cubicBezTo>
                <a:cubicBezTo>
                  <a:pt x="107845" y="2709216"/>
                  <a:pt x="71286" y="2689540"/>
                  <a:pt x="58149" y="2777317"/>
                </a:cubicBezTo>
                <a:cubicBezTo>
                  <a:pt x="33301" y="2942982"/>
                  <a:pt x="45623" y="3116293"/>
                  <a:pt x="99596" y="3274720"/>
                </a:cubicBezTo>
                <a:cubicBezTo>
                  <a:pt x="133508" y="3366269"/>
                  <a:pt x="180251" y="3451803"/>
                  <a:pt x="229947" y="3535400"/>
                </a:cubicBezTo>
                <a:cubicBezTo>
                  <a:pt x="249093" y="3547430"/>
                  <a:pt x="273635" y="3546614"/>
                  <a:pt x="296956" y="3545799"/>
                </a:cubicBezTo>
                <a:cubicBezTo>
                  <a:pt x="303779" y="3545595"/>
                  <a:pt x="310602" y="3545289"/>
                  <a:pt x="317120" y="3545391"/>
                </a:cubicBezTo>
                <a:cubicBezTo>
                  <a:pt x="355308" y="3542537"/>
                  <a:pt x="393395" y="3538051"/>
                  <a:pt x="431279" y="3532749"/>
                </a:cubicBezTo>
                <a:cubicBezTo>
                  <a:pt x="513461" y="3521841"/>
                  <a:pt x="588515" y="3505733"/>
                  <a:pt x="667133" y="3484936"/>
                </a:cubicBezTo>
                <a:cubicBezTo>
                  <a:pt x="721411" y="3473722"/>
                  <a:pt x="775283" y="3460061"/>
                  <a:pt x="826813" y="3440793"/>
                </a:cubicBezTo>
                <a:cubicBezTo>
                  <a:pt x="860011" y="3431006"/>
                  <a:pt x="894839" y="3428559"/>
                  <a:pt x="928853" y="3423461"/>
                </a:cubicBezTo>
                <a:cubicBezTo>
                  <a:pt x="968162" y="3416937"/>
                  <a:pt x="1007980" y="3413165"/>
                  <a:pt x="1047696" y="3410922"/>
                </a:cubicBezTo>
                <a:cubicBezTo>
                  <a:pt x="1055130" y="3410514"/>
                  <a:pt x="1063379" y="3411737"/>
                  <a:pt x="1069897" y="3415509"/>
                </a:cubicBezTo>
                <a:cubicBezTo>
                  <a:pt x="1141997" y="3483509"/>
                  <a:pt x="1025598" y="3539886"/>
                  <a:pt x="970504" y="3562314"/>
                </a:cubicBezTo>
                <a:cubicBezTo>
                  <a:pt x="893617" y="3597384"/>
                  <a:pt x="812046" y="3620730"/>
                  <a:pt x="728540" y="3631231"/>
                </a:cubicBezTo>
                <a:cubicBezTo>
                  <a:pt x="677418" y="3641018"/>
                  <a:pt x="627009" y="3655291"/>
                  <a:pt x="574970" y="3659369"/>
                </a:cubicBezTo>
                <a:cubicBezTo>
                  <a:pt x="486983" y="3671398"/>
                  <a:pt x="396654" y="3665689"/>
                  <a:pt x="311111" y="3692400"/>
                </a:cubicBezTo>
                <a:cubicBezTo>
                  <a:pt x="348078" y="3775793"/>
                  <a:pt x="398894" y="3854700"/>
                  <a:pt x="447776" y="3930957"/>
                </a:cubicBezTo>
                <a:cubicBezTo>
                  <a:pt x="475679" y="3971635"/>
                  <a:pt x="502055" y="4014351"/>
                  <a:pt x="539837" y="4046872"/>
                </a:cubicBezTo>
                <a:cubicBezTo>
                  <a:pt x="603586" y="4099375"/>
                  <a:pt x="690453" y="4132610"/>
                  <a:pt x="773450" y="4118337"/>
                </a:cubicBezTo>
                <a:cubicBezTo>
                  <a:pt x="836996" y="4107021"/>
                  <a:pt x="891479" y="4071034"/>
                  <a:pt x="947896" y="4042080"/>
                </a:cubicBezTo>
                <a:cubicBezTo>
                  <a:pt x="994028" y="4021589"/>
                  <a:pt x="1043827" y="3998039"/>
                  <a:pt x="1086904" y="3975203"/>
                </a:cubicBezTo>
                <a:cubicBezTo>
                  <a:pt x="1140979" y="3946249"/>
                  <a:pt x="1193527" y="3914238"/>
                  <a:pt x="1244751" y="3880595"/>
                </a:cubicBezTo>
                <a:cubicBezTo>
                  <a:pt x="1262266" y="3869687"/>
                  <a:pt x="1281310" y="3854089"/>
                  <a:pt x="1302696" y="3855312"/>
                </a:cubicBezTo>
                <a:cubicBezTo>
                  <a:pt x="1299437" y="3860206"/>
                  <a:pt x="1296280" y="3865099"/>
                  <a:pt x="1293123" y="3869993"/>
                </a:cubicBezTo>
                <a:cubicBezTo>
                  <a:pt x="1282634" y="3886406"/>
                  <a:pt x="1272552" y="3902922"/>
                  <a:pt x="1262572" y="3919743"/>
                </a:cubicBezTo>
                <a:cubicBezTo>
                  <a:pt x="1260637" y="3923005"/>
                  <a:pt x="1258702" y="3926370"/>
                  <a:pt x="1256767" y="3929734"/>
                </a:cubicBezTo>
                <a:cubicBezTo>
                  <a:pt x="1160837" y="3989475"/>
                  <a:pt x="1062259" y="4045037"/>
                  <a:pt x="958284" y="4089588"/>
                </a:cubicBezTo>
                <a:cubicBezTo>
                  <a:pt x="915410" y="4112730"/>
                  <a:pt x="873352" y="4138013"/>
                  <a:pt x="826711" y="4153203"/>
                </a:cubicBezTo>
                <a:cubicBezTo>
                  <a:pt x="718560" y="4191332"/>
                  <a:pt x="595949" y="4155140"/>
                  <a:pt x="509998" y="4083471"/>
                </a:cubicBezTo>
                <a:cubicBezTo>
                  <a:pt x="483012" y="4060533"/>
                  <a:pt x="460302" y="4033109"/>
                  <a:pt x="440546" y="4003850"/>
                </a:cubicBezTo>
                <a:cubicBezTo>
                  <a:pt x="379036" y="3914850"/>
                  <a:pt x="321295" y="3822587"/>
                  <a:pt x="273635" y="3725431"/>
                </a:cubicBezTo>
                <a:cubicBezTo>
                  <a:pt x="261109" y="3700861"/>
                  <a:pt x="249500" y="3658145"/>
                  <a:pt x="286365" y="3649989"/>
                </a:cubicBezTo>
                <a:cubicBezTo>
                  <a:pt x="317120" y="3642241"/>
                  <a:pt x="347671" y="3633576"/>
                  <a:pt x="379138" y="3629192"/>
                </a:cubicBezTo>
                <a:cubicBezTo>
                  <a:pt x="461422" y="3619609"/>
                  <a:pt x="542281" y="3619405"/>
                  <a:pt x="623648" y="3605234"/>
                </a:cubicBezTo>
                <a:cubicBezTo>
                  <a:pt x="670188" y="3596059"/>
                  <a:pt x="716421" y="3584335"/>
                  <a:pt x="763368" y="3577403"/>
                </a:cubicBezTo>
                <a:cubicBezTo>
                  <a:pt x="843921" y="3567106"/>
                  <a:pt x="918669" y="3534585"/>
                  <a:pt x="991381" y="3500738"/>
                </a:cubicBezTo>
                <a:cubicBezTo>
                  <a:pt x="1008693" y="3488504"/>
                  <a:pt x="1039142" y="3480043"/>
                  <a:pt x="1044336" y="3458328"/>
                </a:cubicBezTo>
                <a:cubicBezTo>
                  <a:pt x="972643" y="3464750"/>
                  <a:pt x="898506" y="3470663"/>
                  <a:pt x="829155" y="3489727"/>
                </a:cubicBezTo>
                <a:cubicBezTo>
                  <a:pt x="759498" y="3516336"/>
                  <a:pt x="685667" y="3527754"/>
                  <a:pt x="613872" y="3547022"/>
                </a:cubicBezTo>
                <a:cubicBezTo>
                  <a:pt x="544114" y="3563844"/>
                  <a:pt x="473133" y="3575364"/>
                  <a:pt x="401950" y="3584335"/>
                </a:cubicBezTo>
                <a:cubicBezTo>
                  <a:pt x="344106" y="3590554"/>
                  <a:pt x="284532" y="3600443"/>
                  <a:pt x="227198" y="3586578"/>
                </a:cubicBezTo>
                <a:cubicBezTo>
                  <a:pt x="202655" y="3580767"/>
                  <a:pt x="188092" y="3560173"/>
                  <a:pt x="177400" y="3538866"/>
                </a:cubicBezTo>
                <a:cubicBezTo>
                  <a:pt x="165383" y="3518171"/>
                  <a:pt x="153162" y="3497679"/>
                  <a:pt x="141960" y="3476576"/>
                </a:cubicBezTo>
                <a:cubicBezTo>
                  <a:pt x="57843" y="3327733"/>
                  <a:pt x="2342" y="3160844"/>
                  <a:pt x="0" y="2988960"/>
                </a:cubicBezTo>
                <a:cubicBezTo>
                  <a:pt x="2953" y="2910155"/>
                  <a:pt x="-12526" y="2728892"/>
                  <a:pt x="56316" y="2679243"/>
                </a:cubicBezTo>
                <a:cubicBezTo>
                  <a:pt x="77192" y="2664053"/>
                  <a:pt x="102142" y="2659057"/>
                  <a:pt x="127092" y="2665174"/>
                </a:cubicBezTo>
                <a:cubicBezTo>
                  <a:pt x="160291" y="2669966"/>
                  <a:pt x="193999" y="2677408"/>
                  <a:pt x="226383" y="2684340"/>
                </a:cubicBezTo>
                <a:cubicBezTo>
                  <a:pt x="330155" y="2701366"/>
                  <a:pt x="434028" y="2717575"/>
                  <a:pt x="537596" y="2736130"/>
                </a:cubicBezTo>
                <a:cubicBezTo>
                  <a:pt x="599309" y="2749893"/>
                  <a:pt x="665401" y="2767632"/>
                  <a:pt x="725689" y="2778948"/>
                </a:cubicBezTo>
                <a:cubicBezTo>
                  <a:pt x="820091" y="2799745"/>
                  <a:pt x="916938" y="2804129"/>
                  <a:pt x="1013174" y="2797196"/>
                </a:cubicBezTo>
                <a:cubicBezTo>
                  <a:pt x="1050344" y="2794342"/>
                  <a:pt x="1097087" y="2788633"/>
                  <a:pt x="1113687" y="2750402"/>
                </a:cubicBezTo>
                <a:cubicBezTo>
                  <a:pt x="1121426" y="2736436"/>
                  <a:pt x="1121121" y="2724304"/>
                  <a:pt x="1118269" y="2710031"/>
                </a:cubicBezTo>
                <a:cubicBezTo>
                  <a:pt x="1115927" y="2700754"/>
                  <a:pt x="1114603" y="2690661"/>
                  <a:pt x="1109206" y="2682505"/>
                </a:cubicBezTo>
                <a:cubicBezTo>
                  <a:pt x="1102485" y="2677102"/>
                  <a:pt x="1094643" y="2673228"/>
                  <a:pt x="1087107" y="2669048"/>
                </a:cubicBezTo>
                <a:cubicBezTo>
                  <a:pt x="1013581" y="2634284"/>
                  <a:pt x="938120" y="2613385"/>
                  <a:pt x="861539" y="2588611"/>
                </a:cubicBezTo>
                <a:cubicBezTo>
                  <a:pt x="800335" y="2571484"/>
                  <a:pt x="736993" y="2564348"/>
                  <a:pt x="675789" y="2547119"/>
                </a:cubicBezTo>
                <a:cubicBezTo>
                  <a:pt x="609289" y="2525302"/>
                  <a:pt x="542688" y="2504301"/>
                  <a:pt x="472930" y="2495839"/>
                </a:cubicBezTo>
                <a:cubicBezTo>
                  <a:pt x="346143" y="2471473"/>
                  <a:pt x="216810" y="2462502"/>
                  <a:pt x="91042" y="2432122"/>
                </a:cubicBezTo>
                <a:cubicBezTo>
                  <a:pt x="-611" y="2407552"/>
                  <a:pt x="5703" y="2373604"/>
                  <a:pt x="10998" y="2289497"/>
                </a:cubicBezTo>
                <a:cubicBezTo>
                  <a:pt x="27903" y="1975396"/>
                  <a:pt x="98069" y="1750805"/>
                  <a:pt x="312639" y="1513776"/>
                </a:cubicBezTo>
                <a:cubicBezTo>
                  <a:pt x="349707" y="1476260"/>
                  <a:pt x="417836" y="1421106"/>
                  <a:pt x="473439" y="1432830"/>
                </a:cubicBezTo>
                <a:cubicBezTo>
                  <a:pt x="556130" y="1475444"/>
                  <a:pt x="635767" y="1524685"/>
                  <a:pt x="709598" y="1581368"/>
                </a:cubicBezTo>
                <a:cubicBezTo>
                  <a:pt x="763674" y="1617865"/>
                  <a:pt x="824470" y="1642740"/>
                  <a:pt x="878138" y="1680053"/>
                </a:cubicBezTo>
                <a:cubicBezTo>
                  <a:pt x="949220" y="1731843"/>
                  <a:pt x="1025903" y="1774661"/>
                  <a:pt x="1099328" y="1822984"/>
                </a:cubicBezTo>
                <a:cubicBezTo>
                  <a:pt x="1154319" y="1860093"/>
                  <a:pt x="1212570" y="1891493"/>
                  <a:pt x="1271839" y="1921058"/>
                </a:cubicBezTo>
                <a:cubicBezTo>
                  <a:pt x="1295465" y="1931966"/>
                  <a:pt x="1317258" y="1945525"/>
                  <a:pt x="1341699" y="1948380"/>
                </a:cubicBezTo>
                <a:cubicBezTo>
                  <a:pt x="1350355" y="1949093"/>
                  <a:pt x="1361252" y="1944811"/>
                  <a:pt x="1367667" y="1940937"/>
                </a:cubicBezTo>
                <a:cubicBezTo>
                  <a:pt x="1381008" y="1934515"/>
                  <a:pt x="1383452" y="1921363"/>
                  <a:pt x="1379073" y="1908110"/>
                </a:cubicBezTo>
                <a:cubicBezTo>
                  <a:pt x="1368380" y="1854486"/>
                  <a:pt x="1336200" y="1808813"/>
                  <a:pt x="1300863" y="1768442"/>
                </a:cubicBezTo>
                <a:cubicBezTo>
                  <a:pt x="1222652" y="1677301"/>
                  <a:pt x="1118371" y="1612462"/>
                  <a:pt x="1017349" y="1550987"/>
                </a:cubicBezTo>
                <a:cubicBezTo>
                  <a:pt x="883739" y="1480541"/>
                  <a:pt x="754916" y="1401124"/>
                  <a:pt x="617436" y="1338120"/>
                </a:cubicBezTo>
                <a:cubicBezTo>
                  <a:pt x="574563" y="1319260"/>
                  <a:pt x="532199" y="1309371"/>
                  <a:pt x="489427" y="1291938"/>
                </a:cubicBezTo>
                <a:cubicBezTo>
                  <a:pt x="473439" y="1284904"/>
                  <a:pt x="456840" y="1275830"/>
                  <a:pt x="448489" y="1259723"/>
                </a:cubicBezTo>
                <a:cubicBezTo>
                  <a:pt x="437898" y="1240760"/>
                  <a:pt x="449406" y="1219861"/>
                  <a:pt x="464274" y="1207016"/>
                </a:cubicBezTo>
                <a:cubicBezTo>
                  <a:pt x="503379" y="1164707"/>
                  <a:pt x="548289" y="1128414"/>
                  <a:pt x="591570" y="1090489"/>
                </a:cubicBezTo>
                <a:cubicBezTo>
                  <a:pt x="663263" y="1025039"/>
                  <a:pt x="734854" y="959181"/>
                  <a:pt x="816323" y="905964"/>
                </a:cubicBezTo>
                <a:cubicBezTo>
                  <a:pt x="875694" y="866306"/>
                  <a:pt x="932010" y="821959"/>
                  <a:pt x="994639" y="787297"/>
                </a:cubicBezTo>
                <a:cubicBezTo>
                  <a:pt x="1055232" y="756305"/>
                  <a:pt x="1112159" y="724293"/>
                  <a:pt x="1172752" y="694626"/>
                </a:cubicBezTo>
                <a:cubicBezTo>
                  <a:pt x="1211450" y="680965"/>
                  <a:pt x="1250759" y="650585"/>
                  <a:pt x="1292308" y="652522"/>
                </a:cubicBezTo>
                <a:cubicBezTo>
                  <a:pt x="1313388" y="655784"/>
                  <a:pt x="1319702" y="678620"/>
                  <a:pt x="1329784" y="694320"/>
                </a:cubicBezTo>
                <a:cubicBezTo>
                  <a:pt x="1350355" y="730206"/>
                  <a:pt x="1368991" y="767213"/>
                  <a:pt x="1392108" y="801671"/>
                </a:cubicBezTo>
                <a:cubicBezTo>
                  <a:pt x="1432130" y="870690"/>
                  <a:pt x="1480503" y="928087"/>
                  <a:pt x="1530912" y="988644"/>
                </a:cubicBezTo>
                <a:cubicBezTo>
                  <a:pt x="1580506" y="1046448"/>
                  <a:pt x="1624805" y="1109248"/>
                  <a:pt x="1682343" y="1159610"/>
                </a:cubicBezTo>
                <a:cubicBezTo>
                  <a:pt x="1721856" y="1196617"/>
                  <a:pt x="1759026" y="1241168"/>
                  <a:pt x="1816055" y="1248712"/>
                </a:cubicBezTo>
                <a:cubicBezTo>
                  <a:pt x="1901801" y="1263087"/>
                  <a:pt x="1893043" y="1146051"/>
                  <a:pt x="1881128" y="1091305"/>
                </a:cubicBezTo>
                <a:cubicBezTo>
                  <a:pt x="1867686" y="1026160"/>
                  <a:pt x="1837644" y="971822"/>
                  <a:pt x="1804343" y="915853"/>
                </a:cubicBezTo>
                <a:cubicBezTo>
                  <a:pt x="1776847" y="866102"/>
                  <a:pt x="1744871" y="819003"/>
                  <a:pt x="1706784" y="776592"/>
                </a:cubicBezTo>
                <a:cubicBezTo>
                  <a:pt x="1654338" y="719807"/>
                  <a:pt x="1600874" y="661187"/>
                  <a:pt x="1539670" y="615515"/>
                </a:cubicBezTo>
                <a:cubicBezTo>
                  <a:pt x="1488548" y="579119"/>
                  <a:pt x="1416956" y="526820"/>
                  <a:pt x="1510952" y="487774"/>
                </a:cubicBezTo>
                <a:cubicBezTo>
                  <a:pt x="1570526" y="453928"/>
                  <a:pt x="1635905" y="420489"/>
                  <a:pt x="1696702" y="392249"/>
                </a:cubicBezTo>
                <a:cubicBezTo>
                  <a:pt x="1783772" y="344742"/>
                  <a:pt x="1872167" y="296418"/>
                  <a:pt x="1949766" y="234332"/>
                </a:cubicBezTo>
                <a:cubicBezTo>
                  <a:pt x="1984594" y="204665"/>
                  <a:pt x="2012905" y="168474"/>
                  <a:pt x="2041623" y="132996"/>
                </a:cubicBezTo>
                <a:cubicBezTo>
                  <a:pt x="2058426" y="113320"/>
                  <a:pt x="2075331" y="93644"/>
                  <a:pt x="2095087" y="76925"/>
                </a:cubicBezTo>
                <a:cubicBezTo>
                  <a:pt x="2100587" y="72541"/>
                  <a:pt x="2107511" y="71216"/>
                  <a:pt x="2114029" y="72643"/>
                </a:cubicBezTo>
                <a:cubicBezTo>
                  <a:pt x="2120852" y="58880"/>
                  <a:pt x="2126962" y="43282"/>
                  <a:pt x="2130017" y="28500"/>
                </a:cubicBezTo>
                <a:cubicBezTo>
                  <a:pt x="2131749" y="19732"/>
                  <a:pt x="2133582" y="10047"/>
                  <a:pt x="2141321" y="4542"/>
                </a:cubicBezTo>
                <a:cubicBezTo>
                  <a:pt x="2152931" y="-3920"/>
                  <a:pt x="2168817" y="158"/>
                  <a:pt x="2177575" y="10863"/>
                </a:cubicBezTo>
                <a:cubicBezTo>
                  <a:pt x="2233687" y="70502"/>
                  <a:pt x="2304871" y="113320"/>
                  <a:pt x="2356910" y="177343"/>
                </a:cubicBezTo>
                <a:cubicBezTo>
                  <a:pt x="2407421" y="233211"/>
                  <a:pt x="2457422" y="289486"/>
                  <a:pt x="2502027" y="350247"/>
                </a:cubicBezTo>
                <a:cubicBezTo>
                  <a:pt x="2545206" y="401832"/>
                  <a:pt x="2590218" y="447811"/>
                  <a:pt x="2635739" y="496542"/>
                </a:cubicBezTo>
                <a:cubicBezTo>
                  <a:pt x="2676371" y="543336"/>
                  <a:pt x="2716495" y="592577"/>
                  <a:pt x="2774440" y="618777"/>
                </a:cubicBezTo>
                <a:cubicBezTo>
                  <a:pt x="2809167" y="639371"/>
                  <a:pt x="2857743" y="642225"/>
                  <a:pt x="2881980" y="677091"/>
                </a:cubicBezTo>
                <a:cubicBezTo>
                  <a:pt x="2891349" y="693097"/>
                  <a:pt x="2881878" y="711957"/>
                  <a:pt x="2866297" y="719807"/>
                </a:cubicBezTo>
                <a:cubicBezTo>
                  <a:pt x="2791651" y="766296"/>
                  <a:pt x="2710385" y="801467"/>
                  <a:pt x="2637368" y="850708"/>
                </a:cubicBezTo>
                <a:cubicBezTo>
                  <a:pt x="2552945" y="907391"/>
                  <a:pt x="2482271" y="981915"/>
                  <a:pt x="2412207" y="1054910"/>
                </a:cubicBezTo>
                <a:cubicBezTo>
                  <a:pt x="2386137" y="1086921"/>
                  <a:pt x="2347439" y="1125355"/>
                  <a:pt x="2355586" y="1169805"/>
                </a:cubicBezTo>
                <a:cubicBezTo>
                  <a:pt x="2506610" y="1126375"/>
                  <a:pt x="2642256" y="1045836"/>
                  <a:pt x="2778717" y="970191"/>
                </a:cubicBezTo>
                <a:cubicBezTo>
                  <a:pt x="2843791" y="938383"/>
                  <a:pt x="2905810" y="901172"/>
                  <a:pt x="2968846" y="865796"/>
                </a:cubicBezTo>
                <a:cubicBezTo>
                  <a:pt x="2997565" y="848160"/>
                  <a:pt x="3051945" y="824814"/>
                  <a:pt x="3065184" y="871404"/>
                </a:cubicBezTo>
                <a:cubicBezTo>
                  <a:pt x="3083107" y="922989"/>
                  <a:pt x="3109381" y="971007"/>
                  <a:pt x="3130156" y="1021573"/>
                </a:cubicBezTo>
                <a:cubicBezTo>
                  <a:pt x="3179852" y="1142992"/>
                  <a:pt x="3214171" y="1274301"/>
                  <a:pt x="3235251" y="1403265"/>
                </a:cubicBezTo>
                <a:cubicBezTo>
                  <a:pt x="3247777" y="1456074"/>
                  <a:pt x="3255008" y="1509902"/>
                  <a:pt x="3268450" y="1562609"/>
                </a:cubicBezTo>
                <a:cubicBezTo>
                  <a:pt x="3285559" y="1614297"/>
                  <a:pt x="3295437" y="1668023"/>
                  <a:pt x="3287494" y="1722463"/>
                </a:cubicBezTo>
                <a:cubicBezTo>
                  <a:pt x="3285559" y="1750091"/>
                  <a:pt x="3275477" y="1773437"/>
                  <a:pt x="3243195" y="1769257"/>
                </a:cubicBezTo>
                <a:cubicBezTo>
                  <a:pt x="3206839" y="1768034"/>
                  <a:pt x="3166919" y="1775476"/>
                  <a:pt x="3133720" y="1782205"/>
                </a:cubicBezTo>
                <a:cubicBezTo>
                  <a:pt x="3027708" y="1806978"/>
                  <a:pt x="2914975" y="1821761"/>
                  <a:pt x="2821285" y="1881094"/>
                </a:cubicBezTo>
                <a:cubicBezTo>
                  <a:pt x="2800816" y="1898221"/>
                  <a:pt x="2761303" y="1921261"/>
                  <a:pt x="2774033" y="1952152"/>
                </a:cubicBezTo>
                <a:cubicBezTo>
                  <a:pt x="2790429" y="1977537"/>
                  <a:pt x="2813749" y="1999863"/>
                  <a:pt x="2841042" y="2013014"/>
                </a:cubicBezTo>
                <a:cubicBezTo>
                  <a:pt x="2921594" y="2040948"/>
                  <a:pt x="3003471" y="2040031"/>
                  <a:pt x="3086366" y="2039113"/>
                </a:cubicBezTo>
                <a:cubicBezTo>
                  <a:pt x="3101234" y="2039011"/>
                  <a:pt x="3116204" y="2038807"/>
                  <a:pt x="3131174" y="2038807"/>
                </a:cubicBezTo>
                <a:cubicBezTo>
                  <a:pt x="3144311" y="2039827"/>
                  <a:pt x="3160707" y="2039215"/>
                  <a:pt x="3178121" y="2038501"/>
                </a:cubicBezTo>
                <a:cubicBezTo>
                  <a:pt x="3234539" y="2036361"/>
                  <a:pt x="3302769" y="2034118"/>
                  <a:pt x="3314888" y="2090393"/>
                </a:cubicBezTo>
                <a:cubicBezTo>
                  <a:pt x="3369982" y="2227818"/>
                  <a:pt x="3470189" y="2905363"/>
                  <a:pt x="3334033" y="2982945"/>
                </a:cubicBezTo>
                <a:cubicBezTo>
                  <a:pt x="3304093" y="2996097"/>
                  <a:pt x="3263664" y="2973056"/>
                  <a:pt x="3234131" y="2970508"/>
                </a:cubicBezTo>
                <a:cubicBezTo>
                  <a:pt x="3172825" y="2958376"/>
                  <a:pt x="3111214" y="2946652"/>
                  <a:pt x="3049094" y="2939108"/>
                </a:cubicBezTo>
                <a:cubicBezTo>
                  <a:pt x="2938397" y="2924122"/>
                  <a:pt x="2823831" y="2909645"/>
                  <a:pt x="2712422" y="2917597"/>
                </a:cubicBezTo>
                <a:cubicBezTo>
                  <a:pt x="2678510" y="2920247"/>
                  <a:pt x="2638590" y="2924223"/>
                  <a:pt x="2609159" y="2940025"/>
                </a:cubicBezTo>
                <a:cubicBezTo>
                  <a:pt x="2661809" y="2974280"/>
                  <a:pt x="2716088" y="2996912"/>
                  <a:pt x="2769246" y="3028720"/>
                </a:cubicBezTo>
                <a:cubicBezTo>
                  <a:pt x="2926177" y="3092335"/>
                  <a:pt x="3098586" y="3085505"/>
                  <a:pt x="3264071" y="3096311"/>
                </a:cubicBezTo>
                <a:cubicBezTo>
                  <a:pt x="3390451" y="3102632"/>
                  <a:pt x="3376193" y="3114560"/>
                  <a:pt x="3371102" y="3231392"/>
                </a:cubicBezTo>
                <a:cubicBezTo>
                  <a:pt x="3361121" y="3346797"/>
                  <a:pt x="3331487" y="3466382"/>
                  <a:pt x="3288105" y="3573733"/>
                </a:cubicBezTo>
                <a:cubicBezTo>
                  <a:pt x="3248694" y="3665180"/>
                  <a:pt x="3192684" y="3747655"/>
                  <a:pt x="3135961" y="3829112"/>
                </a:cubicBezTo>
                <a:cubicBezTo>
                  <a:pt x="3075266" y="3907713"/>
                  <a:pt x="3012636" y="3986825"/>
                  <a:pt x="2936972" y="4051664"/>
                </a:cubicBezTo>
                <a:cubicBezTo>
                  <a:pt x="2897663" y="4084185"/>
                  <a:pt x="2854484" y="4111405"/>
                  <a:pt x="2811101" y="4138115"/>
                </a:cubicBezTo>
                <a:cubicBezTo>
                  <a:pt x="2769246" y="4162277"/>
                  <a:pt x="2729530" y="4192249"/>
                  <a:pt x="2683398" y="4207644"/>
                </a:cubicBezTo>
                <a:cubicBezTo>
                  <a:pt x="2631461" y="4228441"/>
                  <a:pt x="2598976" y="4187662"/>
                  <a:pt x="2571887" y="4149227"/>
                </a:cubicBezTo>
                <a:cubicBezTo>
                  <a:pt x="2530338" y="4096622"/>
                  <a:pt x="2490825" y="4042590"/>
                  <a:pt x="2446933" y="3991820"/>
                </a:cubicBezTo>
                <a:cubicBezTo>
                  <a:pt x="2393673" y="3927899"/>
                  <a:pt x="2319434" y="3888955"/>
                  <a:pt x="2249472" y="3846544"/>
                </a:cubicBezTo>
                <a:cubicBezTo>
                  <a:pt x="2206089" y="3819427"/>
                  <a:pt x="2167188" y="3785274"/>
                  <a:pt x="2122889" y="3759379"/>
                </a:cubicBezTo>
                <a:cubicBezTo>
                  <a:pt x="2078284" y="3737359"/>
                  <a:pt x="2035513" y="3712483"/>
                  <a:pt x="1988057" y="3699842"/>
                </a:cubicBezTo>
                <a:cubicBezTo>
                  <a:pt x="2008220" y="3728999"/>
                  <a:pt x="2024514" y="3757850"/>
                  <a:pt x="2047326" y="3783949"/>
                </a:cubicBezTo>
                <a:cubicBezTo>
                  <a:pt x="2089486" y="3830437"/>
                  <a:pt x="2140710" y="3866934"/>
                  <a:pt x="2188879" y="3906694"/>
                </a:cubicBezTo>
                <a:cubicBezTo>
                  <a:pt x="2265460" y="3972042"/>
                  <a:pt x="2331654" y="4048707"/>
                  <a:pt x="2406504" y="4115993"/>
                </a:cubicBezTo>
                <a:cubicBezTo>
                  <a:pt x="2429927" y="4135770"/>
                  <a:pt x="2448359" y="4160544"/>
                  <a:pt x="2470865" y="4181239"/>
                </a:cubicBezTo>
                <a:cubicBezTo>
                  <a:pt x="2491130" y="4197551"/>
                  <a:pt x="2511803" y="4213149"/>
                  <a:pt x="2531661" y="4229970"/>
                </a:cubicBezTo>
                <a:cubicBezTo>
                  <a:pt x="2554371" y="4254336"/>
                  <a:pt x="2610585" y="4275745"/>
                  <a:pt x="2598364" y="4315708"/>
                </a:cubicBezTo>
                <a:cubicBezTo>
                  <a:pt x="2584820" y="4340991"/>
                  <a:pt x="2560990" y="4359648"/>
                  <a:pt x="2543067" y="4381974"/>
                </a:cubicBezTo>
                <a:cubicBezTo>
                  <a:pt x="2513738" y="4416433"/>
                  <a:pt x="2489501" y="4455377"/>
                  <a:pt x="2456506" y="4486573"/>
                </a:cubicBezTo>
                <a:cubicBezTo>
                  <a:pt x="2419336" y="4520318"/>
                  <a:pt x="2372287" y="4540095"/>
                  <a:pt x="2326359" y="4558955"/>
                </a:cubicBezTo>
                <a:cubicBezTo>
                  <a:pt x="2245704" y="4591069"/>
                  <a:pt x="2165762" y="4630217"/>
                  <a:pt x="2077062" y="4630727"/>
                </a:cubicBezTo>
                <a:cubicBezTo>
                  <a:pt x="2060361" y="4631135"/>
                  <a:pt x="2042234" y="4632562"/>
                  <a:pt x="2024005" y="4632562"/>
                </a:cubicBezTo>
                <a:cubicBezTo>
                  <a:pt x="1990195" y="4632766"/>
                  <a:pt x="1956793" y="4627974"/>
                  <a:pt x="1933269" y="4603609"/>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8" name="Google Shape;1128;p28"/>
          <p:cNvSpPr/>
          <p:nvPr/>
        </p:nvSpPr>
        <p:spPr>
          <a:xfrm>
            <a:off x="601545" y="2210729"/>
            <a:ext cx="51" cy="271"/>
          </a:xfrm>
          <a:custGeom>
            <a:avLst/>
            <a:gdLst/>
            <a:ahLst/>
            <a:cxnLst/>
            <a:rect l="l" t="t" r="r" b="b"/>
            <a:pathLst>
              <a:path w="76" h="407" extrusionOk="0">
                <a:moveTo>
                  <a:pt x="76" y="0"/>
                </a:moveTo>
                <a:cubicBezTo>
                  <a:pt x="76" y="102"/>
                  <a:pt x="76" y="306"/>
                  <a:pt x="76" y="408"/>
                </a:cubicBezTo>
                <a:cubicBezTo>
                  <a:pt x="-25" y="306"/>
                  <a:pt x="-25" y="204"/>
                  <a:pt x="76" y="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9" name="Google Shape;1129;p28"/>
          <p:cNvSpPr/>
          <p:nvPr/>
        </p:nvSpPr>
        <p:spPr>
          <a:xfrm>
            <a:off x="9934" y="-67191"/>
            <a:ext cx="1037676" cy="3047028"/>
          </a:xfrm>
          <a:custGeom>
            <a:avLst/>
            <a:gdLst/>
            <a:ahLst/>
            <a:cxnLst/>
            <a:rect l="l" t="t" r="r" b="b"/>
            <a:pathLst>
              <a:path w="1556514" h="4570541" extrusionOk="0">
                <a:moveTo>
                  <a:pt x="140928" y="4569503"/>
                </a:moveTo>
                <a:cubicBezTo>
                  <a:pt x="73207" y="4557576"/>
                  <a:pt x="-56839" y="4529948"/>
                  <a:pt x="27584" y="4441967"/>
                </a:cubicBezTo>
                <a:cubicBezTo>
                  <a:pt x="77077" y="4376618"/>
                  <a:pt x="125653" y="4310556"/>
                  <a:pt x="171785" y="4242659"/>
                </a:cubicBezTo>
                <a:cubicBezTo>
                  <a:pt x="233091" y="4148459"/>
                  <a:pt x="296229" y="4060274"/>
                  <a:pt x="354073" y="3965157"/>
                </a:cubicBezTo>
                <a:cubicBezTo>
                  <a:pt x="420165" y="3850670"/>
                  <a:pt x="482489" y="3733940"/>
                  <a:pt x="543285" y="3616496"/>
                </a:cubicBezTo>
                <a:cubicBezTo>
                  <a:pt x="586362" y="3530758"/>
                  <a:pt x="621292" y="3441554"/>
                  <a:pt x="657037" y="3352655"/>
                </a:cubicBezTo>
                <a:cubicBezTo>
                  <a:pt x="756124" y="3128268"/>
                  <a:pt x="839019" y="2897459"/>
                  <a:pt x="927923" y="2668994"/>
                </a:cubicBezTo>
                <a:cubicBezTo>
                  <a:pt x="993302" y="2510057"/>
                  <a:pt x="1043406" y="2346227"/>
                  <a:pt x="1092796" y="2181989"/>
                </a:cubicBezTo>
                <a:cubicBezTo>
                  <a:pt x="1133735" y="2049967"/>
                  <a:pt x="1180580" y="1919678"/>
                  <a:pt x="1218056" y="1786636"/>
                </a:cubicBezTo>
                <a:cubicBezTo>
                  <a:pt x="1301562" y="1482322"/>
                  <a:pt x="1349832" y="1170871"/>
                  <a:pt x="1411342" y="861970"/>
                </a:cubicBezTo>
                <a:cubicBezTo>
                  <a:pt x="1445763" y="681216"/>
                  <a:pt x="1480081" y="497201"/>
                  <a:pt x="1493626" y="314001"/>
                </a:cubicBezTo>
                <a:cubicBezTo>
                  <a:pt x="1496579" y="242841"/>
                  <a:pt x="1506355" y="170254"/>
                  <a:pt x="1506050" y="99401"/>
                </a:cubicBezTo>
                <a:cubicBezTo>
                  <a:pt x="1505643" y="76564"/>
                  <a:pt x="1499634" y="54034"/>
                  <a:pt x="1501569" y="31198"/>
                </a:cubicBezTo>
                <a:cubicBezTo>
                  <a:pt x="1502384" y="22022"/>
                  <a:pt x="1511040" y="14580"/>
                  <a:pt x="1520103" y="14172"/>
                </a:cubicBezTo>
                <a:cubicBezTo>
                  <a:pt x="1520001" y="7138"/>
                  <a:pt x="1525093" y="-4790"/>
                  <a:pt x="1533240" y="2041"/>
                </a:cubicBezTo>
                <a:cubicBezTo>
                  <a:pt x="1537619" y="7546"/>
                  <a:pt x="1537110" y="15803"/>
                  <a:pt x="1537517" y="22634"/>
                </a:cubicBezTo>
                <a:cubicBezTo>
                  <a:pt x="1572855" y="140791"/>
                  <a:pt x="1549331" y="269857"/>
                  <a:pt x="1542609" y="390665"/>
                </a:cubicBezTo>
                <a:cubicBezTo>
                  <a:pt x="1534870" y="553170"/>
                  <a:pt x="1543628" y="716388"/>
                  <a:pt x="1525908" y="878281"/>
                </a:cubicBezTo>
                <a:cubicBezTo>
                  <a:pt x="1511549" y="1002250"/>
                  <a:pt x="1495357" y="1126218"/>
                  <a:pt x="1476721" y="1249677"/>
                </a:cubicBezTo>
                <a:cubicBezTo>
                  <a:pt x="1447697" y="1401273"/>
                  <a:pt x="1414295" y="1552564"/>
                  <a:pt x="1380689" y="1702835"/>
                </a:cubicBezTo>
                <a:cubicBezTo>
                  <a:pt x="1350138" y="1839547"/>
                  <a:pt x="1319689" y="1976259"/>
                  <a:pt x="1282417" y="2111237"/>
                </a:cubicBezTo>
                <a:cubicBezTo>
                  <a:pt x="1248607" y="2230313"/>
                  <a:pt x="1202475" y="2346125"/>
                  <a:pt x="1161129" y="2462447"/>
                </a:cubicBezTo>
                <a:cubicBezTo>
                  <a:pt x="1103286" y="2639123"/>
                  <a:pt x="1050534" y="2817837"/>
                  <a:pt x="976601" y="2988600"/>
                </a:cubicBezTo>
                <a:cubicBezTo>
                  <a:pt x="920081" y="3125516"/>
                  <a:pt x="881485" y="3266713"/>
                  <a:pt x="827512" y="3403935"/>
                </a:cubicBezTo>
                <a:cubicBezTo>
                  <a:pt x="692680" y="3736998"/>
                  <a:pt x="567115" y="4080154"/>
                  <a:pt x="361710" y="4377536"/>
                </a:cubicBezTo>
                <a:cubicBezTo>
                  <a:pt x="321485" y="4432486"/>
                  <a:pt x="281259" y="4488761"/>
                  <a:pt x="226675" y="4530355"/>
                </a:cubicBezTo>
                <a:cubicBezTo>
                  <a:pt x="201419" y="4549624"/>
                  <a:pt x="175044" y="4576130"/>
                  <a:pt x="140928" y="4569503"/>
                </a:cubicBezTo>
                <a:close/>
                <a:moveTo>
                  <a:pt x="152843" y="4523423"/>
                </a:moveTo>
                <a:cubicBezTo>
                  <a:pt x="153047" y="4523423"/>
                  <a:pt x="153251" y="4523423"/>
                  <a:pt x="153352" y="4523423"/>
                </a:cubicBezTo>
                <a:cubicBezTo>
                  <a:pt x="155287" y="4522913"/>
                  <a:pt x="157222" y="4522302"/>
                  <a:pt x="159055" y="4521588"/>
                </a:cubicBezTo>
                <a:cubicBezTo>
                  <a:pt x="158037" y="4521996"/>
                  <a:pt x="157120" y="4522302"/>
                  <a:pt x="156102" y="4522607"/>
                </a:cubicBezTo>
                <a:cubicBezTo>
                  <a:pt x="347148" y="4406795"/>
                  <a:pt x="534935" y="3983202"/>
                  <a:pt x="625773" y="3773393"/>
                </a:cubicBezTo>
                <a:cubicBezTo>
                  <a:pt x="681783" y="3650139"/>
                  <a:pt x="726999" y="3522092"/>
                  <a:pt x="779139" y="3397206"/>
                </a:cubicBezTo>
                <a:cubicBezTo>
                  <a:pt x="829447" y="3271505"/>
                  <a:pt x="866312" y="3140909"/>
                  <a:pt x="915091" y="3014698"/>
                </a:cubicBezTo>
                <a:cubicBezTo>
                  <a:pt x="983424" y="2851786"/>
                  <a:pt x="1042693" y="2685611"/>
                  <a:pt x="1093204" y="2516378"/>
                </a:cubicBezTo>
                <a:cubicBezTo>
                  <a:pt x="1127217" y="2407294"/>
                  <a:pt x="1171822" y="2301982"/>
                  <a:pt x="1206955" y="2193305"/>
                </a:cubicBezTo>
                <a:cubicBezTo>
                  <a:pt x="1244431" y="2082386"/>
                  <a:pt x="1270400" y="1968001"/>
                  <a:pt x="1298201" y="1854329"/>
                </a:cubicBezTo>
                <a:cubicBezTo>
                  <a:pt x="1354619" y="1585799"/>
                  <a:pt x="1427432" y="1319715"/>
                  <a:pt x="1456354" y="1046393"/>
                </a:cubicBezTo>
                <a:cubicBezTo>
                  <a:pt x="1475601" y="914167"/>
                  <a:pt x="1491385" y="781125"/>
                  <a:pt x="1489858" y="647778"/>
                </a:cubicBezTo>
                <a:cubicBezTo>
                  <a:pt x="1426821" y="1007245"/>
                  <a:pt x="1366330" y="1367732"/>
                  <a:pt x="1281907" y="1722918"/>
                </a:cubicBezTo>
                <a:cubicBezTo>
                  <a:pt x="1245551" y="1865645"/>
                  <a:pt x="1197485" y="2005008"/>
                  <a:pt x="1152167" y="2145084"/>
                </a:cubicBezTo>
                <a:cubicBezTo>
                  <a:pt x="1115710" y="2260387"/>
                  <a:pt x="1083427" y="2377117"/>
                  <a:pt x="1043711" y="2491401"/>
                </a:cubicBezTo>
                <a:cubicBezTo>
                  <a:pt x="1002976" y="2611291"/>
                  <a:pt x="953178" y="2727715"/>
                  <a:pt x="908981" y="2846281"/>
                </a:cubicBezTo>
                <a:cubicBezTo>
                  <a:pt x="843398" y="3029991"/>
                  <a:pt x="768548" y="3209928"/>
                  <a:pt x="692476" y="3389560"/>
                </a:cubicBezTo>
                <a:cubicBezTo>
                  <a:pt x="656630" y="3480090"/>
                  <a:pt x="620172" y="3570415"/>
                  <a:pt x="575262" y="3656867"/>
                </a:cubicBezTo>
                <a:cubicBezTo>
                  <a:pt x="530963" y="3743727"/>
                  <a:pt x="482896" y="3828547"/>
                  <a:pt x="437070" y="3914693"/>
                </a:cubicBezTo>
                <a:cubicBezTo>
                  <a:pt x="382892" y="4015927"/>
                  <a:pt x="316088" y="4109107"/>
                  <a:pt x="253254" y="4204836"/>
                </a:cubicBezTo>
                <a:cubicBezTo>
                  <a:pt x="189199" y="4303522"/>
                  <a:pt x="119645" y="4398333"/>
                  <a:pt x="48664" y="4492125"/>
                </a:cubicBezTo>
                <a:cubicBezTo>
                  <a:pt x="81252" y="4511495"/>
                  <a:pt x="116488" y="4517714"/>
                  <a:pt x="152843" y="45234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0" name="Google Shape;1130;p28"/>
          <p:cNvSpPr/>
          <p:nvPr/>
        </p:nvSpPr>
        <p:spPr>
          <a:xfrm>
            <a:off x="346665" y="2139552"/>
            <a:ext cx="123043" cy="60640"/>
          </a:xfrm>
          <a:custGeom>
            <a:avLst/>
            <a:gdLst/>
            <a:ahLst/>
            <a:cxnLst/>
            <a:rect l="l" t="t" r="r" b="b"/>
            <a:pathLst>
              <a:path w="184564" h="90960" extrusionOk="0">
                <a:moveTo>
                  <a:pt x="18839" y="90860"/>
                </a:moveTo>
                <a:cubicBezTo>
                  <a:pt x="10794" y="91778"/>
                  <a:pt x="-6620" y="86375"/>
                  <a:pt x="2647" y="76282"/>
                </a:cubicBezTo>
                <a:cubicBezTo>
                  <a:pt x="12831" y="68534"/>
                  <a:pt x="25051" y="64150"/>
                  <a:pt x="36559" y="58645"/>
                </a:cubicBezTo>
                <a:cubicBezTo>
                  <a:pt x="31161" y="27347"/>
                  <a:pt x="106317" y="11749"/>
                  <a:pt x="129434" y="4307"/>
                </a:cubicBezTo>
                <a:cubicBezTo>
                  <a:pt x="151532" y="-4461"/>
                  <a:pt x="190841" y="-1810"/>
                  <a:pt x="183713" y="30915"/>
                </a:cubicBezTo>
                <a:cubicBezTo>
                  <a:pt x="177399" y="50693"/>
                  <a:pt x="153060" y="50999"/>
                  <a:pt x="136766" y="58033"/>
                </a:cubicBezTo>
                <a:cubicBezTo>
                  <a:pt x="98272" y="71184"/>
                  <a:pt x="60185" y="89637"/>
                  <a:pt x="18839" y="9086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1" name="Google Shape;1131;p28"/>
          <p:cNvSpPr/>
          <p:nvPr/>
        </p:nvSpPr>
        <p:spPr>
          <a:xfrm>
            <a:off x="554887" y="2165421"/>
            <a:ext cx="126644" cy="125240"/>
          </a:xfrm>
          <a:custGeom>
            <a:avLst/>
            <a:gdLst/>
            <a:ahLst/>
            <a:cxnLst/>
            <a:rect l="l" t="t" r="r" b="b"/>
            <a:pathLst>
              <a:path w="189966" h="187860" extrusionOk="0">
                <a:moveTo>
                  <a:pt x="160698" y="186934"/>
                </a:moveTo>
                <a:cubicBezTo>
                  <a:pt x="128009" y="168176"/>
                  <a:pt x="104484" y="135552"/>
                  <a:pt x="78312" y="108740"/>
                </a:cubicBezTo>
                <a:cubicBezTo>
                  <a:pt x="49493" y="79787"/>
                  <a:pt x="14665" y="51445"/>
                  <a:pt x="0" y="12297"/>
                </a:cubicBezTo>
                <a:cubicBezTo>
                  <a:pt x="5601" y="-26443"/>
                  <a:pt x="61815" y="37886"/>
                  <a:pt x="74544" y="47265"/>
                </a:cubicBezTo>
                <a:cubicBezTo>
                  <a:pt x="112733" y="76524"/>
                  <a:pt x="142673" y="114347"/>
                  <a:pt x="180047" y="144625"/>
                </a:cubicBezTo>
                <a:cubicBezTo>
                  <a:pt x="200720" y="160122"/>
                  <a:pt x="186565" y="193866"/>
                  <a:pt x="160698" y="1869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2" name="Google Shape;1132;p28"/>
          <p:cNvSpPr/>
          <p:nvPr/>
        </p:nvSpPr>
        <p:spPr>
          <a:xfrm>
            <a:off x="42377" y="1619407"/>
            <a:ext cx="556656" cy="229220"/>
          </a:xfrm>
          <a:custGeom>
            <a:avLst/>
            <a:gdLst/>
            <a:ahLst/>
            <a:cxnLst/>
            <a:rect l="l" t="t" r="r" b="b"/>
            <a:pathLst>
              <a:path w="834984" h="343829" extrusionOk="0">
                <a:moveTo>
                  <a:pt x="816323" y="342172"/>
                </a:moveTo>
                <a:cubicBezTo>
                  <a:pt x="796770" y="327389"/>
                  <a:pt x="781495" y="306796"/>
                  <a:pt x="759600" y="294664"/>
                </a:cubicBezTo>
                <a:cubicBezTo>
                  <a:pt x="701655" y="259186"/>
                  <a:pt x="634442" y="243283"/>
                  <a:pt x="573951" y="213004"/>
                </a:cubicBezTo>
                <a:cubicBezTo>
                  <a:pt x="496046" y="174774"/>
                  <a:pt x="410809" y="155505"/>
                  <a:pt x="330663" y="122678"/>
                </a:cubicBezTo>
                <a:cubicBezTo>
                  <a:pt x="241352" y="94235"/>
                  <a:pt x="148579" y="78025"/>
                  <a:pt x="57741" y="54985"/>
                </a:cubicBezTo>
                <a:cubicBezTo>
                  <a:pt x="36661" y="48664"/>
                  <a:pt x="-2241" y="50907"/>
                  <a:pt x="101" y="20119"/>
                </a:cubicBezTo>
                <a:cubicBezTo>
                  <a:pt x="1731" y="8089"/>
                  <a:pt x="13747" y="-2004"/>
                  <a:pt x="26171" y="341"/>
                </a:cubicBezTo>
                <a:cubicBezTo>
                  <a:pt x="125157" y="22871"/>
                  <a:pt x="224549" y="45300"/>
                  <a:pt x="322516" y="72010"/>
                </a:cubicBezTo>
                <a:cubicBezTo>
                  <a:pt x="374249" y="89341"/>
                  <a:pt x="428936" y="112687"/>
                  <a:pt x="480160" y="128285"/>
                </a:cubicBezTo>
                <a:cubicBezTo>
                  <a:pt x="535864" y="146024"/>
                  <a:pt x="587394" y="173142"/>
                  <a:pt x="640349" y="197304"/>
                </a:cubicBezTo>
                <a:cubicBezTo>
                  <a:pt x="684851" y="216776"/>
                  <a:pt x="732206" y="233088"/>
                  <a:pt x="772431" y="259594"/>
                </a:cubicBezTo>
                <a:cubicBezTo>
                  <a:pt x="790660" y="271318"/>
                  <a:pt x="851558" y="319335"/>
                  <a:pt x="830682" y="341254"/>
                </a:cubicBezTo>
                <a:cubicBezTo>
                  <a:pt x="826303" y="344517"/>
                  <a:pt x="820905" y="344517"/>
                  <a:pt x="816323" y="34217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3" name="Google Shape;1133;p28"/>
          <p:cNvSpPr/>
          <p:nvPr/>
        </p:nvSpPr>
        <p:spPr>
          <a:xfrm>
            <a:off x="664773" y="1806267"/>
            <a:ext cx="646193" cy="75707"/>
          </a:xfrm>
          <a:custGeom>
            <a:avLst/>
            <a:gdLst/>
            <a:ahLst/>
            <a:cxnLst/>
            <a:rect l="l" t="t" r="r" b="b"/>
            <a:pathLst>
              <a:path w="969290" h="113559" extrusionOk="0">
                <a:moveTo>
                  <a:pt x="5137" y="112856"/>
                </a:moveTo>
                <a:cubicBezTo>
                  <a:pt x="-1177" y="111429"/>
                  <a:pt x="-1889" y="101744"/>
                  <a:pt x="4221" y="99399"/>
                </a:cubicBezTo>
                <a:cubicBezTo>
                  <a:pt x="6970" y="98380"/>
                  <a:pt x="9414" y="96443"/>
                  <a:pt x="12164" y="95321"/>
                </a:cubicBezTo>
                <a:cubicBezTo>
                  <a:pt x="40373" y="83699"/>
                  <a:pt x="68887" y="72893"/>
                  <a:pt x="97503" y="62494"/>
                </a:cubicBezTo>
                <a:cubicBezTo>
                  <a:pt x="215939" y="14273"/>
                  <a:pt x="344865" y="11214"/>
                  <a:pt x="470735" y="4792"/>
                </a:cubicBezTo>
                <a:cubicBezTo>
                  <a:pt x="629295" y="3262"/>
                  <a:pt x="787855" y="102"/>
                  <a:pt x="946414" y="0"/>
                </a:cubicBezTo>
                <a:cubicBezTo>
                  <a:pt x="976456" y="1020"/>
                  <a:pt x="977373" y="45367"/>
                  <a:pt x="946414" y="46590"/>
                </a:cubicBezTo>
                <a:cubicBezTo>
                  <a:pt x="714532" y="49547"/>
                  <a:pt x="481835" y="41901"/>
                  <a:pt x="250666" y="63208"/>
                </a:cubicBezTo>
                <a:cubicBezTo>
                  <a:pt x="208200" y="68713"/>
                  <a:pt x="171233" y="79112"/>
                  <a:pt x="130498" y="89306"/>
                </a:cubicBezTo>
                <a:cubicBezTo>
                  <a:pt x="89254" y="97564"/>
                  <a:pt x="47603" y="117546"/>
                  <a:pt x="5137" y="11285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4" name="Google Shape;1134;p28"/>
          <p:cNvSpPr/>
          <p:nvPr/>
        </p:nvSpPr>
        <p:spPr>
          <a:xfrm>
            <a:off x="850825" y="1186015"/>
            <a:ext cx="642696" cy="162724"/>
          </a:xfrm>
          <a:custGeom>
            <a:avLst/>
            <a:gdLst/>
            <a:ahLst/>
            <a:cxnLst/>
            <a:rect l="l" t="t" r="r" b="b"/>
            <a:pathLst>
              <a:path w="964044" h="244086" extrusionOk="0">
                <a:moveTo>
                  <a:pt x="5907" y="243762"/>
                </a:moveTo>
                <a:cubicBezTo>
                  <a:pt x="4175" y="243150"/>
                  <a:pt x="2953" y="241825"/>
                  <a:pt x="2851" y="239990"/>
                </a:cubicBezTo>
                <a:cubicBezTo>
                  <a:pt x="1935" y="237441"/>
                  <a:pt x="102" y="235810"/>
                  <a:pt x="0" y="233159"/>
                </a:cubicBezTo>
                <a:cubicBezTo>
                  <a:pt x="102" y="229183"/>
                  <a:pt x="6008" y="229387"/>
                  <a:pt x="5907" y="233261"/>
                </a:cubicBezTo>
                <a:cubicBezTo>
                  <a:pt x="5907" y="233057"/>
                  <a:pt x="5907" y="233057"/>
                  <a:pt x="5907" y="232854"/>
                </a:cubicBezTo>
                <a:cubicBezTo>
                  <a:pt x="6008" y="233363"/>
                  <a:pt x="6416" y="233771"/>
                  <a:pt x="6518" y="234281"/>
                </a:cubicBezTo>
                <a:cubicBezTo>
                  <a:pt x="99596" y="163019"/>
                  <a:pt x="219764" y="140897"/>
                  <a:pt x="329951" y="107764"/>
                </a:cubicBezTo>
                <a:cubicBezTo>
                  <a:pt x="529347" y="50979"/>
                  <a:pt x="735261" y="18559"/>
                  <a:pt x="941481" y="5"/>
                </a:cubicBezTo>
                <a:cubicBezTo>
                  <a:pt x="967245" y="-505"/>
                  <a:pt x="973152" y="38643"/>
                  <a:pt x="947591" y="45066"/>
                </a:cubicBezTo>
                <a:cubicBezTo>
                  <a:pt x="710311" y="65863"/>
                  <a:pt x="474763" y="105317"/>
                  <a:pt x="245019" y="169238"/>
                </a:cubicBezTo>
                <a:cubicBezTo>
                  <a:pt x="185648" y="183919"/>
                  <a:pt x="126583" y="200740"/>
                  <a:pt x="69758" y="223576"/>
                </a:cubicBezTo>
                <a:cubicBezTo>
                  <a:pt x="48983" y="229897"/>
                  <a:pt x="28107" y="246617"/>
                  <a:pt x="5907" y="24376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5" name="Google Shape;1135;p28"/>
          <p:cNvSpPr/>
          <p:nvPr/>
        </p:nvSpPr>
        <p:spPr>
          <a:xfrm>
            <a:off x="169000" y="1043057"/>
            <a:ext cx="604369" cy="284873"/>
          </a:xfrm>
          <a:custGeom>
            <a:avLst/>
            <a:gdLst/>
            <a:ahLst/>
            <a:cxnLst/>
            <a:rect l="l" t="t" r="r" b="b"/>
            <a:pathLst>
              <a:path w="906553" h="427310" extrusionOk="0">
                <a:moveTo>
                  <a:pt x="895748" y="427310"/>
                </a:moveTo>
                <a:cubicBezTo>
                  <a:pt x="878538" y="424354"/>
                  <a:pt x="866928" y="408348"/>
                  <a:pt x="852875" y="399071"/>
                </a:cubicBezTo>
                <a:cubicBezTo>
                  <a:pt x="816825" y="372768"/>
                  <a:pt x="782811" y="349320"/>
                  <a:pt x="743808" y="329848"/>
                </a:cubicBezTo>
                <a:cubicBezTo>
                  <a:pt x="661524" y="294676"/>
                  <a:pt x="590747" y="236158"/>
                  <a:pt x="504695" y="209244"/>
                </a:cubicBezTo>
                <a:cubicBezTo>
                  <a:pt x="458156" y="194665"/>
                  <a:pt x="409783" y="175805"/>
                  <a:pt x="364771" y="159595"/>
                </a:cubicBezTo>
                <a:cubicBezTo>
                  <a:pt x="253362" y="120753"/>
                  <a:pt x="134315" y="106583"/>
                  <a:pt x="28812" y="51531"/>
                </a:cubicBezTo>
                <a:cubicBezTo>
                  <a:pt x="18832" y="46943"/>
                  <a:pt x="6408" y="43987"/>
                  <a:pt x="1927" y="32670"/>
                </a:cubicBezTo>
                <a:cubicBezTo>
                  <a:pt x="-6423" y="14116"/>
                  <a:pt x="13944" y="-6376"/>
                  <a:pt x="32682" y="1882"/>
                </a:cubicBezTo>
                <a:cubicBezTo>
                  <a:pt x="67816" y="15543"/>
                  <a:pt x="100709" y="34404"/>
                  <a:pt x="136555" y="46433"/>
                </a:cubicBezTo>
                <a:cubicBezTo>
                  <a:pt x="193177" y="64784"/>
                  <a:pt x="251631" y="76202"/>
                  <a:pt x="308659" y="93125"/>
                </a:cubicBezTo>
                <a:cubicBezTo>
                  <a:pt x="395424" y="118918"/>
                  <a:pt x="480152" y="152153"/>
                  <a:pt x="565186" y="183145"/>
                </a:cubicBezTo>
                <a:cubicBezTo>
                  <a:pt x="620993" y="207103"/>
                  <a:pt x="669569" y="244416"/>
                  <a:pt x="723339" y="272451"/>
                </a:cubicBezTo>
                <a:cubicBezTo>
                  <a:pt x="772017" y="295899"/>
                  <a:pt x="818861" y="323629"/>
                  <a:pt x="860105" y="358801"/>
                </a:cubicBezTo>
                <a:cubicBezTo>
                  <a:pt x="873140" y="369302"/>
                  <a:pt x="929965" y="420582"/>
                  <a:pt x="895748" y="42731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6" name="Google Shape;1136;p28"/>
          <p:cNvSpPr/>
          <p:nvPr/>
        </p:nvSpPr>
        <p:spPr>
          <a:xfrm>
            <a:off x="974637" y="531022"/>
            <a:ext cx="552812" cy="288537"/>
          </a:xfrm>
          <a:custGeom>
            <a:avLst/>
            <a:gdLst/>
            <a:ahLst/>
            <a:cxnLst/>
            <a:rect l="l" t="t" r="r" b="b"/>
            <a:pathLst>
              <a:path w="829218" h="432806" extrusionOk="0">
                <a:moveTo>
                  <a:pt x="12253" y="432792"/>
                </a:moveTo>
                <a:cubicBezTo>
                  <a:pt x="1866" y="433301"/>
                  <a:pt x="-3022" y="420762"/>
                  <a:pt x="1968" y="412504"/>
                </a:cubicBezTo>
                <a:cubicBezTo>
                  <a:pt x="3903" y="409140"/>
                  <a:pt x="8893" y="412198"/>
                  <a:pt x="7060" y="415461"/>
                </a:cubicBezTo>
                <a:cubicBezTo>
                  <a:pt x="5838" y="417296"/>
                  <a:pt x="5430" y="419640"/>
                  <a:pt x="6041" y="421781"/>
                </a:cubicBezTo>
                <a:cubicBezTo>
                  <a:pt x="37203" y="404858"/>
                  <a:pt x="61237" y="377638"/>
                  <a:pt x="90464" y="357350"/>
                </a:cubicBezTo>
                <a:cubicBezTo>
                  <a:pt x="159509" y="306580"/>
                  <a:pt x="233443" y="262335"/>
                  <a:pt x="306256" y="217070"/>
                </a:cubicBezTo>
                <a:cubicBezTo>
                  <a:pt x="463186" y="131026"/>
                  <a:pt x="633356" y="72508"/>
                  <a:pt x="797516" y="1859"/>
                </a:cubicBezTo>
                <a:cubicBezTo>
                  <a:pt x="825012" y="-9152"/>
                  <a:pt x="843139" y="31831"/>
                  <a:pt x="815338" y="44167"/>
                </a:cubicBezTo>
                <a:cubicBezTo>
                  <a:pt x="662786" y="108802"/>
                  <a:pt x="505652" y="162834"/>
                  <a:pt x="356360" y="234911"/>
                </a:cubicBezTo>
                <a:cubicBezTo>
                  <a:pt x="268475" y="282011"/>
                  <a:pt x="182626" y="333495"/>
                  <a:pt x="98407" y="386915"/>
                </a:cubicBezTo>
                <a:cubicBezTo>
                  <a:pt x="70911" y="403431"/>
                  <a:pt x="44943" y="428918"/>
                  <a:pt x="12253" y="43279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7" name="Google Shape;1137;p28"/>
          <p:cNvSpPr/>
          <p:nvPr/>
        </p:nvSpPr>
        <p:spPr>
          <a:xfrm>
            <a:off x="460389" y="528404"/>
            <a:ext cx="452899" cy="284040"/>
          </a:xfrm>
          <a:custGeom>
            <a:avLst/>
            <a:gdLst/>
            <a:ahLst/>
            <a:cxnLst/>
            <a:rect l="l" t="t" r="r" b="b"/>
            <a:pathLst>
              <a:path w="679347" h="426060" extrusionOk="0">
                <a:moveTo>
                  <a:pt x="664475" y="426013"/>
                </a:moveTo>
                <a:cubicBezTo>
                  <a:pt x="638711" y="417959"/>
                  <a:pt x="620787" y="387578"/>
                  <a:pt x="597059" y="373305"/>
                </a:cubicBezTo>
                <a:cubicBezTo>
                  <a:pt x="494917" y="303064"/>
                  <a:pt x="389516" y="236492"/>
                  <a:pt x="279532" y="179095"/>
                </a:cubicBezTo>
                <a:cubicBezTo>
                  <a:pt x="194295" y="126898"/>
                  <a:pt x="105392" y="84386"/>
                  <a:pt x="14146" y="45340"/>
                </a:cubicBezTo>
                <a:cubicBezTo>
                  <a:pt x="-13859" y="33106"/>
                  <a:pt x="3657" y="-9712"/>
                  <a:pt x="32477" y="2012"/>
                </a:cubicBezTo>
                <a:cubicBezTo>
                  <a:pt x="112113" y="37082"/>
                  <a:pt x="191545" y="72764"/>
                  <a:pt x="266192" y="117824"/>
                </a:cubicBezTo>
                <a:cubicBezTo>
                  <a:pt x="340533" y="160846"/>
                  <a:pt x="417114" y="199689"/>
                  <a:pt x="487483" y="249337"/>
                </a:cubicBezTo>
                <a:cubicBezTo>
                  <a:pt x="551742" y="293786"/>
                  <a:pt x="627305" y="329366"/>
                  <a:pt x="674048" y="394001"/>
                </a:cubicBezTo>
                <a:cubicBezTo>
                  <a:pt x="682093" y="404705"/>
                  <a:pt x="682500" y="427236"/>
                  <a:pt x="664475" y="42601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8" name="Google Shape;1138;p28"/>
          <p:cNvSpPr/>
          <p:nvPr/>
        </p:nvSpPr>
        <p:spPr>
          <a:xfrm>
            <a:off x="-421369" y="-380239"/>
            <a:ext cx="2206716" cy="3018896"/>
          </a:xfrm>
          <a:custGeom>
            <a:avLst/>
            <a:gdLst/>
            <a:ahLst/>
            <a:cxnLst/>
            <a:rect l="l" t="t" r="r" b="b"/>
            <a:pathLst>
              <a:path w="3310074" h="4528344" extrusionOk="0">
                <a:moveTo>
                  <a:pt x="3019433" y="3076375"/>
                </a:moveTo>
                <a:cubicBezTo>
                  <a:pt x="2920142" y="3071482"/>
                  <a:pt x="2820546" y="3056088"/>
                  <a:pt x="2726143" y="3024076"/>
                </a:cubicBezTo>
                <a:cubicBezTo>
                  <a:pt x="2687343" y="3009905"/>
                  <a:pt x="2654043" y="2984724"/>
                  <a:pt x="2616872" y="2966985"/>
                </a:cubicBezTo>
                <a:cubicBezTo>
                  <a:pt x="2580720" y="2947106"/>
                  <a:pt x="2536727" y="2931303"/>
                  <a:pt x="2511166" y="2897967"/>
                </a:cubicBezTo>
                <a:cubicBezTo>
                  <a:pt x="2491918" y="2830069"/>
                  <a:pt x="2614632" y="2817122"/>
                  <a:pt x="2660153" y="2813758"/>
                </a:cubicBezTo>
                <a:cubicBezTo>
                  <a:pt x="2762193" y="2806010"/>
                  <a:pt x="2863826" y="2815593"/>
                  <a:pt x="2964950" y="2829560"/>
                </a:cubicBezTo>
                <a:cubicBezTo>
                  <a:pt x="3066991" y="2841284"/>
                  <a:pt x="3168216" y="2859532"/>
                  <a:pt x="3268118" y="2883082"/>
                </a:cubicBezTo>
                <a:cubicBezTo>
                  <a:pt x="3272599" y="2880432"/>
                  <a:pt x="3278709" y="2871868"/>
                  <a:pt x="3280033" y="2867994"/>
                </a:cubicBezTo>
                <a:cubicBezTo>
                  <a:pt x="3325859" y="2731996"/>
                  <a:pt x="3308547" y="2584783"/>
                  <a:pt x="3297345" y="2445217"/>
                </a:cubicBezTo>
                <a:cubicBezTo>
                  <a:pt x="3280949" y="2308403"/>
                  <a:pt x="3267914" y="2166695"/>
                  <a:pt x="3220357" y="2036712"/>
                </a:cubicBezTo>
                <a:cubicBezTo>
                  <a:pt x="3198462" y="2027333"/>
                  <a:pt x="3174021" y="2028046"/>
                  <a:pt x="3149988" y="2028658"/>
                </a:cubicBezTo>
                <a:cubicBezTo>
                  <a:pt x="3140313" y="2028862"/>
                  <a:pt x="3130639" y="2029168"/>
                  <a:pt x="3121168" y="2028760"/>
                </a:cubicBezTo>
                <a:cubicBezTo>
                  <a:pt x="3093468" y="2028046"/>
                  <a:pt x="3065667" y="2028556"/>
                  <a:pt x="3037763" y="2029168"/>
                </a:cubicBezTo>
                <a:cubicBezTo>
                  <a:pt x="2979411" y="2030289"/>
                  <a:pt x="2921058" y="2031513"/>
                  <a:pt x="2863724" y="2021012"/>
                </a:cubicBezTo>
                <a:cubicBezTo>
                  <a:pt x="2828692" y="2013162"/>
                  <a:pt x="2791420" y="2008982"/>
                  <a:pt x="2759953" y="1990632"/>
                </a:cubicBezTo>
                <a:cubicBezTo>
                  <a:pt x="2677160" y="1936294"/>
                  <a:pt x="2639989" y="1866052"/>
                  <a:pt x="2733170" y="1797237"/>
                </a:cubicBezTo>
                <a:cubicBezTo>
                  <a:pt x="2818713" y="1734437"/>
                  <a:pt x="2926863" y="1714455"/>
                  <a:pt x="3028293" y="1691109"/>
                </a:cubicBezTo>
                <a:cubicBezTo>
                  <a:pt x="3082775" y="1678773"/>
                  <a:pt x="3137767" y="1664603"/>
                  <a:pt x="3193981" y="1665316"/>
                </a:cubicBezTo>
                <a:cubicBezTo>
                  <a:pt x="3205081" y="1605983"/>
                  <a:pt x="3186038" y="1549300"/>
                  <a:pt x="3170762" y="1492719"/>
                </a:cubicBezTo>
                <a:cubicBezTo>
                  <a:pt x="3164448" y="1465703"/>
                  <a:pt x="3160578" y="1438177"/>
                  <a:pt x="3155690" y="1414015"/>
                </a:cubicBezTo>
                <a:cubicBezTo>
                  <a:pt x="3131555" y="1290760"/>
                  <a:pt x="3108132" y="1167506"/>
                  <a:pt x="3066481" y="1048736"/>
                </a:cubicBezTo>
                <a:cubicBezTo>
                  <a:pt x="3041939" y="974620"/>
                  <a:pt x="3002528" y="906825"/>
                  <a:pt x="2976152" y="833525"/>
                </a:cubicBezTo>
                <a:cubicBezTo>
                  <a:pt x="2921873" y="855444"/>
                  <a:pt x="2873501" y="889596"/>
                  <a:pt x="2821564" y="916408"/>
                </a:cubicBezTo>
                <a:cubicBezTo>
                  <a:pt x="2781237" y="937511"/>
                  <a:pt x="2744779" y="954537"/>
                  <a:pt x="2705877" y="975844"/>
                </a:cubicBezTo>
                <a:cubicBezTo>
                  <a:pt x="2616770" y="1025390"/>
                  <a:pt x="2527256" y="1074427"/>
                  <a:pt x="2431326" y="1109599"/>
                </a:cubicBezTo>
                <a:cubicBezTo>
                  <a:pt x="2389369" y="1124178"/>
                  <a:pt x="2347412" y="1145791"/>
                  <a:pt x="2303011" y="1149869"/>
                </a:cubicBezTo>
                <a:cubicBezTo>
                  <a:pt x="2242317" y="1133455"/>
                  <a:pt x="2276330" y="1049348"/>
                  <a:pt x="2302502" y="1014890"/>
                </a:cubicBezTo>
                <a:cubicBezTo>
                  <a:pt x="2366354" y="933230"/>
                  <a:pt x="2443241" y="861356"/>
                  <a:pt x="2521960" y="794173"/>
                </a:cubicBezTo>
                <a:cubicBezTo>
                  <a:pt x="2601699" y="730659"/>
                  <a:pt x="2694777" y="688147"/>
                  <a:pt x="2780829" y="634625"/>
                </a:cubicBezTo>
                <a:cubicBezTo>
                  <a:pt x="2635203" y="585792"/>
                  <a:pt x="2602921" y="519730"/>
                  <a:pt x="2503935" y="416457"/>
                </a:cubicBezTo>
                <a:cubicBezTo>
                  <a:pt x="2420022" y="329699"/>
                  <a:pt x="2351078" y="229179"/>
                  <a:pt x="2268081" y="142523"/>
                </a:cubicBezTo>
                <a:cubicBezTo>
                  <a:pt x="2221746" y="87165"/>
                  <a:pt x="2160949" y="50872"/>
                  <a:pt x="2111355" y="0"/>
                </a:cubicBezTo>
                <a:cubicBezTo>
                  <a:pt x="2097709" y="36191"/>
                  <a:pt x="2072453" y="65960"/>
                  <a:pt x="2043837" y="91345"/>
                </a:cubicBezTo>
                <a:cubicBezTo>
                  <a:pt x="2014610" y="125804"/>
                  <a:pt x="1988234" y="162709"/>
                  <a:pt x="1955137" y="193701"/>
                </a:cubicBezTo>
                <a:cubicBezTo>
                  <a:pt x="1905237" y="243043"/>
                  <a:pt x="1843320" y="277298"/>
                  <a:pt x="1783949" y="313795"/>
                </a:cubicBezTo>
                <a:cubicBezTo>
                  <a:pt x="1684048" y="376697"/>
                  <a:pt x="1574064" y="420738"/>
                  <a:pt x="1472024" y="480174"/>
                </a:cubicBezTo>
                <a:cubicBezTo>
                  <a:pt x="1491678" y="499646"/>
                  <a:pt x="1515304" y="514428"/>
                  <a:pt x="1536893" y="531658"/>
                </a:cubicBezTo>
                <a:cubicBezTo>
                  <a:pt x="1595755" y="578452"/>
                  <a:pt x="1647183" y="634013"/>
                  <a:pt x="1697694" y="689575"/>
                </a:cubicBezTo>
                <a:cubicBezTo>
                  <a:pt x="1760629" y="760020"/>
                  <a:pt x="1807576" y="843312"/>
                  <a:pt x="1849634" y="927521"/>
                </a:cubicBezTo>
                <a:cubicBezTo>
                  <a:pt x="1881509" y="1002860"/>
                  <a:pt x="1905542" y="1091147"/>
                  <a:pt x="1878861" y="1171482"/>
                </a:cubicBezTo>
                <a:cubicBezTo>
                  <a:pt x="1846070" y="1263642"/>
                  <a:pt x="1738836" y="1249777"/>
                  <a:pt x="1673966" y="1200639"/>
                </a:cubicBezTo>
                <a:cubicBezTo>
                  <a:pt x="1599625" y="1137533"/>
                  <a:pt x="1532311" y="1066985"/>
                  <a:pt x="1472736" y="989709"/>
                </a:cubicBezTo>
                <a:cubicBezTo>
                  <a:pt x="1378537" y="884091"/>
                  <a:pt x="1298799" y="767870"/>
                  <a:pt x="1233013" y="642679"/>
                </a:cubicBezTo>
                <a:cubicBezTo>
                  <a:pt x="1139323" y="678972"/>
                  <a:pt x="1052660" y="729232"/>
                  <a:pt x="964571" y="774905"/>
                </a:cubicBezTo>
                <a:cubicBezTo>
                  <a:pt x="880148" y="826185"/>
                  <a:pt x="803465" y="882969"/>
                  <a:pt x="723422" y="939958"/>
                </a:cubicBezTo>
                <a:cubicBezTo>
                  <a:pt x="677086" y="975844"/>
                  <a:pt x="634722" y="1016317"/>
                  <a:pt x="591136" y="1055363"/>
                </a:cubicBezTo>
                <a:cubicBezTo>
                  <a:pt x="543680" y="1097977"/>
                  <a:pt x="493271" y="1137635"/>
                  <a:pt x="449990" y="1184735"/>
                </a:cubicBezTo>
                <a:cubicBezTo>
                  <a:pt x="497955" y="1208692"/>
                  <a:pt x="551419" y="1217460"/>
                  <a:pt x="599486" y="1241214"/>
                </a:cubicBezTo>
                <a:cubicBezTo>
                  <a:pt x="707535" y="1292188"/>
                  <a:pt x="808557" y="1349890"/>
                  <a:pt x="912125" y="1408102"/>
                </a:cubicBezTo>
                <a:cubicBezTo>
                  <a:pt x="1065389" y="1489457"/>
                  <a:pt x="1221607" y="1582331"/>
                  <a:pt x="1326193" y="1724344"/>
                </a:cubicBezTo>
                <a:cubicBezTo>
                  <a:pt x="1356133" y="1767570"/>
                  <a:pt x="1409496" y="1861464"/>
                  <a:pt x="1365706" y="1908156"/>
                </a:cubicBezTo>
                <a:cubicBezTo>
                  <a:pt x="1322324" y="1954950"/>
                  <a:pt x="1263564" y="1938129"/>
                  <a:pt x="1214784" y="1910705"/>
                </a:cubicBezTo>
                <a:cubicBezTo>
                  <a:pt x="1118345" y="1866052"/>
                  <a:pt x="1030765" y="1806412"/>
                  <a:pt x="941047" y="1750239"/>
                </a:cubicBezTo>
                <a:cubicBezTo>
                  <a:pt x="874344" y="1713334"/>
                  <a:pt x="815788" y="1663991"/>
                  <a:pt x="749186" y="1627086"/>
                </a:cubicBezTo>
                <a:cubicBezTo>
                  <a:pt x="707230" y="1604454"/>
                  <a:pt x="664458" y="1582943"/>
                  <a:pt x="625658" y="1554805"/>
                </a:cubicBezTo>
                <a:cubicBezTo>
                  <a:pt x="559974" y="1502506"/>
                  <a:pt x="486448" y="1461727"/>
                  <a:pt x="413634" y="1420438"/>
                </a:cubicBezTo>
                <a:cubicBezTo>
                  <a:pt x="412514" y="1420234"/>
                  <a:pt x="411394" y="1420234"/>
                  <a:pt x="410274" y="1420030"/>
                </a:cubicBezTo>
                <a:lnTo>
                  <a:pt x="405691" y="1420744"/>
                </a:lnTo>
                <a:cubicBezTo>
                  <a:pt x="401618" y="1421763"/>
                  <a:pt x="397544" y="1422987"/>
                  <a:pt x="396526" y="1423496"/>
                </a:cubicBezTo>
                <a:cubicBezTo>
                  <a:pt x="321981" y="1452144"/>
                  <a:pt x="271266" y="1518002"/>
                  <a:pt x="226051" y="1580904"/>
                </a:cubicBezTo>
                <a:cubicBezTo>
                  <a:pt x="149877" y="1681628"/>
                  <a:pt x="90914" y="1795300"/>
                  <a:pt x="57715" y="1917127"/>
                </a:cubicBezTo>
                <a:cubicBezTo>
                  <a:pt x="25433" y="2042319"/>
                  <a:pt x="13110" y="2174647"/>
                  <a:pt x="10259" y="2302694"/>
                </a:cubicBezTo>
                <a:cubicBezTo>
                  <a:pt x="15045" y="2333380"/>
                  <a:pt x="196722" y="2353973"/>
                  <a:pt x="233281" y="2362027"/>
                </a:cubicBezTo>
                <a:cubicBezTo>
                  <a:pt x="284913" y="2367329"/>
                  <a:pt x="336442" y="2372630"/>
                  <a:pt x="387055" y="2383640"/>
                </a:cubicBezTo>
                <a:cubicBezTo>
                  <a:pt x="463432" y="2395874"/>
                  <a:pt x="540014" y="2407700"/>
                  <a:pt x="612827" y="2435022"/>
                </a:cubicBezTo>
                <a:cubicBezTo>
                  <a:pt x="689204" y="2460917"/>
                  <a:pt x="770674" y="2466728"/>
                  <a:pt x="847357" y="2491297"/>
                </a:cubicBezTo>
                <a:cubicBezTo>
                  <a:pt x="895322" y="2506793"/>
                  <a:pt x="943287" y="2522595"/>
                  <a:pt x="990845" y="2539110"/>
                </a:cubicBezTo>
                <a:cubicBezTo>
                  <a:pt x="1029747" y="2556034"/>
                  <a:pt x="1077406" y="2566840"/>
                  <a:pt x="1104393" y="2601401"/>
                </a:cubicBezTo>
                <a:cubicBezTo>
                  <a:pt x="1126390" y="2642587"/>
                  <a:pt x="1128630" y="2695906"/>
                  <a:pt x="1097875" y="2733321"/>
                </a:cubicBezTo>
                <a:cubicBezTo>
                  <a:pt x="1044207" y="2802747"/>
                  <a:pt x="941149" y="2785110"/>
                  <a:pt x="863243" y="2789698"/>
                </a:cubicBezTo>
                <a:cubicBezTo>
                  <a:pt x="735948" y="2790004"/>
                  <a:pt x="611503" y="2754730"/>
                  <a:pt x="488586" y="2726083"/>
                </a:cubicBezTo>
                <a:cubicBezTo>
                  <a:pt x="370659" y="2703450"/>
                  <a:pt x="247335" y="2688770"/>
                  <a:pt x="130426" y="2664404"/>
                </a:cubicBezTo>
                <a:cubicBezTo>
                  <a:pt x="61992" y="2651865"/>
                  <a:pt x="25433" y="2632189"/>
                  <a:pt x="12296" y="2719966"/>
                </a:cubicBezTo>
                <a:cubicBezTo>
                  <a:pt x="-12553" y="2885631"/>
                  <a:pt x="-230" y="3058942"/>
                  <a:pt x="53743" y="3217369"/>
                </a:cubicBezTo>
                <a:cubicBezTo>
                  <a:pt x="87655" y="3308918"/>
                  <a:pt x="134398" y="3394452"/>
                  <a:pt x="184094" y="3478049"/>
                </a:cubicBezTo>
                <a:cubicBezTo>
                  <a:pt x="203240" y="3490079"/>
                  <a:pt x="227782" y="3489264"/>
                  <a:pt x="251103" y="3488448"/>
                </a:cubicBezTo>
                <a:cubicBezTo>
                  <a:pt x="257926" y="3488244"/>
                  <a:pt x="264749" y="3487938"/>
                  <a:pt x="271266" y="3488040"/>
                </a:cubicBezTo>
                <a:cubicBezTo>
                  <a:pt x="309455" y="3485186"/>
                  <a:pt x="347542" y="3480700"/>
                  <a:pt x="385425" y="3475398"/>
                </a:cubicBezTo>
                <a:cubicBezTo>
                  <a:pt x="467608" y="3464490"/>
                  <a:pt x="542661" y="3448382"/>
                  <a:pt x="621279" y="3427585"/>
                </a:cubicBezTo>
                <a:cubicBezTo>
                  <a:pt x="675558" y="3416371"/>
                  <a:pt x="729430" y="3402710"/>
                  <a:pt x="780959" y="3383442"/>
                </a:cubicBezTo>
                <a:cubicBezTo>
                  <a:pt x="814158" y="3373655"/>
                  <a:pt x="848986" y="3371208"/>
                  <a:pt x="883000" y="3366110"/>
                </a:cubicBezTo>
                <a:cubicBezTo>
                  <a:pt x="922309" y="3359586"/>
                  <a:pt x="962127" y="3355814"/>
                  <a:pt x="1001843" y="3353571"/>
                </a:cubicBezTo>
                <a:cubicBezTo>
                  <a:pt x="1009277" y="3353163"/>
                  <a:pt x="1017526" y="3354387"/>
                  <a:pt x="1024044" y="3358159"/>
                </a:cubicBezTo>
                <a:cubicBezTo>
                  <a:pt x="1096144" y="3426158"/>
                  <a:pt x="979745" y="3482535"/>
                  <a:pt x="924651" y="3504964"/>
                </a:cubicBezTo>
                <a:cubicBezTo>
                  <a:pt x="847764" y="3540033"/>
                  <a:pt x="766193" y="3563379"/>
                  <a:pt x="682687" y="3573880"/>
                </a:cubicBezTo>
                <a:cubicBezTo>
                  <a:pt x="631565" y="3583667"/>
                  <a:pt x="581156" y="3597940"/>
                  <a:pt x="529117" y="3602018"/>
                </a:cubicBezTo>
                <a:cubicBezTo>
                  <a:pt x="441130" y="3614047"/>
                  <a:pt x="350801" y="3608338"/>
                  <a:pt x="265258" y="3635049"/>
                </a:cubicBezTo>
                <a:cubicBezTo>
                  <a:pt x="302225" y="3718442"/>
                  <a:pt x="353041" y="3797350"/>
                  <a:pt x="401923" y="3873606"/>
                </a:cubicBezTo>
                <a:cubicBezTo>
                  <a:pt x="429826" y="3914284"/>
                  <a:pt x="456202" y="3957000"/>
                  <a:pt x="493983" y="3989521"/>
                </a:cubicBezTo>
                <a:cubicBezTo>
                  <a:pt x="557733" y="4042024"/>
                  <a:pt x="644600" y="4075259"/>
                  <a:pt x="727597" y="4060986"/>
                </a:cubicBezTo>
                <a:cubicBezTo>
                  <a:pt x="791143" y="4049670"/>
                  <a:pt x="845626" y="4013683"/>
                  <a:pt x="902043" y="3984730"/>
                </a:cubicBezTo>
                <a:cubicBezTo>
                  <a:pt x="948175" y="3964238"/>
                  <a:pt x="997973" y="3940688"/>
                  <a:pt x="1041050" y="3917852"/>
                </a:cubicBezTo>
                <a:cubicBezTo>
                  <a:pt x="1091663" y="3890734"/>
                  <a:pt x="1140850" y="3860965"/>
                  <a:pt x="1189019" y="3829667"/>
                </a:cubicBezTo>
                <a:cubicBezTo>
                  <a:pt x="1196759" y="3803976"/>
                  <a:pt x="1260509" y="3790417"/>
                  <a:pt x="1281385" y="3783689"/>
                </a:cubicBezTo>
                <a:cubicBezTo>
                  <a:pt x="1292995" y="3778999"/>
                  <a:pt x="1309390" y="3777572"/>
                  <a:pt x="1321305" y="3782057"/>
                </a:cubicBezTo>
                <a:cubicBezTo>
                  <a:pt x="1385360" y="3633723"/>
                  <a:pt x="1443000" y="3482841"/>
                  <a:pt x="1500436" y="3331958"/>
                </a:cubicBezTo>
                <a:cubicBezTo>
                  <a:pt x="1485873" y="3318807"/>
                  <a:pt x="1472635" y="3303617"/>
                  <a:pt x="1455119" y="3293932"/>
                </a:cubicBezTo>
                <a:cubicBezTo>
                  <a:pt x="1397173" y="3258352"/>
                  <a:pt x="1329961" y="3242550"/>
                  <a:pt x="1269470" y="3212271"/>
                </a:cubicBezTo>
                <a:cubicBezTo>
                  <a:pt x="1191565" y="3174041"/>
                  <a:pt x="1106328" y="3154773"/>
                  <a:pt x="1026182" y="3121946"/>
                </a:cubicBezTo>
                <a:cubicBezTo>
                  <a:pt x="936871" y="3093502"/>
                  <a:pt x="843996" y="3077293"/>
                  <a:pt x="753260" y="3054252"/>
                </a:cubicBezTo>
                <a:cubicBezTo>
                  <a:pt x="732180" y="3047830"/>
                  <a:pt x="693278" y="3050175"/>
                  <a:pt x="695620" y="3019386"/>
                </a:cubicBezTo>
                <a:cubicBezTo>
                  <a:pt x="697250" y="3007356"/>
                  <a:pt x="709266" y="2997264"/>
                  <a:pt x="721690" y="2999609"/>
                </a:cubicBezTo>
                <a:cubicBezTo>
                  <a:pt x="820676" y="3022139"/>
                  <a:pt x="920068" y="3044568"/>
                  <a:pt x="1018035" y="3071278"/>
                </a:cubicBezTo>
                <a:cubicBezTo>
                  <a:pt x="1069667" y="3088609"/>
                  <a:pt x="1124455" y="3111955"/>
                  <a:pt x="1175679" y="3127553"/>
                </a:cubicBezTo>
                <a:cubicBezTo>
                  <a:pt x="1231383" y="3145190"/>
                  <a:pt x="1282913" y="3172410"/>
                  <a:pt x="1335868" y="3196572"/>
                </a:cubicBezTo>
                <a:cubicBezTo>
                  <a:pt x="1380370" y="3216043"/>
                  <a:pt x="1427724" y="3232253"/>
                  <a:pt x="1467950" y="3258862"/>
                </a:cubicBezTo>
                <a:cubicBezTo>
                  <a:pt x="1477421" y="3264978"/>
                  <a:pt x="1498501" y="3280984"/>
                  <a:pt x="1513573" y="3297907"/>
                </a:cubicBezTo>
                <a:cubicBezTo>
                  <a:pt x="1533838" y="3244691"/>
                  <a:pt x="1554206" y="3191372"/>
                  <a:pt x="1574879" y="3138258"/>
                </a:cubicBezTo>
                <a:cubicBezTo>
                  <a:pt x="1640258" y="2979321"/>
                  <a:pt x="1690362" y="2815491"/>
                  <a:pt x="1739752" y="2651253"/>
                </a:cubicBezTo>
                <a:cubicBezTo>
                  <a:pt x="1749427" y="2619955"/>
                  <a:pt x="1759407" y="2588861"/>
                  <a:pt x="1769590" y="2557767"/>
                </a:cubicBezTo>
                <a:cubicBezTo>
                  <a:pt x="1758287" y="2551650"/>
                  <a:pt x="1749019" y="2540844"/>
                  <a:pt x="1738428" y="2533707"/>
                </a:cubicBezTo>
                <a:cubicBezTo>
                  <a:pt x="1702378" y="2507405"/>
                  <a:pt x="1668365" y="2483957"/>
                  <a:pt x="1629361" y="2464587"/>
                </a:cubicBezTo>
                <a:cubicBezTo>
                  <a:pt x="1546975" y="2429415"/>
                  <a:pt x="1476199" y="2370897"/>
                  <a:pt x="1390249" y="2343982"/>
                </a:cubicBezTo>
                <a:cubicBezTo>
                  <a:pt x="1343709" y="2329506"/>
                  <a:pt x="1295337" y="2310544"/>
                  <a:pt x="1250325" y="2294334"/>
                </a:cubicBezTo>
                <a:cubicBezTo>
                  <a:pt x="1138915" y="2255492"/>
                  <a:pt x="1019868" y="2241321"/>
                  <a:pt x="914366" y="2186167"/>
                </a:cubicBezTo>
                <a:cubicBezTo>
                  <a:pt x="904385" y="2181580"/>
                  <a:pt x="891961" y="2178623"/>
                  <a:pt x="887481" y="2167307"/>
                </a:cubicBezTo>
                <a:cubicBezTo>
                  <a:pt x="879130" y="2148753"/>
                  <a:pt x="899497" y="2128261"/>
                  <a:pt x="918235" y="2136519"/>
                </a:cubicBezTo>
                <a:cubicBezTo>
                  <a:pt x="953369" y="2150180"/>
                  <a:pt x="986262" y="2169040"/>
                  <a:pt x="1022109" y="2181070"/>
                </a:cubicBezTo>
                <a:cubicBezTo>
                  <a:pt x="1078628" y="2199421"/>
                  <a:pt x="1137184" y="2210839"/>
                  <a:pt x="1194213" y="2227762"/>
                </a:cubicBezTo>
                <a:cubicBezTo>
                  <a:pt x="1280978" y="2253555"/>
                  <a:pt x="1365706" y="2286688"/>
                  <a:pt x="1450740" y="2317782"/>
                </a:cubicBezTo>
                <a:cubicBezTo>
                  <a:pt x="1506546" y="2341740"/>
                  <a:pt x="1555122" y="2379053"/>
                  <a:pt x="1608892" y="2407088"/>
                </a:cubicBezTo>
                <a:cubicBezTo>
                  <a:pt x="1657570" y="2430638"/>
                  <a:pt x="1704415" y="2458266"/>
                  <a:pt x="1745659" y="2493438"/>
                </a:cubicBezTo>
                <a:cubicBezTo>
                  <a:pt x="1751973" y="2498433"/>
                  <a:pt x="1768063" y="2512706"/>
                  <a:pt x="1779570" y="2526979"/>
                </a:cubicBezTo>
                <a:cubicBezTo>
                  <a:pt x="1809103" y="2436959"/>
                  <a:pt x="1839247" y="2347041"/>
                  <a:pt x="1864910" y="2255798"/>
                </a:cubicBezTo>
                <a:cubicBezTo>
                  <a:pt x="1907885" y="2099104"/>
                  <a:pt x="1941593" y="1940575"/>
                  <a:pt x="1972449" y="1781435"/>
                </a:cubicBezTo>
                <a:cubicBezTo>
                  <a:pt x="1953915" y="1769099"/>
                  <a:pt x="1938639" y="1747282"/>
                  <a:pt x="1919698" y="1735864"/>
                </a:cubicBezTo>
                <a:cubicBezTo>
                  <a:pt x="1817556" y="1665622"/>
                  <a:pt x="1712155" y="1599050"/>
                  <a:pt x="1602171" y="1541654"/>
                </a:cubicBezTo>
                <a:cubicBezTo>
                  <a:pt x="1516934" y="1489558"/>
                  <a:pt x="1428030" y="1446944"/>
                  <a:pt x="1336784" y="1407898"/>
                </a:cubicBezTo>
                <a:cubicBezTo>
                  <a:pt x="1308779" y="1395665"/>
                  <a:pt x="1326397" y="1352847"/>
                  <a:pt x="1355115" y="1364571"/>
                </a:cubicBezTo>
                <a:cubicBezTo>
                  <a:pt x="1434751" y="1399641"/>
                  <a:pt x="1514286" y="1435220"/>
                  <a:pt x="1588830" y="1480383"/>
                </a:cubicBezTo>
                <a:cubicBezTo>
                  <a:pt x="1663171" y="1523405"/>
                  <a:pt x="1739752" y="1562349"/>
                  <a:pt x="1810121" y="1611896"/>
                </a:cubicBezTo>
                <a:cubicBezTo>
                  <a:pt x="1867659" y="1651655"/>
                  <a:pt x="1934362" y="1684381"/>
                  <a:pt x="1981105" y="1737190"/>
                </a:cubicBezTo>
                <a:cubicBezTo>
                  <a:pt x="2006972" y="1601905"/>
                  <a:pt x="2031311" y="1466314"/>
                  <a:pt x="2058298" y="1331132"/>
                </a:cubicBezTo>
                <a:cubicBezTo>
                  <a:pt x="2092718" y="1150378"/>
                  <a:pt x="2127037" y="966363"/>
                  <a:pt x="2140582" y="783163"/>
                </a:cubicBezTo>
                <a:cubicBezTo>
                  <a:pt x="2143535" y="712003"/>
                  <a:pt x="2153311" y="639416"/>
                  <a:pt x="2153006" y="568563"/>
                </a:cubicBezTo>
                <a:cubicBezTo>
                  <a:pt x="2152497" y="545726"/>
                  <a:pt x="2146590" y="523196"/>
                  <a:pt x="2148525" y="500360"/>
                </a:cubicBezTo>
                <a:cubicBezTo>
                  <a:pt x="2149340" y="491184"/>
                  <a:pt x="2158098" y="483742"/>
                  <a:pt x="2167059" y="483334"/>
                </a:cubicBezTo>
                <a:cubicBezTo>
                  <a:pt x="2166957" y="476300"/>
                  <a:pt x="2172049" y="464372"/>
                  <a:pt x="2180196" y="471202"/>
                </a:cubicBezTo>
                <a:cubicBezTo>
                  <a:pt x="2184575" y="476708"/>
                  <a:pt x="2184066" y="484965"/>
                  <a:pt x="2184473" y="491796"/>
                </a:cubicBezTo>
                <a:cubicBezTo>
                  <a:pt x="2219811" y="610055"/>
                  <a:pt x="2196286" y="739019"/>
                  <a:pt x="2189667" y="859827"/>
                </a:cubicBezTo>
                <a:cubicBezTo>
                  <a:pt x="2181927" y="1022332"/>
                  <a:pt x="2190584" y="1185550"/>
                  <a:pt x="2172864" y="1347443"/>
                </a:cubicBezTo>
                <a:cubicBezTo>
                  <a:pt x="2158505" y="1471514"/>
                  <a:pt x="2142313" y="1595380"/>
                  <a:pt x="2123677" y="1718839"/>
                </a:cubicBezTo>
                <a:cubicBezTo>
                  <a:pt x="2119705" y="1739840"/>
                  <a:pt x="2115530" y="1760943"/>
                  <a:pt x="2111355" y="1781945"/>
                </a:cubicBezTo>
                <a:cubicBezTo>
                  <a:pt x="2137425" y="1765123"/>
                  <a:pt x="2159116" y="1741879"/>
                  <a:pt x="2184677" y="1724140"/>
                </a:cubicBezTo>
                <a:cubicBezTo>
                  <a:pt x="2253722" y="1673370"/>
                  <a:pt x="2327758" y="1629125"/>
                  <a:pt x="2400469" y="1583860"/>
                </a:cubicBezTo>
                <a:cubicBezTo>
                  <a:pt x="2557501" y="1497816"/>
                  <a:pt x="2727671" y="1439298"/>
                  <a:pt x="2891729" y="1368648"/>
                </a:cubicBezTo>
                <a:cubicBezTo>
                  <a:pt x="2919225" y="1357638"/>
                  <a:pt x="2937454" y="1398621"/>
                  <a:pt x="2909653" y="1410957"/>
                </a:cubicBezTo>
                <a:cubicBezTo>
                  <a:pt x="2757101" y="1475592"/>
                  <a:pt x="2599967" y="1529624"/>
                  <a:pt x="2450573" y="1601701"/>
                </a:cubicBezTo>
                <a:cubicBezTo>
                  <a:pt x="2362688" y="1648801"/>
                  <a:pt x="2276738" y="1700284"/>
                  <a:pt x="2192620" y="1753807"/>
                </a:cubicBezTo>
                <a:cubicBezTo>
                  <a:pt x="2165532" y="1769915"/>
                  <a:pt x="2139869" y="1794892"/>
                  <a:pt x="2107790" y="1799276"/>
                </a:cubicBezTo>
                <a:cubicBezTo>
                  <a:pt x="2082738" y="1923958"/>
                  <a:pt x="2055243" y="2048334"/>
                  <a:pt x="2027543" y="2171997"/>
                </a:cubicBezTo>
                <a:cubicBezTo>
                  <a:pt x="1997705" y="2305650"/>
                  <a:pt x="1967968" y="2439406"/>
                  <a:pt x="1931816" y="2571428"/>
                </a:cubicBezTo>
                <a:cubicBezTo>
                  <a:pt x="2022349" y="2509546"/>
                  <a:pt x="2134777" y="2488239"/>
                  <a:pt x="2238447" y="2457043"/>
                </a:cubicBezTo>
                <a:cubicBezTo>
                  <a:pt x="2437741" y="2400258"/>
                  <a:pt x="2643757" y="2367838"/>
                  <a:pt x="2849976" y="2349284"/>
                </a:cubicBezTo>
                <a:cubicBezTo>
                  <a:pt x="2875741" y="2348774"/>
                  <a:pt x="2881648" y="2387922"/>
                  <a:pt x="2856087" y="2394345"/>
                </a:cubicBezTo>
                <a:cubicBezTo>
                  <a:pt x="2618807" y="2415142"/>
                  <a:pt x="2383259" y="2454596"/>
                  <a:pt x="2153515" y="2518517"/>
                </a:cubicBezTo>
                <a:cubicBezTo>
                  <a:pt x="2094144" y="2533198"/>
                  <a:pt x="2035079" y="2550019"/>
                  <a:pt x="1978254" y="2572855"/>
                </a:cubicBezTo>
                <a:cubicBezTo>
                  <a:pt x="1960942" y="2578055"/>
                  <a:pt x="1943629" y="2590390"/>
                  <a:pt x="1925706" y="2592837"/>
                </a:cubicBezTo>
                <a:cubicBezTo>
                  <a:pt x="1892304" y="2707630"/>
                  <a:pt x="1847903" y="2819365"/>
                  <a:pt x="1808085" y="2931711"/>
                </a:cubicBezTo>
                <a:cubicBezTo>
                  <a:pt x="1760425" y="3077293"/>
                  <a:pt x="1716228" y="3224301"/>
                  <a:pt x="1660727" y="3367130"/>
                </a:cubicBezTo>
                <a:cubicBezTo>
                  <a:pt x="1682622" y="3358363"/>
                  <a:pt x="1704720" y="3350003"/>
                  <a:pt x="1726921" y="3342051"/>
                </a:cubicBezTo>
                <a:cubicBezTo>
                  <a:pt x="1845357" y="3293830"/>
                  <a:pt x="1974282" y="3290771"/>
                  <a:pt x="2100153" y="3284349"/>
                </a:cubicBezTo>
                <a:cubicBezTo>
                  <a:pt x="2258712" y="3282819"/>
                  <a:pt x="2417272" y="3279659"/>
                  <a:pt x="2575832" y="3279557"/>
                </a:cubicBezTo>
                <a:cubicBezTo>
                  <a:pt x="2605976" y="3280576"/>
                  <a:pt x="2606790" y="3324924"/>
                  <a:pt x="2575832" y="3326147"/>
                </a:cubicBezTo>
                <a:cubicBezTo>
                  <a:pt x="2343950" y="3329104"/>
                  <a:pt x="2111253" y="3321458"/>
                  <a:pt x="1880083" y="3342765"/>
                </a:cubicBezTo>
                <a:cubicBezTo>
                  <a:pt x="1837617" y="3348270"/>
                  <a:pt x="1800651" y="3358668"/>
                  <a:pt x="1759916" y="3368863"/>
                </a:cubicBezTo>
                <a:cubicBezTo>
                  <a:pt x="1723866" y="3376204"/>
                  <a:pt x="1687612" y="3392311"/>
                  <a:pt x="1650645" y="3393127"/>
                </a:cubicBezTo>
                <a:cubicBezTo>
                  <a:pt x="1641989" y="3414841"/>
                  <a:pt x="1632926" y="3436556"/>
                  <a:pt x="1623658" y="3457965"/>
                </a:cubicBezTo>
                <a:cubicBezTo>
                  <a:pt x="1573657" y="3579079"/>
                  <a:pt x="1537708" y="3703456"/>
                  <a:pt x="1492798" y="3825487"/>
                </a:cubicBezTo>
                <a:cubicBezTo>
                  <a:pt x="1510823" y="3837313"/>
                  <a:pt x="1532005" y="3860353"/>
                  <a:pt x="1539134" y="3865654"/>
                </a:cubicBezTo>
                <a:cubicBezTo>
                  <a:pt x="1549725" y="3873810"/>
                  <a:pt x="1559705" y="3882578"/>
                  <a:pt x="1569379" y="3891651"/>
                </a:cubicBezTo>
                <a:cubicBezTo>
                  <a:pt x="1570092" y="3888287"/>
                  <a:pt x="1570805" y="3885126"/>
                  <a:pt x="1571518" y="3881864"/>
                </a:cubicBezTo>
                <a:cubicBezTo>
                  <a:pt x="1587303" y="3894404"/>
                  <a:pt x="1601152" y="3906943"/>
                  <a:pt x="1610114" y="3914590"/>
                </a:cubicBezTo>
                <a:cubicBezTo>
                  <a:pt x="1669587" y="3974942"/>
                  <a:pt x="1721727" y="4043757"/>
                  <a:pt x="1755944" y="4121645"/>
                </a:cubicBezTo>
                <a:cubicBezTo>
                  <a:pt x="1786903" y="4202388"/>
                  <a:pt x="1825499" y="4279664"/>
                  <a:pt x="1860021" y="4358980"/>
                </a:cubicBezTo>
                <a:cubicBezTo>
                  <a:pt x="1881611" y="4406487"/>
                  <a:pt x="1889554" y="4459806"/>
                  <a:pt x="1915523" y="4505071"/>
                </a:cubicBezTo>
                <a:cubicBezTo>
                  <a:pt x="1930900" y="4531577"/>
                  <a:pt x="1974384" y="4529334"/>
                  <a:pt x="2009212" y="4527092"/>
                </a:cubicBezTo>
                <a:cubicBezTo>
                  <a:pt x="2019294" y="4526480"/>
                  <a:pt x="2028765" y="4525766"/>
                  <a:pt x="2036504" y="4525868"/>
                </a:cubicBezTo>
                <a:cubicBezTo>
                  <a:pt x="2104633" y="4524237"/>
                  <a:pt x="2166754" y="4497425"/>
                  <a:pt x="2228569" y="4471428"/>
                </a:cubicBezTo>
                <a:cubicBezTo>
                  <a:pt x="2271747" y="4454097"/>
                  <a:pt x="2315843" y="4437887"/>
                  <a:pt x="2355355" y="4412910"/>
                </a:cubicBezTo>
                <a:cubicBezTo>
                  <a:pt x="2415134" y="4368665"/>
                  <a:pt x="2449860" y="4298932"/>
                  <a:pt x="2503019" y="4247653"/>
                </a:cubicBezTo>
                <a:cubicBezTo>
                  <a:pt x="2456785" y="4207384"/>
                  <a:pt x="2401793" y="4172313"/>
                  <a:pt x="2361771" y="4126131"/>
                </a:cubicBezTo>
                <a:cubicBezTo>
                  <a:pt x="2295272" y="4060477"/>
                  <a:pt x="2227041" y="3996657"/>
                  <a:pt x="2161662" y="3929678"/>
                </a:cubicBezTo>
                <a:cubicBezTo>
                  <a:pt x="2097912" y="3865859"/>
                  <a:pt x="2017970" y="3819472"/>
                  <a:pt x="1959516" y="3750148"/>
                </a:cubicBezTo>
                <a:cubicBezTo>
                  <a:pt x="1935890" y="3720889"/>
                  <a:pt x="1917050" y="3688265"/>
                  <a:pt x="1895766" y="3657273"/>
                </a:cubicBezTo>
                <a:cubicBezTo>
                  <a:pt x="1879676" y="3637394"/>
                  <a:pt x="1872649" y="3609664"/>
                  <a:pt x="1903200" y="3599265"/>
                </a:cubicBezTo>
                <a:cubicBezTo>
                  <a:pt x="1959312" y="3581424"/>
                  <a:pt x="2012166" y="3620572"/>
                  <a:pt x="2061862" y="3641369"/>
                </a:cubicBezTo>
                <a:cubicBezTo>
                  <a:pt x="2117668" y="3665633"/>
                  <a:pt x="2164208" y="3705393"/>
                  <a:pt x="2213904" y="3739647"/>
                </a:cubicBezTo>
                <a:cubicBezTo>
                  <a:pt x="2251075" y="3764420"/>
                  <a:pt x="2290791" y="3785014"/>
                  <a:pt x="2327961" y="3809889"/>
                </a:cubicBezTo>
                <a:cubicBezTo>
                  <a:pt x="2384583" y="3845367"/>
                  <a:pt x="2430918" y="3893588"/>
                  <a:pt x="2471653" y="3945989"/>
                </a:cubicBezTo>
                <a:cubicBezTo>
                  <a:pt x="2511369" y="3994109"/>
                  <a:pt x="2547725" y="4044879"/>
                  <a:pt x="2586830" y="4093406"/>
                </a:cubicBezTo>
                <a:cubicBezTo>
                  <a:pt x="2601291" y="4115528"/>
                  <a:pt x="2622982" y="4107271"/>
                  <a:pt x="2642840" y="4097891"/>
                </a:cubicBezTo>
                <a:cubicBezTo>
                  <a:pt x="2672271" y="4082599"/>
                  <a:pt x="2700378" y="4065064"/>
                  <a:pt x="2728689" y="4047835"/>
                </a:cubicBezTo>
                <a:cubicBezTo>
                  <a:pt x="2780015" y="4016435"/>
                  <a:pt x="2831442" y="3984628"/>
                  <a:pt x="2876658" y="3944664"/>
                </a:cubicBezTo>
                <a:cubicBezTo>
                  <a:pt x="2938472" y="3887879"/>
                  <a:pt x="2990817" y="3821613"/>
                  <a:pt x="3042957" y="3756061"/>
                </a:cubicBezTo>
                <a:cubicBezTo>
                  <a:pt x="3109660" y="3663390"/>
                  <a:pt x="3172290" y="3569700"/>
                  <a:pt x="3213636" y="3463063"/>
                </a:cubicBezTo>
                <a:cubicBezTo>
                  <a:pt x="3251213" y="3343274"/>
                  <a:pt x="3284412" y="3220122"/>
                  <a:pt x="3280440" y="3093299"/>
                </a:cubicBezTo>
                <a:cubicBezTo>
                  <a:pt x="3193879" y="3079536"/>
                  <a:pt x="3106503" y="3083511"/>
                  <a:pt x="3019433" y="307637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9" name="Google Shape;1139;p28"/>
          <p:cNvSpPr/>
          <p:nvPr/>
        </p:nvSpPr>
        <p:spPr>
          <a:xfrm>
            <a:off x="940137" y="936159"/>
            <a:ext cx="960720" cy="2583764"/>
          </a:xfrm>
          <a:custGeom>
            <a:avLst/>
            <a:gdLst/>
            <a:ahLst/>
            <a:cxnLst/>
            <a:rect l="l" t="t" r="r" b="b"/>
            <a:pathLst>
              <a:path w="1441079" h="3875645" extrusionOk="0">
                <a:moveTo>
                  <a:pt x="1440990" y="0"/>
                </a:moveTo>
                <a:cubicBezTo>
                  <a:pt x="1442416" y="133348"/>
                  <a:pt x="1426631" y="266491"/>
                  <a:pt x="1407486" y="398616"/>
                </a:cubicBezTo>
                <a:cubicBezTo>
                  <a:pt x="1378564" y="671938"/>
                  <a:pt x="1305751" y="938021"/>
                  <a:pt x="1249333" y="1206552"/>
                </a:cubicBezTo>
                <a:cubicBezTo>
                  <a:pt x="1221430" y="1320223"/>
                  <a:pt x="1195563" y="1434609"/>
                  <a:pt x="1158087" y="1545528"/>
                </a:cubicBezTo>
                <a:cubicBezTo>
                  <a:pt x="1122852" y="1654204"/>
                  <a:pt x="1078349" y="1759516"/>
                  <a:pt x="1044336" y="1868600"/>
                </a:cubicBezTo>
                <a:cubicBezTo>
                  <a:pt x="993723" y="2037731"/>
                  <a:pt x="934556" y="2204110"/>
                  <a:pt x="866223" y="2366921"/>
                </a:cubicBezTo>
                <a:cubicBezTo>
                  <a:pt x="817444" y="2493234"/>
                  <a:pt x="780579" y="2623727"/>
                  <a:pt x="730271" y="2749429"/>
                </a:cubicBezTo>
                <a:cubicBezTo>
                  <a:pt x="678131" y="2874315"/>
                  <a:pt x="632814" y="3002361"/>
                  <a:pt x="576905" y="3125616"/>
                </a:cubicBezTo>
                <a:cubicBezTo>
                  <a:pt x="486169" y="3335322"/>
                  <a:pt x="298178" y="3758915"/>
                  <a:pt x="107234" y="3874830"/>
                </a:cubicBezTo>
                <a:cubicBezTo>
                  <a:pt x="106318" y="3875136"/>
                  <a:pt x="105401" y="3875442"/>
                  <a:pt x="104383" y="3875645"/>
                </a:cubicBezTo>
                <a:cubicBezTo>
                  <a:pt x="104179" y="3875645"/>
                  <a:pt x="103975" y="3875645"/>
                  <a:pt x="103873" y="3875645"/>
                </a:cubicBezTo>
                <a:cubicBezTo>
                  <a:pt x="67518" y="3870038"/>
                  <a:pt x="32282" y="3863718"/>
                  <a:pt x="0" y="3844246"/>
                </a:cubicBezTo>
                <a:cubicBezTo>
                  <a:pt x="70980" y="3750556"/>
                  <a:pt x="140535" y="3655744"/>
                  <a:pt x="204488" y="3557059"/>
                </a:cubicBezTo>
                <a:cubicBezTo>
                  <a:pt x="267321" y="3461330"/>
                  <a:pt x="334126" y="3368150"/>
                  <a:pt x="388303" y="3266915"/>
                </a:cubicBezTo>
                <a:cubicBezTo>
                  <a:pt x="434130" y="3180770"/>
                  <a:pt x="482197" y="3095949"/>
                  <a:pt x="526496" y="3009090"/>
                </a:cubicBezTo>
                <a:cubicBezTo>
                  <a:pt x="571406" y="2922638"/>
                  <a:pt x="607864" y="2832312"/>
                  <a:pt x="643710" y="2741783"/>
                </a:cubicBezTo>
                <a:cubicBezTo>
                  <a:pt x="719782" y="2562253"/>
                  <a:pt x="794632" y="2382213"/>
                  <a:pt x="860215" y="2198503"/>
                </a:cubicBezTo>
                <a:cubicBezTo>
                  <a:pt x="904514" y="2079938"/>
                  <a:pt x="954210" y="1963514"/>
                  <a:pt x="994945" y="1843623"/>
                </a:cubicBezTo>
                <a:cubicBezTo>
                  <a:pt x="1034763" y="1729340"/>
                  <a:pt x="1067045" y="1612610"/>
                  <a:pt x="1103401" y="1497306"/>
                </a:cubicBezTo>
                <a:cubicBezTo>
                  <a:pt x="1148718" y="1357230"/>
                  <a:pt x="1196785" y="1217970"/>
                  <a:pt x="1233141" y="1075141"/>
                </a:cubicBezTo>
                <a:cubicBezTo>
                  <a:pt x="1317360" y="720057"/>
                  <a:pt x="1377953" y="359468"/>
                  <a:pt x="1440990" y="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28"/>
          <p:cNvSpPr/>
          <p:nvPr/>
        </p:nvSpPr>
        <p:spPr>
          <a:xfrm>
            <a:off x="10553904" y="4227385"/>
            <a:ext cx="2268232" cy="3398308"/>
          </a:xfrm>
          <a:custGeom>
            <a:avLst/>
            <a:gdLst/>
            <a:ahLst/>
            <a:cxnLst/>
            <a:rect l="l" t="t" r="r" b="b"/>
            <a:pathLst>
              <a:path w="3402349" h="5097462" extrusionOk="0">
                <a:moveTo>
                  <a:pt x="3264071" y="3096311"/>
                </a:moveTo>
                <a:cubicBezTo>
                  <a:pt x="3098586" y="3085505"/>
                  <a:pt x="2926177" y="3092335"/>
                  <a:pt x="2769246" y="3028720"/>
                </a:cubicBezTo>
                <a:cubicBezTo>
                  <a:pt x="2716088" y="2996912"/>
                  <a:pt x="2661809" y="2974280"/>
                  <a:pt x="2609159" y="2940025"/>
                </a:cubicBezTo>
                <a:cubicBezTo>
                  <a:pt x="2638590" y="2924223"/>
                  <a:pt x="2678510" y="2920247"/>
                  <a:pt x="2712422" y="2917597"/>
                </a:cubicBezTo>
                <a:cubicBezTo>
                  <a:pt x="2823831" y="2909645"/>
                  <a:pt x="2938397" y="2924122"/>
                  <a:pt x="3049094" y="2939108"/>
                </a:cubicBezTo>
                <a:cubicBezTo>
                  <a:pt x="3111214" y="2946652"/>
                  <a:pt x="3172825" y="2958376"/>
                  <a:pt x="3234131" y="2970508"/>
                </a:cubicBezTo>
                <a:cubicBezTo>
                  <a:pt x="3263664" y="2973056"/>
                  <a:pt x="3304093" y="2996097"/>
                  <a:pt x="3334033" y="2982945"/>
                </a:cubicBezTo>
                <a:cubicBezTo>
                  <a:pt x="3470189" y="2905363"/>
                  <a:pt x="3369982" y="2227818"/>
                  <a:pt x="3314888" y="2090393"/>
                </a:cubicBezTo>
                <a:cubicBezTo>
                  <a:pt x="3302769" y="2034118"/>
                  <a:pt x="3234539" y="2036361"/>
                  <a:pt x="3178121" y="2038501"/>
                </a:cubicBezTo>
                <a:cubicBezTo>
                  <a:pt x="3160707" y="2039215"/>
                  <a:pt x="3144311" y="2039827"/>
                  <a:pt x="3131174" y="2038807"/>
                </a:cubicBezTo>
                <a:cubicBezTo>
                  <a:pt x="3116204" y="2038807"/>
                  <a:pt x="3101234" y="2039011"/>
                  <a:pt x="3086366" y="2039113"/>
                </a:cubicBezTo>
                <a:cubicBezTo>
                  <a:pt x="3003471" y="2040031"/>
                  <a:pt x="2921594" y="2040948"/>
                  <a:pt x="2841042" y="2013014"/>
                </a:cubicBezTo>
                <a:cubicBezTo>
                  <a:pt x="2813749" y="1999863"/>
                  <a:pt x="2790429" y="1977537"/>
                  <a:pt x="2774033" y="1952152"/>
                </a:cubicBezTo>
                <a:cubicBezTo>
                  <a:pt x="2761303" y="1921261"/>
                  <a:pt x="2800816" y="1898221"/>
                  <a:pt x="2821285" y="1881094"/>
                </a:cubicBezTo>
                <a:cubicBezTo>
                  <a:pt x="2914975" y="1821761"/>
                  <a:pt x="3027708" y="1806978"/>
                  <a:pt x="3133720" y="1782205"/>
                </a:cubicBezTo>
                <a:cubicBezTo>
                  <a:pt x="3166919" y="1775476"/>
                  <a:pt x="3206839" y="1768034"/>
                  <a:pt x="3243195" y="1769257"/>
                </a:cubicBezTo>
                <a:cubicBezTo>
                  <a:pt x="3275477" y="1773437"/>
                  <a:pt x="3285559" y="1750091"/>
                  <a:pt x="3287494" y="1722463"/>
                </a:cubicBezTo>
                <a:cubicBezTo>
                  <a:pt x="3295437" y="1668023"/>
                  <a:pt x="3285559" y="1614297"/>
                  <a:pt x="3268450" y="1562609"/>
                </a:cubicBezTo>
                <a:cubicBezTo>
                  <a:pt x="3255008" y="1509902"/>
                  <a:pt x="3247777" y="1456074"/>
                  <a:pt x="3235251" y="1403265"/>
                </a:cubicBezTo>
                <a:cubicBezTo>
                  <a:pt x="3214171" y="1274301"/>
                  <a:pt x="3179852" y="1142992"/>
                  <a:pt x="3130156" y="1021573"/>
                </a:cubicBezTo>
                <a:cubicBezTo>
                  <a:pt x="3109381" y="971007"/>
                  <a:pt x="3083107" y="922989"/>
                  <a:pt x="3065184" y="871404"/>
                </a:cubicBezTo>
                <a:cubicBezTo>
                  <a:pt x="3051945" y="824814"/>
                  <a:pt x="2997565" y="848160"/>
                  <a:pt x="2968846" y="865796"/>
                </a:cubicBezTo>
                <a:cubicBezTo>
                  <a:pt x="2905810" y="901172"/>
                  <a:pt x="2843791" y="938383"/>
                  <a:pt x="2778717" y="970191"/>
                </a:cubicBezTo>
                <a:cubicBezTo>
                  <a:pt x="2642256" y="1045836"/>
                  <a:pt x="2506610" y="1126375"/>
                  <a:pt x="2355586" y="1169805"/>
                </a:cubicBezTo>
                <a:cubicBezTo>
                  <a:pt x="2347439" y="1125355"/>
                  <a:pt x="2386137" y="1086921"/>
                  <a:pt x="2412207" y="1054910"/>
                </a:cubicBezTo>
                <a:cubicBezTo>
                  <a:pt x="2482271" y="981915"/>
                  <a:pt x="2552945" y="907391"/>
                  <a:pt x="2637368" y="850708"/>
                </a:cubicBezTo>
                <a:cubicBezTo>
                  <a:pt x="2710385" y="801467"/>
                  <a:pt x="2791651" y="766296"/>
                  <a:pt x="2866297" y="719807"/>
                </a:cubicBezTo>
                <a:cubicBezTo>
                  <a:pt x="2881878" y="711957"/>
                  <a:pt x="2891349" y="693097"/>
                  <a:pt x="2881980" y="677091"/>
                </a:cubicBezTo>
                <a:cubicBezTo>
                  <a:pt x="2857743" y="642225"/>
                  <a:pt x="2809167" y="639371"/>
                  <a:pt x="2774440" y="618777"/>
                </a:cubicBezTo>
                <a:cubicBezTo>
                  <a:pt x="2716495" y="592577"/>
                  <a:pt x="2676371" y="543336"/>
                  <a:pt x="2635739" y="496542"/>
                </a:cubicBezTo>
                <a:cubicBezTo>
                  <a:pt x="2590218" y="447811"/>
                  <a:pt x="2545206" y="401832"/>
                  <a:pt x="2502027" y="350247"/>
                </a:cubicBezTo>
                <a:cubicBezTo>
                  <a:pt x="2457422" y="289486"/>
                  <a:pt x="2407421" y="233211"/>
                  <a:pt x="2356910" y="177343"/>
                </a:cubicBezTo>
                <a:cubicBezTo>
                  <a:pt x="2304871" y="113320"/>
                  <a:pt x="2233687" y="70502"/>
                  <a:pt x="2177575" y="10863"/>
                </a:cubicBezTo>
                <a:cubicBezTo>
                  <a:pt x="2168817" y="158"/>
                  <a:pt x="2152931" y="-3920"/>
                  <a:pt x="2141321" y="4542"/>
                </a:cubicBezTo>
                <a:cubicBezTo>
                  <a:pt x="2133582" y="10047"/>
                  <a:pt x="2131749" y="19732"/>
                  <a:pt x="2130017" y="28500"/>
                </a:cubicBezTo>
                <a:cubicBezTo>
                  <a:pt x="2126962" y="43282"/>
                  <a:pt x="2120852" y="58880"/>
                  <a:pt x="2114029" y="72643"/>
                </a:cubicBezTo>
                <a:cubicBezTo>
                  <a:pt x="2107511" y="71216"/>
                  <a:pt x="2100587" y="72541"/>
                  <a:pt x="2095087" y="76925"/>
                </a:cubicBezTo>
                <a:cubicBezTo>
                  <a:pt x="2075331" y="93644"/>
                  <a:pt x="2058426" y="113320"/>
                  <a:pt x="2041623" y="132996"/>
                </a:cubicBezTo>
                <a:cubicBezTo>
                  <a:pt x="2012905" y="168474"/>
                  <a:pt x="1984594" y="204665"/>
                  <a:pt x="1949766" y="234332"/>
                </a:cubicBezTo>
                <a:cubicBezTo>
                  <a:pt x="1872167" y="296418"/>
                  <a:pt x="1783772" y="344742"/>
                  <a:pt x="1696702" y="392249"/>
                </a:cubicBezTo>
                <a:cubicBezTo>
                  <a:pt x="1635905" y="420489"/>
                  <a:pt x="1570526" y="453928"/>
                  <a:pt x="1510952" y="487774"/>
                </a:cubicBezTo>
                <a:cubicBezTo>
                  <a:pt x="1416956" y="526820"/>
                  <a:pt x="1488548" y="579119"/>
                  <a:pt x="1539670" y="615515"/>
                </a:cubicBezTo>
                <a:cubicBezTo>
                  <a:pt x="1600874" y="661187"/>
                  <a:pt x="1654338" y="719807"/>
                  <a:pt x="1706784" y="776592"/>
                </a:cubicBezTo>
                <a:cubicBezTo>
                  <a:pt x="1744871" y="819003"/>
                  <a:pt x="1776847" y="866102"/>
                  <a:pt x="1804343" y="915853"/>
                </a:cubicBezTo>
                <a:cubicBezTo>
                  <a:pt x="1837644" y="971822"/>
                  <a:pt x="1867686" y="1026160"/>
                  <a:pt x="1881128" y="1091305"/>
                </a:cubicBezTo>
                <a:cubicBezTo>
                  <a:pt x="1893043" y="1146051"/>
                  <a:pt x="1901801" y="1263087"/>
                  <a:pt x="1816055" y="1248712"/>
                </a:cubicBezTo>
                <a:cubicBezTo>
                  <a:pt x="1759026" y="1241168"/>
                  <a:pt x="1721856" y="1196617"/>
                  <a:pt x="1682343" y="1159610"/>
                </a:cubicBezTo>
                <a:cubicBezTo>
                  <a:pt x="1624805" y="1109248"/>
                  <a:pt x="1580506" y="1046448"/>
                  <a:pt x="1530912" y="988644"/>
                </a:cubicBezTo>
                <a:cubicBezTo>
                  <a:pt x="1480503" y="928087"/>
                  <a:pt x="1432130" y="870690"/>
                  <a:pt x="1392108" y="801671"/>
                </a:cubicBezTo>
                <a:cubicBezTo>
                  <a:pt x="1368991" y="767213"/>
                  <a:pt x="1350355" y="730206"/>
                  <a:pt x="1329784" y="694320"/>
                </a:cubicBezTo>
                <a:cubicBezTo>
                  <a:pt x="1319702" y="678620"/>
                  <a:pt x="1313388" y="655784"/>
                  <a:pt x="1292308" y="652522"/>
                </a:cubicBezTo>
                <a:cubicBezTo>
                  <a:pt x="1250759" y="650585"/>
                  <a:pt x="1211450" y="680965"/>
                  <a:pt x="1172752" y="694626"/>
                </a:cubicBezTo>
                <a:cubicBezTo>
                  <a:pt x="1112159" y="724293"/>
                  <a:pt x="1055232" y="756305"/>
                  <a:pt x="994639" y="787297"/>
                </a:cubicBezTo>
                <a:cubicBezTo>
                  <a:pt x="932010" y="821959"/>
                  <a:pt x="875694" y="866306"/>
                  <a:pt x="816323" y="905964"/>
                </a:cubicBezTo>
                <a:cubicBezTo>
                  <a:pt x="734854" y="959181"/>
                  <a:pt x="663263" y="1025039"/>
                  <a:pt x="591570" y="1090489"/>
                </a:cubicBezTo>
                <a:cubicBezTo>
                  <a:pt x="548289" y="1128414"/>
                  <a:pt x="503379" y="1164707"/>
                  <a:pt x="464274" y="1207016"/>
                </a:cubicBezTo>
                <a:cubicBezTo>
                  <a:pt x="449406" y="1219861"/>
                  <a:pt x="437898" y="1240760"/>
                  <a:pt x="448489" y="1259723"/>
                </a:cubicBezTo>
                <a:cubicBezTo>
                  <a:pt x="456840" y="1275830"/>
                  <a:pt x="473439" y="1284904"/>
                  <a:pt x="489427" y="1291938"/>
                </a:cubicBezTo>
                <a:cubicBezTo>
                  <a:pt x="532199" y="1309371"/>
                  <a:pt x="574563" y="1319260"/>
                  <a:pt x="617436" y="1338120"/>
                </a:cubicBezTo>
                <a:cubicBezTo>
                  <a:pt x="754916" y="1401124"/>
                  <a:pt x="883739" y="1480541"/>
                  <a:pt x="1017349" y="1550987"/>
                </a:cubicBezTo>
                <a:cubicBezTo>
                  <a:pt x="1118371" y="1612462"/>
                  <a:pt x="1222652" y="1677301"/>
                  <a:pt x="1300863" y="1768442"/>
                </a:cubicBezTo>
                <a:cubicBezTo>
                  <a:pt x="1336200" y="1808813"/>
                  <a:pt x="1368380" y="1854486"/>
                  <a:pt x="1379073" y="1908110"/>
                </a:cubicBezTo>
                <a:cubicBezTo>
                  <a:pt x="1383452" y="1921363"/>
                  <a:pt x="1381008" y="1934515"/>
                  <a:pt x="1367667" y="1940937"/>
                </a:cubicBezTo>
                <a:cubicBezTo>
                  <a:pt x="1361252" y="1944811"/>
                  <a:pt x="1350355" y="1949093"/>
                  <a:pt x="1341699" y="1948380"/>
                </a:cubicBezTo>
                <a:cubicBezTo>
                  <a:pt x="1317258" y="1945525"/>
                  <a:pt x="1295465" y="1931966"/>
                  <a:pt x="1271839" y="1921058"/>
                </a:cubicBezTo>
                <a:cubicBezTo>
                  <a:pt x="1212570" y="1891493"/>
                  <a:pt x="1154319" y="1860093"/>
                  <a:pt x="1099328" y="1822984"/>
                </a:cubicBezTo>
                <a:cubicBezTo>
                  <a:pt x="1025903" y="1774661"/>
                  <a:pt x="949220" y="1731843"/>
                  <a:pt x="878138" y="1680053"/>
                </a:cubicBezTo>
                <a:cubicBezTo>
                  <a:pt x="824470" y="1642740"/>
                  <a:pt x="763674" y="1617865"/>
                  <a:pt x="709598" y="1581368"/>
                </a:cubicBezTo>
                <a:cubicBezTo>
                  <a:pt x="635767" y="1524685"/>
                  <a:pt x="556130" y="1475444"/>
                  <a:pt x="473439" y="1432830"/>
                </a:cubicBezTo>
                <a:cubicBezTo>
                  <a:pt x="417836" y="1421106"/>
                  <a:pt x="349707" y="1476260"/>
                  <a:pt x="312639" y="1513776"/>
                </a:cubicBezTo>
                <a:cubicBezTo>
                  <a:pt x="98069" y="1750805"/>
                  <a:pt x="27903" y="1975396"/>
                  <a:pt x="10998" y="2289497"/>
                </a:cubicBezTo>
                <a:cubicBezTo>
                  <a:pt x="5703" y="2373604"/>
                  <a:pt x="-611" y="2407552"/>
                  <a:pt x="91042" y="2432122"/>
                </a:cubicBezTo>
                <a:cubicBezTo>
                  <a:pt x="216810" y="2462502"/>
                  <a:pt x="346143" y="2471473"/>
                  <a:pt x="472930" y="2495839"/>
                </a:cubicBezTo>
                <a:cubicBezTo>
                  <a:pt x="542688" y="2504301"/>
                  <a:pt x="609289" y="2525302"/>
                  <a:pt x="675789" y="2547119"/>
                </a:cubicBezTo>
                <a:cubicBezTo>
                  <a:pt x="736993" y="2564348"/>
                  <a:pt x="800335" y="2571484"/>
                  <a:pt x="861539" y="2588611"/>
                </a:cubicBezTo>
                <a:cubicBezTo>
                  <a:pt x="938120" y="2613385"/>
                  <a:pt x="1013581" y="2634284"/>
                  <a:pt x="1087107" y="2669048"/>
                </a:cubicBezTo>
                <a:cubicBezTo>
                  <a:pt x="1094643" y="2673228"/>
                  <a:pt x="1102485" y="2677102"/>
                  <a:pt x="1109206" y="2682505"/>
                </a:cubicBezTo>
                <a:cubicBezTo>
                  <a:pt x="1114603" y="2690661"/>
                  <a:pt x="1115927" y="2700754"/>
                  <a:pt x="1118269" y="2710031"/>
                </a:cubicBezTo>
                <a:cubicBezTo>
                  <a:pt x="1121121" y="2724304"/>
                  <a:pt x="1121426" y="2736436"/>
                  <a:pt x="1113687" y="2750402"/>
                </a:cubicBezTo>
                <a:cubicBezTo>
                  <a:pt x="1097087" y="2788633"/>
                  <a:pt x="1050344" y="2794342"/>
                  <a:pt x="1013174" y="2797196"/>
                </a:cubicBezTo>
                <a:cubicBezTo>
                  <a:pt x="916938" y="2804129"/>
                  <a:pt x="820091" y="2799745"/>
                  <a:pt x="725689" y="2778948"/>
                </a:cubicBezTo>
                <a:cubicBezTo>
                  <a:pt x="665401" y="2767632"/>
                  <a:pt x="599309" y="2749893"/>
                  <a:pt x="537596" y="2736130"/>
                </a:cubicBezTo>
                <a:cubicBezTo>
                  <a:pt x="434028" y="2717575"/>
                  <a:pt x="330155" y="2701366"/>
                  <a:pt x="226383" y="2684340"/>
                </a:cubicBezTo>
                <a:cubicBezTo>
                  <a:pt x="193999" y="2677408"/>
                  <a:pt x="160291" y="2669966"/>
                  <a:pt x="127092" y="2665174"/>
                </a:cubicBezTo>
                <a:cubicBezTo>
                  <a:pt x="102142" y="2659057"/>
                  <a:pt x="77192" y="2664053"/>
                  <a:pt x="56316" y="2679243"/>
                </a:cubicBezTo>
                <a:cubicBezTo>
                  <a:pt x="-12526" y="2728892"/>
                  <a:pt x="2953" y="2910155"/>
                  <a:pt x="0" y="2988960"/>
                </a:cubicBezTo>
                <a:cubicBezTo>
                  <a:pt x="2342" y="3160844"/>
                  <a:pt x="57843" y="3327733"/>
                  <a:pt x="141960" y="3476576"/>
                </a:cubicBezTo>
                <a:cubicBezTo>
                  <a:pt x="153162" y="3497679"/>
                  <a:pt x="165383" y="3518171"/>
                  <a:pt x="177400" y="3538866"/>
                </a:cubicBezTo>
                <a:cubicBezTo>
                  <a:pt x="188092" y="3560173"/>
                  <a:pt x="202655" y="3580767"/>
                  <a:pt x="227198" y="3586578"/>
                </a:cubicBezTo>
                <a:cubicBezTo>
                  <a:pt x="284532" y="3600443"/>
                  <a:pt x="344106" y="3590554"/>
                  <a:pt x="401950" y="3584335"/>
                </a:cubicBezTo>
                <a:cubicBezTo>
                  <a:pt x="473133" y="3575364"/>
                  <a:pt x="544114" y="3563844"/>
                  <a:pt x="613872" y="3547022"/>
                </a:cubicBezTo>
                <a:cubicBezTo>
                  <a:pt x="685667" y="3527754"/>
                  <a:pt x="759498" y="3516336"/>
                  <a:pt x="829155" y="3489727"/>
                </a:cubicBezTo>
                <a:cubicBezTo>
                  <a:pt x="898506" y="3470663"/>
                  <a:pt x="972643" y="3464750"/>
                  <a:pt x="1044336" y="3458328"/>
                </a:cubicBezTo>
                <a:cubicBezTo>
                  <a:pt x="1039142" y="3480043"/>
                  <a:pt x="1008693" y="3488504"/>
                  <a:pt x="991381" y="3500738"/>
                </a:cubicBezTo>
                <a:cubicBezTo>
                  <a:pt x="918669" y="3534585"/>
                  <a:pt x="843921" y="3567106"/>
                  <a:pt x="763368" y="3577403"/>
                </a:cubicBezTo>
                <a:cubicBezTo>
                  <a:pt x="716421" y="3584335"/>
                  <a:pt x="670188" y="3596059"/>
                  <a:pt x="623648" y="3605234"/>
                </a:cubicBezTo>
                <a:cubicBezTo>
                  <a:pt x="542281" y="3619405"/>
                  <a:pt x="461422" y="3619609"/>
                  <a:pt x="379138" y="3629192"/>
                </a:cubicBezTo>
                <a:cubicBezTo>
                  <a:pt x="347671" y="3633576"/>
                  <a:pt x="317120" y="3642241"/>
                  <a:pt x="286365" y="3649989"/>
                </a:cubicBezTo>
                <a:cubicBezTo>
                  <a:pt x="249500" y="3658145"/>
                  <a:pt x="261109" y="3700861"/>
                  <a:pt x="273635" y="3725431"/>
                </a:cubicBezTo>
                <a:cubicBezTo>
                  <a:pt x="321295" y="3822587"/>
                  <a:pt x="379036" y="3914850"/>
                  <a:pt x="440546" y="4003850"/>
                </a:cubicBezTo>
                <a:cubicBezTo>
                  <a:pt x="460302" y="4033109"/>
                  <a:pt x="483012" y="4060533"/>
                  <a:pt x="509998" y="4083471"/>
                </a:cubicBezTo>
                <a:cubicBezTo>
                  <a:pt x="595949" y="4155140"/>
                  <a:pt x="718560" y="4191332"/>
                  <a:pt x="826711" y="4153203"/>
                </a:cubicBezTo>
                <a:cubicBezTo>
                  <a:pt x="873352" y="4138013"/>
                  <a:pt x="915410" y="4112730"/>
                  <a:pt x="958284" y="4089588"/>
                </a:cubicBezTo>
                <a:cubicBezTo>
                  <a:pt x="1062259" y="4045037"/>
                  <a:pt x="1160837" y="3989475"/>
                  <a:pt x="1256767" y="3929734"/>
                </a:cubicBezTo>
                <a:cubicBezTo>
                  <a:pt x="1258600" y="3926574"/>
                  <a:pt x="1260332" y="3923515"/>
                  <a:pt x="1262165" y="3920457"/>
                </a:cubicBezTo>
                <a:cubicBezTo>
                  <a:pt x="1286809" y="3913626"/>
                  <a:pt x="1310639" y="3903329"/>
                  <a:pt x="1334672" y="3895072"/>
                </a:cubicBezTo>
                <a:cubicBezTo>
                  <a:pt x="1337829" y="3893645"/>
                  <a:pt x="1341394" y="3892625"/>
                  <a:pt x="1345060" y="3891503"/>
                </a:cubicBezTo>
                <a:cubicBezTo>
                  <a:pt x="1310944" y="3976426"/>
                  <a:pt x="1277236" y="4061450"/>
                  <a:pt x="1236094" y="4143417"/>
                </a:cubicBezTo>
                <a:cubicBezTo>
                  <a:pt x="1175298" y="4260860"/>
                  <a:pt x="1112974" y="4377591"/>
                  <a:pt x="1046882" y="4492078"/>
                </a:cubicBezTo>
                <a:cubicBezTo>
                  <a:pt x="989038" y="4587195"/>
                  <a:pt x="925900" y="4675380"/>
                  <a:pt x="864594" y="4769580"/>
                </a:cubicBezTo>
                <a:cubicBezTo>
                  <a:pt x="818462" y="4837477"/>
                  <a:pt x="769886" y="4903539"/>
                  <a:pt x="720393" y="4968888"/>
                </a:cubicBezTo>
                <a:cubicBezTo>
                  <a:pt x="635970" y="5056868"/>
                  <a:pt x="766016" y="5084496"/>
                  <a:pt x="833737" y="5096424"/>
                </a:cubicBezTo>
                <a:cubicBezTo>
                  <a:pt x="867853" y="5103051"/>
                  <a:pt x="894228" y="5076544"/>
                  <a:pt x="919484" y="5057276"/>
                </a:cubicBezTo>
                <a:cubicBezTo>
                  <a:pt x="974068" y="5015682"/>
                  <a:pt x="1014294" y="4959406"/>
                  <a:pt x="1054520" y="4904457"/>
                </a:cubicBezTo>
                <a:cubicBezTo>
                  <a:pt x="1259924" y="4607075"/>
                  <a:pt x="1385489" y="4263919"/>
                  <a:pt x="1520321" y="3930855"/>
                </a:cubicBezTo>
                <a:cubicBezTo>
                  <a:pt x="1522154" y="3926268"/>
                  <a:pt x="1523783" y="3921578"/>
                  <a:pt x="1525616" y="3916990"/>
                </a:cubicBezTo>
                <a:cubicBezTo>
                  <a:pt x="1542928" y="3942274"/>
                  <a:pt x="1567369" y="3963275"/>
                  <a:pt x="1588551" y="3984582"/>
                </a:cubicBezTo>
                <a:cubicBezTo>
                  <a:pt x="1614723" y="4011394"/>
                  <a:pt x="1638248" y="4044018"/>
                  <a:pt x="1670937" y="4062776"/>
                </a:cubicBezTo>
                <a:cubicBezTo>
                  <a:pt x="1672261" y="4063183"/>
                  <a:pt x="1673585" y="4063285"/>
                  <a:pt x="1674909" y="4063489"/>
                </a:cubicBezTo>
                <a:cubicBezTo>
                  <a:pt x="1696396" y="4090200"/>
                  <a:pt x="1715644" y="4118643"/>
                  <a:pt x="1732956" y="4147392"/>
                </a:cubicBezTo>
                <a:cubicBezTo>
                  <a:pt x="1775829" y="4231296"/>
                  <a:pt x="1807500" y="4320500"/>
                  <a:pt x="1849152" y="4405116"/>
                </a:cubicBezTo>
                <a:cubicBezTo>
                  <a:pt x="1883369" y="4468630"/>
                  <a:pt x="1888155" y="4546518"/>
                  <a:pt x="1933269" y="4603609"/>
                </a:cubicBezTo>
                <a:cubicBezTo>
                  <a:pt x="1956793" y="4627974"/>
                  <a:pt x="1990195" y="4632766"/>
                  <a:pt x="2024005" y="4632562"/>
                </a:cubicBezTo>
                <a:cubicBezTo>
                  <a:pt x="2042234" y="4632562"/>
                  <a:pt x="2060361" y="4631135"/>
                  <a:pt x="2077062" y="4630727"/>
                </a:cubicBezTo>
                <a:cubicBezTo>
                  <a:pt x="2165762" y="4630217"/>
                  <a:pt x="2245704" y="4591069"/>
                  <a:pt x="2326359" y="4558955"/>
                </a:cubicBezTo>
                <a:cubicBezTo>
                  <a:pt x="2372287" y="4540095"/>
                  <a:pt x="2419336" y="4520318"/>
                  <a:pt x="2456506" y="4486573"/>
                </a:cubicBezTo>
                <a:cubicBezTo>
                  <a:pt x="2489501" y="4455377"/>
                  <a:pt x="2513738" y="4416433"/>
                  <a:pt x="2543067" y="4381974"/>
                </a:cubicBezTo>
                <a:cubicBezTo>
                  <a:pt x="2560990" y="4359648"/>
                  <a:pt x="2584820" y="4340991"/>
                  <a:pt x="2598364" y="4315708"/>
                </a:cubicBezTo>
                <a:cubicBezTo>
                  <a:pt x="2610585" y="4275745"/>
                  <a:pt x="2554371" y="4254336"/>
                  <a:pt x="2531661" y="4229970"/>
                </a:cubicBezTo>
                <a:cubicBezTo>
                  <a:pt x="2511803" y="4213149"/>
                  <a:pt x="2491130" y="4197551"/>
                  <a:pt x="2470865" y="4181239"/>
                </a:cubicBezTo>
                <a:cubicBezTo>
                  <a:pt x="2448359" y="4160544"/>
                  <a:pt x="2429927" y="4135770"/>
                  <a:pt x="2406504" y="4115993"/>
                </a:cubicBezTo>
                <a:cubicBezTo>
                  <a:pt x="2331654" y="4048707"/>
                  <a:pt x="2265460" y="3972042"/>
                  <a:pt x="2188879" y="3906694"/>
                </a:cubicBezTo>
                <a:cubicBezTo>
                  <a:pt x="2140710" y="3866934"/>
                  <a:pt x="2089486" y="3830437"/>
                  <a:pt x="2047326" y="3783949"/>
                </a:cubicBezTo>
                <a:cubicBezTo>
                  <a:pt x="2024514" y="3757850"/>
                  <a:pt x="2008220" y="3728999"/>
                  <a:pt x="1988057" y="3699842"/>
                </a:cubicBezTo>
                <a:cubicBezTo>
                  <a:pt x="2035513" y="3712483"/>
                  <a:pt x="2078284" y="3737359"/>
                  <a:pt x="2122889" y="3759379"/>
                </a:cubicBezTo>
                <a:cubicBezTo>
                  <a:pt x="2167188" y="3785274"/>
                  <a:pt x="2206089" y="3819427"/>
                  <a:pt x="2249472" y="3846544"/>
                </a:cubicBezTo>
                <a:cubicBezTo>
                  <a:pt x="2319434" y="3888955"/>
                  <a:pt x="2393673" y="3927899"/>
                  <a:pt x="2446933" y="3991820"/>
                </a:cubicBezTo>
                <a:cubicBezTo>
                  <a:pt x="2490825" y="4042590"/>
                  <a:pt x="2530338" y="4096622"/>
                  <a:pt x="2571887" y="4149227"/>
                </a:cubicBezTo>
                <a:cubicBezTo>
                  <a:pt x="2598976" y="4187662"/>
                  <a:pt x="2631461" y="4228441"/>
                  <a:pt x="2683398" y="4207644"/>
                </a:cubicBezTo>
                <a:cubicBezTo>
                  <a:pt x="2729530" y="4192249"/>
                  <a:pt x="2769246" y="4162277"/>
                  <a:pt x="2811101" y="4138115"/>
                </a:cubicBezTo>
                <a:cubicBezTo>
                  <a:pt x="2854484" y="4111405"/>
                  <a:pt x="2897663" y="4084185"/>
                  <a:pt x="2936972" y="4051664"/>
                </a:cubicBezTo>
                <a:cubicBezTo>
                  <a:pt x="3012636" y="3986825"/>
                  <a:pt x="3075266" y="3907713"/>
                  <a:pt x="3135961" y="3829112"/>
                </a:cubicBezTo>
                <a:cubicBezTo>
                  <a:pt x="3192684" y="3747655"/>
                  <a:pt x="3248694" y="3665180"/>
                  <a:pt x="3288105" y="3573733"/>
                </a:cubicBezTo>
                <a:cubicBezTo>
                  <a:pt x="3331487" y="3466382"/>
                  <a:pt x="3361121" y="3346797"/>
                  <a:pt x="3371102" y="3231392"/>
                </a:cubicBezTo>
                <a:cubicBezTo>
                  <a:pt x="3376193" y="3114560"/>
                  <a:pt x="3390451" y="3102632"/>
                  <a:pt x="3264071" y="309631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28"/>
          <p:cNvSpPr/>
          <p:nvPr/>
        </p:nvSpPr>
        <p:spPr>
          <a:xfrm>
            <a:off x="10553904" y="4227384"/>
            <a:ext cx="2268232" cy="3088379"/>
          </a:xfrm>
          <a:custGeom>
            <a:avLst/>
            <a:gdLst/>
            <a:ahLst/>
            <a:cxnLst/>
            <a:rect l="l" t="t" r="r" b="b"/>
            <a:pathLst>
              <a:path w="3402349" h="4632567" extrusionOk="0">
                <a:moveTo>
                  <a:pt x="1933269" y="4603609"/>
                </a:moveTo>
                <a:cubicBezTo>
                  <a:pt x="1888155" y="4546518"/>
                  <a:pt x="1883369" y="4468630"/>
                  <a:pt x="1849152" y="4405116"/>
                </a:cubicBezTo>
                <a:cubicBezTo>
                  <a:pt x="1807500" y="4320500"/>
                  <a:pt x="1775829" y="4231296"/>
                  <a:pt x="1732956" y="4147392"/>
                </a:cubicBezTo>
                <a:cubicBezTo>
                  <a:pt x="1698739" y="4090607"/>
                  <a:pt x="1656680" y="4034842"/>
                  <a:pt x="1605762" y="3991208"/>
                </a:cubicBezTo>
                <a:cubicBezTo>
                  <a:pt x="1608613" y="3978159"/>
                  <a:pt x="1611465" y="3965212"/>
                  <a:pt x="1614316" y="3952163"/>
                </a:cubicBezTo>
                <a:cubicBezTo>
                  <a:pt x="1615233" y="3947881"/>
                  <a:pt x="1616149" y="3943599"/>
                  <a:pt x="1617167" y="3939317"/>
                </a:cubicBezTo>
                <a:cubicBezTo>
                  <a:pt x="1632952" y="3951857"/>
                  <a:pt x="1646802" y="3964396"/>
                  <a:pt x="1655764" y="3971940"/>
                </a:cubicBezTo>
                <a:cubicBezTo>
                  <a:pt x="1715236" y="4032293"/>
                  <a:pt x="1767377" y="4101108"/>
                  <a:pt x="1801594" y="4178996"/>
                </a:cubicBezTo>
                <a:cubicBezTo>
                  <a:pt x="1832552" y="4259739"/>
                  <a:pt x="1871148" y="4337015"/>
                  <a:pt x="1905671" y="4416331"/>
                </a:cubicBezTo>
                <a:cubicBezTo>
                  <a:pt x="1927260" y="4463838"/>
                  <a:pt x="1935204" y="4517157"/>
                  <a:pt x="1961172" y="4562422"/>
                </a:cubicBezTo>
                <a:cubicBezTo>
                  <a:pt x="1976549" y="4588928"/>
                  <a:pt x="2020034" y="4586685"/>
                  <a:pt x="2054862" y="4584442"/>
                </a:cubicBezTo>
                <a:cubicBezTo>
                  <a:pt x="2064944" y="4583831"/>
                  <a:pt x="2074414" y="4583117"/>
                  <a:pt x="2082154" y="4583219"/>
                </a:cubicBezTo>
                <a:cubicBezTo>
                  <a:pt x="2150283" y="4581588"/>
                  <a:pt x="2212403" y="4554776"/>
                  <a:pt x="2274218" y="4528779"/>
                </a:cubicBezTo>
                <a:cubicBezTo>
                  <a:pt x="2317397" y="4511448"/>
                  <a:pt x="2361492" y="4495238"/>
                  <a:pt x="2401005" y="4470261"/>
                </a:cubicBezTo>
                <a:cubicBezTo>
                  <a:pt x="2460783" y="4426016"/>
                  <a:pt x="2495509" y="4356283"/>
                  <a:pt x="2548668" y="4305004"/>
                </a:cubicBezTo>
                <a:cubicBezTo>
                  <a:pt x="2502434" y="4264734"/>
                  <a:pt x="2447442" y="4229664"/>
                  <a:pt x="2407421" y="4183482"/>
                </a:cubicBezTo>
                <a:cubicBezTo>
                  <a:pt x="2340921" y="4117828"/>
                  <a:pt x="2272691" y="4054008"/>
                  <a:pt x="2207311" y="3987028"/>
                </a:cubicBezTo>
                <a:cubicBezTo>
                  <a:pt x="2143562" y="3923209"/>
                  <a:pt x="2063620" y="3876823"/>
                  <a:pt x="2005165" y="3807499"/>
                </a:cubicBezTo>
                <a:cubicBezTo>
                  <a:pt x="1981539" y="3778240"/>
                  <a:pt x="1962699" y="3745616"/>
                  <a:pt x="1941416" y="3714624"/>
                </a:cubicBezTo>
                <a:cubicBezTo>
                  <a:pt x="1925325" y="3694744"/>
                  <a:pt x="1918299" y="3667015"/>
                  <a:pt x="1948850" y="3656616"/>
                </a:cubicBezTo>
                <a:cubicBezTo>
                  <a:pt x="2004962" y="3638775"/>
                  <a:pt x="2057815" y="3677923"/>
                  <a:pt x="2107511" y="3698720"/>
                </a:cubicBezTo>
                <a:cubicBezTo>
                  <a:pt x="2163318" y="3722984"/>
                  <a:pt x="2209857" y="3762743"/>
                  <a:pt x="2259554" y="3796998"/>
                </a:cubicBezTo>
                <a:cubicBezTo>
                  <a:pt x="2296724" y="3821771"/>
                  <a:pt x="2336440" y="3842365"/>
                  <a:pt x="2373611" y="3867240"/>
                </a:cubicBezTo>
                <a:cubicBezTo>
                  <a:pt x="2430232" y="3902718"/>
                  <a:pt x="2476568" y="3950939"/>
                  <a:pt x="2517302" y="4003340"/>
                </a:cubicBezTo>
                <a:cubicBezTo>
                  <a:pt x="2557019" y="4051460"/>
                  <a:pt x="2593374" y="4102230"/>
                  <a:pt x="2632480" y="4150757"/>
                </a:cubicBezTo>
                <a:cubicBezTo>
                  <a:pt x="2646941" y="4172879"/>
                  <a:pt x="2668632" y="4164622"/>
                  <a:pt x="2688490" y="4155242"/>
                </a:cubicBezTo>
                <a:cubicBezTo>
                  <a:pt x="2717921" y="4139950"/>
                  <a:pt x="2746028" y="4122415"/>
                  <a:pt x="2774338" y="4105186"/>
                </a:cubicBezTo>
                <a:cubicBezTo>
                  <a:pt x="2825664" y="4073786"/>
                  <a:pt x="2877091" y="4041978"/>
                  <a:pt x="2922307" y="4002015"/>
                </a:cubicBezTo>
                <a:cubicBezTo>
                  <a:pt x="2984122" y="3945230"/>
                  <a:pt x="3036466" y="3878964"/>
                  <a:pt x="3088607" y="3813411"/>
                </a:cubicBezTo>
                <a:cubicBezTo>
                  <a:pt x="3155310" y="3720741"/>
                  <a:pt x="3217939" y="3627051"/>
                  <a:pt x="3259285" y="3520414"/>
                </a:cubicBezTo>
                <a:cubicBezTo>
                  <a:pt x="3296863" y="3400625"/>
                  <a:pt x="3330061" y="3277472"/>
                  <a:pt x="3326090" y="3150649"/>
                </a:cubicBezTo>
                <a:cubicBezTo>
                  <a:pt x="3239732" y="3136784"/>
                  <a:pt x="3152255" y="3140760"/>
                  <a:pt x="3065286" y="3133624"/>
                </a:cubicBezTo>
                <a:cubicBezTo>
                  <a:pt x="2965995" y="3128731"/>
                  <a:pt x="2866399" y="3113337"/>
                  <a:pt x="2771996" y="3081325"/>
                </a:cubicBezTo>
                <a:cubicBezTo>
                  <a:pt x="2733196" y="3067154"/>
                  <a:pt x="2699896" y="3041973"/>
                  <a:pt x="2662725" y="3024234"/>
                </a:cubicBezTo>
                <a:cubicBezTo>
                  <a:pt x="2626573" y="3004354"/>
                  <a:pt x="2582580" y="2988553"/>
                  <a:pt x="2557019" y="2955215"/>
                </a:cubicBezTo>
                <a:cubicBezTo>
                  <a:pt x="2537772" y="2887318"/>
                  <a:pt x="2660485" y="2874371"/>
                  <a:pt x="2706006" y="2871007"/>
                </a:cubicBezTo>
                <a:cubicBezTo>
                  <a:pt x="2808046" y="2863259"/>
                  <a:pt x="2909679" y="2872842"/>
                  <a:pt x="3010803" y="2886809"/>
                </a:cubicBezTo>
                <a:cubicBezTo>
                  <a:pt x="3112844" y="2898533"/>
                  <a:pt x="3214069" y="2916781"/>
                  <a:pt x="3313971" y="2940331"/>
                </a:cubicBezTo>
                <a:cubicBezTo>
                  <a:pt x="3318452" y="2937680"/>
                  <a:pt x="3324562" y="2929117"/>
                  <a:pt x="3325886" y="2925243"/>
                </a:cubicBezTo>
                <a:cubicBezTo>
                  <a:pt x="3371713" y="2789245"/>
                  <a:pt x="3354401" y="2642032"/>
                  <a:pt x="3343198" y="2502466"/>
                </a:cubicBezTo>
                <a:cubicBezTo>
                  <a:pt x="3326803" y="2365652"/>
                  <a:pt x="3313767" y="2223944"/>
                  <a:pt x="3266210" y="2093961"/>
                </a:cubicBezTo>
                <a:cubicBezTo>
                  <a:pt x="3244315" y="2084582"/>
                  <a:pt x="3219874" y="2085295"/>
                  <a:pt x="3195841" y="2085907"/>
                </a:cubicBezTo>
                <a:cubicBezTo>
                  <a:pt x="3186166" y="2086111"/>
                  <a:pt x="3176492" y="2086417"/>
                  <a:pt x="3167021" y="2086009"/>
                </a:cubicBezTo>
                <a:cubicBezTo>
                  <a:pt x="3139321" y="2085295"/>
                  <a:pt x="3111520" y="2085805"/>
                  <a:pt x="3083616" y="2086417"/>
                </a:cubicBezTo>
                <a:cubicBezTo>
                  <a:pt x="3025264" y="2087538"/>
                  <a:pt x="2966912" y="2088762"/>
                  <a:pt x="2909577" y="2078261"/>
                </a:cubicBezTo>
                <a:cubicBezTo>
                  <a:pt x="2874546" y="2070411"/>
                  <a:pt x="2837273" y="2066231"/>
                  <a:pt x="2805806" y="2047881"/>
                </a:cubicBezTo>
                <a:cubicBezTo>
                  <a:pt x="2723013" y="1993542"/>
                  <a:pt x="2685842" y="1923300"/>
                  <a:pt x="2779023" y="1854486"/>
                </a:cubicBezTo>
                <a:cubicBezTo>
                  <a:pt x="2864566" y="1791686"/>
                  <a:pt x="2972716" y="1771704"/>
                  <a:pt x="3074146" y="1748358"/>
                </a:cubicBezTo>
                <a:cubicBezTo>
                  <a:pt x="3128628" y="1736022"/>
                  <a:pt x="3183620" y="1721852"/>
                  <a:pt x="3239834" y="1722565"/>
                </a:cubicBezTo>
                <a:cubicBezTo>
                  <a:pt x="3250934" y="1663232"/>
                  <a:pt x="3231891" y="1606549"/>
                  <a:pt x="3216615" y="1549968"/>
                </a:cubicBezTo>
                <a:cubicBezTo>
                  <a:pt x="3210301" y="1522952"/>
                  <a:pt x="3206431" y="1495426"/>
                  <a:pt x="3201543" y="1471264"/>
                </a:cubicBezTo>
                <a:cubicBezTo>
                  <a:pt x="3177408" y="1348009"/>
                  <a:pt x="3153986" y="1224754"/>
                  <a:pt x="3112334" y="1105985"/>
                </a:cubicBezTo>
                <a:cubicBezTo>
                  <a:pt x="3087792" y="1031869"/>
                  <a:pt x="3048381" y="964074"/>
                  <a:pt x="3022005" y="890774"/>
                </a:cubicBezTo>
                <a:cubicBezTo>
                  <a:pt x="2967726" y="912692"/>
                  <a:pt x="2919354" y="946845"/>
                  <a:pt x="2867417" y="973657"/>
                </a:cubicBezTo>
                <a:cubicBezTo>
                  <a:pt x="2827090" y="994760"/>
                  <a:pt x="2790632" y="1011786"/>
                  <a:pt x="2751730" y="1033093"/>
                </a:cubicBezTo>
                <a:cubicBezTo>
                  <a:pt x="2662623" y="1082639"/>
                  <a:pt x="2573109" y="1131676"/>
                  <a:pt x="2477179" y="1166848"/>
                </a:cubicBezTo>
                <a:cubicBezTo>
                  <a:pt x="2435222" y="1181427"/>
                  <a:pt x="2393265" y="1203040"/>
                  <a:pt x="2348864" y="1207118"/>
                </a:cubicBezTo>
                <a:cubicBezTo>
                  <a:pt x="2288170" y="1190704"/>
                  <a:pt x="2322183" y="1106597"/>
                  <a:pt x="2348355" y="1072139"/>
                </a:cubicBezTo>
                <a:cubicBezTo>
                  <a:pt x="2412207" y="990479"/>
                  <a:pt x="2489094" y="918605"/>
                  <a:pt x="2567813" y="851422"/>
                </a:cubicBezTo>
                <a:cubicBezTo>
                  <a:pt x="2647552" y="787908"/>
                  <a:pt x="2740630" y="745396"/>
                  <a:pt x="2826682" y="691874"/>
                </a:cubicBezTo>
                <a:cubicBezTo>
                  <a:pt x="2681056" y="643041"/>
                  <a:pt x="2648774" y="576979"/>
                  <a:pt x="2549788" y="473705"/>
                </a:cubicBezTo>
                <a:cubicBezTo>
                  <a:pt x="2465875" y="386948"/>
                  <a:pt x="2396931" y="286427"/>
                  <a:pt x="2313934" y="199772"/>
                </a:cubicBezTo>
                <a:cubicBezTo>
                  <a:pt x="2267599" y="144414"/>
                  <a:pt x="2206802" y="108121"/>
                  <a:pt x="2157208" y="57249"/>
                </a:cubicBezTo>
                <a:cubicBezTo>
                  <a:pt x="2143562" y="93440"/>
                  <a:pt x="2118306" y="123209"/>
                  <a:pt x="2089690" y="148594"/>
                </a:cubicBezTo>
                <a:cubicBezTo>
                  <a:pt x="2060463" y="183052"/>
                  <a:pt x="2034087" y="219958"/>
                  <a:pt x="2000990" y="250950"/>
                </a:cubicBezTo>
                <a:cubicBezTo>
                  <a:pt x="1951090" y="300292"/>
                  <a:pt x="1889173" y="334547"/>
                  <a:pt x="1829802" y="371044"/>
                </a:cubicBezTo>
                <a:cubicBezTo>
                  <a:pt x="1729901" y="433946"/>
                  <a:pt x="1619917" y="477987"/>
                  <a:pt x="1517877" y="537423"/>
                </a:cubicBezTo>
                <a:cubicBezTo>
                  <a:pt x="1537531" y="556895"/>
                  <a:pt x="1561157" y="571677"/>
                  <a:pt x="1582747" y="588906"/>
                </a:cubicBezTo>
                <a:cubicBezTo>
                  <a:pt x="1641608" y="635700"/>
                  <a:pt x="1693036" y="691262"/>
                  <a:pt x="1743547" y="746823"/>
                </a:cubicBezTo>
                <a:cubicBezTo>
                  <a:pt x="1806482" y="817269"/>
                  <a:pt x="1853429" y="900561"/>
                  <a:pt x="1895487" y="984769"/>
                </a:cubicBezTo>
                <a:cubicBezTo>
                  <a:pt x="1927362" y="1060109"/>
                  <a:pt x="1951396" y="1148396"/>
                  <a:pt x="1924714" y="1228730"/>
                </a:cubicBezTo>
                <a:cubicBezTo>
                  <a:pt x="1891923" y="1320891"/>
                  <a:pt x="1784689" y="1307026"/>
                  <a:pt x="1719819" y="1257888"/>
                </a:cubicBezTo>
                <a:cubicBezTo>
                  <a:pt x="1645478" y="1194782"/>
                  <a:pt x="1578164" y="1124234"/>
                  <a:pt x="1518589" y="1046958"/>
                </a:cubicBezTo>
                <a:cubicBezTo>
                  <a:pt x="1424390" y="941340"/>
                  <a:pt x="1344652" y="825119"/>
                  <a:pt x="1278866" y="699928"/>
                </a:cubicBezTo>
                <a:cubicBezTo>
                  <a:pt x="1185176" y="736221"/>
                  <a:pt x="1098513" y="786481"/>
                  <a:pt x="1010424" y="832154"/>
                </a:cubicBezTo>
                <a:cubicBezTo>
                  <a:pt x="926001" y="883433"/>
                  <a:pt x="849318" y="940218"/>
                  <a:pt x="769275" y="997207"/>
                </a:cubicBezTo>
                <a:cubicBezTo>
                  <a:pt x="722939" y="1033093"/>
                  <a:pt x="680575" y="1073566"/>
                  <a:pt x="636989" y="1112612"/>
                </a:cubicBezTo>
                <a:cubicBezTo>
                  <a:pt x="589533" y="1155226"/>
                  <a:pt x="539124" y="1194884"/>
                  <a:pt x="495843" y="1241984"/>
                </a:cubicBezTo>
                <a:cubicBezTo>
                  <a:pt x="543808" y="1265941"/>
                  <a:pt x="597273" y="1274709"/>
                  <a:pt x="645339" y="1298463"/>
                </a:cubicBezTo>
                <a:cubicBezTo>
                  <a:pt x="753388" y="1349437"/>
                  <a:pt x="854410" y="1407139"/>
                  <a:pt x="957978" y="1465351"/>
                </a:cubicBezTo>
                <a:cubicBezTo>
                  <a:pt x="1111243" y="1546706"/>
                  <a:pt x="1267460" y="1639580"/>
                  <a:pt x="1372046" y="1781593"/>
                </a:cubicBezTo>
                <a:cubicBezTo>
                  <a:pt x="1401986" y="1824819"/>
                  <a:pt x="1455349" y="1918713"/>
                  <a:pt x="1411559" y="1965405"/>
                </a:cubicBezTo>
                <a:cubicBezTo>
                  <a:pt x="1368177" y="2012199"/>
                  <a:pt x="1309417" y="1995377"/>
                  <a:pt x="1260637" y="1967954"/>
                </a:cubicBezTo>
                <a:cubicBezTo>
                  <a:pt x="1164198" y="1923300"/>
                  <a:pt x="1076618" y="1863661"/>
                  <a:pt x="986900" y="1807488"/>
                </a:cubicBezTo>
                <a:cubicBezTo>
                  <a:pt x="920197" y="1770583"/>
                  <a:pt x="861641" y="1721240"/>
                  <a:pt x="795039" y="1684335"/>
                </a:cubicBezTo>
                <a:cubicBezTo>
                  <a:pt x="753083" y="1661703"/>
                  <a:pt x="710311" y="1640192"/>
                  <a:pt x="671511" y="1612054"/>
                </a:cubicBezTo>
                <a:cubicBezTo>
                  <a:pt x="605827" y="1559857"/>
                  <a:pt x="532301" y="1518976"/>
                  <a:pt x="459487" y="1477789"/>
                </a:cubicBezTo>
                <a:cubicBezTo>
                  <a:pt x="458367" y="1477585"/>
                  <a:pt x="457247" y="1477585"/>
                  <a:pt x="456127" y="1477381"/>
                </a:cubicBezTo>
                <a:lnTo>
                  <a:pt x="451544" y="1478095"/>
                </a:lnTo>
                <a:cubicBezTo>
                  <a:pt x="447471" y="1479114"/>
                  <a:pt x="443397" y="1480337"/>
                  <a:pt x="442379" y="1480847"/>
                </a:cubicBezTo>
                <a:cubicBezTo>
                  <a:pt x="367834" y="1509495"/>
                  <a:pt x="317120" y="1575353"/>
                  <a:pt x="271904" y="1638255"/>
                </a:cubicBezTo>
                <a:cubicBezTo>
                  <a:pt x="195730" y="1738979"/>
                  <a:pt x="136767" y="1852651"/>
                  <a:pt x="103568" y="1974478"/>
                </a:cubicBezTo>
                <a:cubicBezTo>
                  <a:pt x="71286" y="2099670"/>
                  <a:pt x="58963" y="2231998"/>
                  <a:pt x="56010" y="2360045"/>
                </a:cubicBezTo>
                <a:cubicBezTo>
                  <a:pt x="60797" y="2390731"/>
                  <a:pt x="242473" y="2411324"/>
                  <a:pt x="279033" y="2419378"/>
                </a:cubicBezTo>
                <a:cubicBezTo>
                  <a:pt x="330664" y="2424680"/>
                  <a:pt x="382193" y="2429981"/>
                  <a:pt x="432908" y="2440991"/>
                </a:cubicBezTo>
                <a:cubicBezTo>
                  <a:pt x="509286" y="2453225"/>
                  <a:pt x="585867" y="2465051"/>
                  <a:pt x="658680" y="2492373"/>
                </a:cubicBezTo>
                <a:cubicBezTo>
                  <a:pt x="735058" y="2518267"/>
                  <a:pt x="816527" y="2524079"/>
                  <a:pt x="893210" y="2548648"/>
                </a:cubicBezTo>
                <a:cubicBezTo>
                  <a:pt x="941175" y="2564144"/>
                  <a:pt x="989140" y="2579946"/>
                  <a:pt x="1036698" y="2596461"/>
                </a:cubicBezTo>
                <a:cubicBezTo>
                  <a:pt x="1075600" y="2613385"/>
                  <a:pt x="1123259" y="2624191"/>
                  <a:pt x="1150246" y="2658752"/>
                </a:cubicBezTo>
                <a:cubicBezTo>
                  <a:pt x="1172243" y="2699938"/>
                  <a:pt x="1174483" y="2753257"/>
                  <a:pt x="1143728" y="2790672"/>
                </a:cubicBezTo>
                <a:cubicBezTo>
                  <a:pt x="1090060" y="2860098"/>
                  <a:pt x="987002" y="2842461"/>
                  <a:pt x="909097" y="2847049"/>
                </a:cubicBezTo>
                <a:cubicBezTo>
                  <a:pt x="781801" y="2847355"/>
                  <a:pt x="657356" y="2812081"/>
                  <a:pt x="534439" y="2783433"/>
                </a:cubicBezTo>
                <a:cubicBezTo>
                  <a:pt x="416512" y="2760801"/>
                  <a:pt x="293188" y="2746121"/>
                  <a:pt x="176279" y="2721755"/>
                </a:cubicBezTo>
                <a:cubicBezTo>
                  <a:pt x="107845" y="2709216"/>
                  <a:pt x="71286" y="2689540"/>
                  <a:pt x="58149" y="2777317"/>
                </a:cubicBezTo>
                <a:cubicBezTo>
                  <a:pt x="33301" y="2942982"/>
                  <a:pt x="45623" y="3116293"/>
                  <a:pt x="99596" y="3274720"/>
                </a:cubicBezTo>
                <a:cubicBezTo>
                  <a:pt x="133508" y="3366269"/>
                  <a:pt x="180251" y="3451803"/>
                  <a:pt x="229947" y="3535400"/>
                </a:cubicBezTo>
                <a:cubicBezTo>
                  <a:pt x="249093" y="3547430"/>
                  <a:pt x="273635" y="3546614"/>
                  <a:pt x="296956" y="3545799"/>
                </a:cubicBezTo>
                <a:cubicBezTo>
                  <a:pt x="303779" y="3545595"/>
                  <a:pt x="310602" y="3545289"/>
                  <a:pt x="317120" y="3545391"/>
                </a:cubicBezTo>
                <a:cubicBezTo>
                  <a:pt x="355308" y="3542537"/>
                  <a:pt x="393395" y="3538051"/>
                  <a:pt x="431279" y="3532749"/>
                </a:cubicBezTo>
                <a:cubicBezTo>
                  <a:pt x="513461" y="3521841"/>
                  <a:pt x="588515" y="3505733"/>
                  <a:pt x="667133" y="3484936"/>
                </a:cubicBezTo>
                <a:cubicBezTo>
                  <a:pt x="721411" y="3473722"/>
                  <a:pt x="775283" y="3460061"/>
                  <a:pt x="826813" y="3440793"/>
                </a:cubicBezTo>
                <a:cubicBezTo>
                  <a:pt x="860011" y="3431006"/>
                  <a:pt x="894839" y="3428559"/>
                  <a:pt x="928853" y="3423461"/>
                </a:cubicBezTo>
                <a:cubicBezTo>
                  <a:pt x="968162" y="3416937"/>
                  <a:pt x="1007980" y="3413165"/>
                  <a:pt x="1047696" y="3410922"/>
                </a:cubicBezTo>
                <a:cubicBezTo>
                  <a:pt x="1055130" y="3410514"/>
                  <a:pt x="1063379" y="3411737"/>
                  <a:pt x="1069897" y="3415509"/>
                </a:cubicBezTo>
                <a:cubicBezTo>
                  <a:pt x="1141997" y="3483509"/>
                  <a:pt x="1025598" y="3539886"/>
                  <a:pt x="970504" y="3562314"/>
                </a:cubicBezTo>
                <a:cubicBezTo>
                  <a:pt x="893617" y="3597384"/>
                  <a:pt x="812046" y="3620730"/>
                  <a:pt x="728540" y="3631231"/>
                </a:cubicBezTo>
                <a:cubicBezTo>
                  <a:pt x="677418" y="3641018"/>
                  <a:pt x="627009" y="3655291"/>
                  <a:pt x="574970" y="3659369"/>
                </a:cubicBezTo>
                <a:cubicBezTo>
                  <a:pt x="486983" y="3671398"/>
                  <a:pt x="396654" y="3665689"/>
                  <a:pt x="311111" y="3692400"/>
                </a:cubicBezTo>
                <a:cubicBezTo>
                  <a:pt x="348078" y="3775793"/>
                  <a:pt x="398894" y="3854700"/>
                  <a:pt x="447776" y="3930957"/>
                </a:cubicBezTo>
                <a:cubicBezTo>
                  <a:pt x="475679" y="3971635"/>
                  <a:pt x="502055" y="4014351"/>
                  <a:pt x="539837" y="4046872"/>
                </a:cubicBezTo>
                <a:cubicBezTo>
                  <a:pt x="603586" y="4099375"/>
                  <a:pt x="690453" y="4132610"/>
                  <a:pt x="773450" y="4118337"/>
                </a:cubicBezTo>
                <a:cubicBezTo>
                  <a:pt x="836996" y="4107021"/>
                  <a:pt x="891479" y="4071034"/>
                  <a:pt x="947896" y="4042080"/>
                </a:cubicBezTo>
                <a:cubicBezTo>
                  <a:pt x="994028" y="4021589"/>
                  <a:pt x="1043827" y="3998039"/>
                  <a:pt x="1086904" y="3975203"/>
                </a:cubicBezTo>
                <a:cubicBezTo>
                  <a:pt x="1140979" y="3946249"/>
                  <a:pt x="1193527" y="3914238"/>
                  <a:pt x="1244751" y="3880595"/>
                </a:cubicBezTo>
                <a:cubicBezTo>
                  <a:pt x="1262266" y="3869687"/>
                  <a:pt x="1281310" y="3854089"/>
                  <a:pt x="1302696" y="3855312"/>
                </a:cubicBezTo>
                <a:cubicBezTo>
                  <a:pt x="1299437" y="3860206"/>
                  <a:pt x="1296280" y="3865099"/>
                  <a:pt x="1293123" y="3869993"/>
                </a:cubicBezTo>
                <a:cubicBezTo>
                  <a:pt x="1282634" y="3886406"/>
                  <a:pt x="1272552" y="3902922"/>
                  <a:pt x="1262572" y="3919743"/>
                </a:cubicBezTo>
                <a:cubicBezTo>
                  <a:pt x="1260637" y="3923005"/>
                  <a:pt x="1258702" y="3926370"/>
                  <a:pt x="1256767" y="3929734"/>
                </a:cubicBezTo>
                <a:cubicBezTo>
                  <a:pt x="1160837" y="3989475"/>
                  <a:pt x="1062259" y="4045037"/>
                  <a:pt x="958284" y="4089588"/>
                </a:cubicBezTo>
                <a:cubicBezTo>
                  <a:pt x="915410" y="4112730"/>
                  <a:pt x="873352" y="4138013"/>
                  <a:pt x="826711" y="4153203"/>
                </a:cubicBezTo>
                <a:cubicBezTo>
                  <a:pt x="718560" y="4191332"/>
                  <a:pt x="595949" y="4155140"/>
                  <a:pt x="509998" y="4083471"/>
                </a:cubicBezTo>
                <a:cubicBezTo>
                  <a:pt x="483012" y="4060533"/>
                  <a:pt x="460302" y="4033109"/>
                  <a:pt x="440546" y="4003850"/>
                </a:cubicBezTo>
                <a:cubicBezTo>
                  <a:pt x="379036" y="3914850"/>
                  <a:pt x="321295" y="3822587"/>
                  <a:pt x="273635" y="3725431"/>
                </a:cubicBezTo>
                <a:cubicBezTo>
                  <a:pt x="261109" y="3700861"/>
                  <a:pt x="249500" y="3658145"/>
                  <a:pt x="286365" y="3649989"/>
                </a:cubicBezTo>
                <a:cubicBezTo>
                  <a:pt x="317120" y="3642241"/>
                  <a:pt x="347671" y="3633576"/>
                  <a:pt x="379138" y="3629192"/>
                </a:cubicBezTo>
                <a:cubicBezTo>
                  <a:pt x="461422" y="3619609"/>
                  <a:pt x="542281" y="3619405"/>
                  <a:pt x="623648" y="3605234"/>
                </a:cubicBezTo>
                <a:cubicBezTo>
                  <a:pt x="670188" y="3596059"/>
                  <a:pt x="716421" y="3584335"/>
                  <a:pt x="763368" y="3577403"/>
                </a:cubicBezTo>
                <a:cubicBezTo>
                  <a:pt x="843921" y="3567106"/>
                  <a:pt x="918669" y="3534585"/>
                  <a:pt x="991381" y="3500738"/>
                </a:cubicBezTo>
                <a:cubicBezTo>
                  <a:pt x="1008693" y="3488504"/>
                  <a:pt x="1039142" y="3480043"/>
                  <a:pt x="1044336" y="3458328"/>
                </a:cubicBezTo>
                <a:cubicBezTo>
                  <a:pt x="972643" y="3464750"/>
                  <a:pt x="898506" y="3470663"/>
                  <a:pt x="829155" y="3489727"/>
                </a:cubicBezTo>
                <a:cubicBezTo>
                  <a:pt x="759498" y="3516336"/>
                  <a:pt x="685667" y="3527754"/>
                  <a:pt x="613872" y="3547022"/>
                </a:cubicBezTo>
                <a:cubicBezTo>
                  <a:pt x="544114" y="3563844"/>
                  <a:pt x="473133" y="3575364"/>
                  <a:pt x="401950" y="3584335"/>
                </a:cubicBezTo>
                <a:cubicBezTo>
                  <a:pt x="344106" y="3590554"/>
                  <a:pt x="284532" y="3600443"/>
                  <a:pt x="227198" y="3586578"/>
                </a:cubicBezTo>
                <a:cubicBezTo>
                  <a:pt x="202655" y="3580767"/>
                  <a:pt x="188092" y="3560173"/>
                  <a:pt x="177400" y="3538866"/>
                </a:cubicBezTo>
                <a:cubicBezTo>
                  <a:pt x="165383" y="3518171"/>
                  <a:pt x="153162" y="3497679"/>
                  <a:pt x="141960" y="3476576"/>
                </a:cubicBezTo>
                <a:cubicBezTo>
                  <a:pt x="57843" y="3327733"/>
                  <a:pt x="2342" y="3160844"/>
                  <a:pt x="0" y="2988960"/>
                </a:cubicBezTo>
                <a:cubicBezTo>
                  <a:pt x="2953" y="2910155"/>
                  <a:pt x="-12526" y="2728892"/>
                  <a:pt x="56316" y="2679243"/>
                </a:cubicBezTo>
                <a:cubicBezTo>
                  <a:pt x="77192" y="2664053"/>
                  <a:pt x="102142" y="2659057"/>
                  <a:pt x="127092" y="2665174"/>
                </a:cubicBezTo>
                <a:cubicBezTo>
                  <a:pt x="160291" y="2669966"/>
                  <a:pt x="193999" y="2677408"/>
                  <a:pt x="226383" y="2684340"/>
                </a:cubicBezTo>
                <a:cubicBezTo>
                  <a:pt x="330155" y="2701366"/>
                  <a:pt x="434028" y="2717575"/>
                  <a:pt x="537596" y="2736130"/>
                </a:cubicBezTo>
                <a:cubicBezTo>
                  <a:pt x="599309" y="2749893"/>
                  <a:pt x="665401" y="2767632"/>
                  <a:pt x="725689" y="2778948"/>
                </a:cubicBezTo>
                <a:cubicBezTo>
                  <a:pt x="820091" y="2799745"/>
                  <a:pt x="916938" y="2804129"/>
                  <a:pt x="1013174" y="2797196"/>
                </a:cubicBezTo>
                <a:cubicBezTo>
                  <a:pt x="1050344" y="2794342"/>
                  <a:pt x="1097087" y="2788633"/>
                  <a:pt x="1113687" y="2750402"/>
                </a:cubicBezTo>
                <a:cubicBezTo>
                  <a:pt x="1121426" y="2736436"/>
                  <a:pt x="1121121" y="2724304"/>
                  <a:pt x="1118269" y="2710031"/>
                </a:cubicBezTo>
                <a:cubicBezTo>
                  <a:pt x="1115927" y="2700754"/>
                  <a:pt x="1114603" y="2690661"/>
                  <a:pt x="1109206" y="2682505"/>
                </a:cubicBezTo>
                <a:cubicBezTo>
                  <a:pt x="1102485" y="2677102"/>
                  <a:pt x="1094643" y="2673228"/>
                  <a:pt x="1087107" y="2669048"/>
                </a:cubicBezTo>
                <a:cubicBezTo>
                  <a:pt x="1013581" y="2634284"/>
                  <a:pt x="938120" y="2613385"/>
                  <a:pt x="861539" y="2588611"/>
                </a:cubicBezTo>
                <a:cubicBezTo>
                  <a:pt x="800335" y="2571484"/>
                  <a:pt x="736993" y="2564348"/>
                  <a:pt x="675789" y="2547119"/>
                </a:cubicBezTo>
                <a:cubicBezTo>
                  <a:pt x="609289" y="2525302"/>
                  <a:pt x="542688" y="2504301"/>
                  <a:pt x="472930" y="2495839"/>
                </a:cubicBezTo>
                <a:cubicBezTo>
                  <a:pt x="346143" y="2471473"/>
                  <a:pt x="216810" y="2462502"/>
                  <a:pt x="91042" y="2432122"/>
                </a:cubicBezTo>
                <a:cubicBezTo>
                  <a:pt x="-611" y="2407552"/>
                  <a:pt x="5703" y="2373604"/>
                  <a:pt x="10998" y="2289497"/>
                </a:cubicBezTo>
                <a:cubicBezTo>
                  <a:pt x="27903" y="1975396"/>
                  <a:pt x="98069" y="1750805"/>
                  <a:pt x="312639" y="1513776"/>
                </a:cubicBezTo>
                <a:cubicBezTo>
                  <a:pt x="349707" y="1476260"/>
                  <a:pt x="417836" y="1421106"/>
                  <a:pt x="473439" y="1432830"/>
                </a:cubicBezTo>
                <a:cubicBezTo>
                  <a:pt x="556130" y="1475444"/>
                  <a:pt x="635767" y="1524685"/>
                  <a:pt x="709598" y="1581368"/>
                </a:cubicBezTo>
                <a:cubicBezTo>
                  <a:pt x="763674" y="1617865"/>
                  <a:pt x="824470" y="1642740"/>
                  <a:pt x="878138" y="1680053"/>
                </a:cubicBezTo>
                <a:cubicBezTo>
                  <a:pt x="949220" y="1731843"/>
                  <a:pt x="1025903" y="1774661"/>
                  <a:pt x="1099328" y="1822984"/>
                </a:cubicBezTo>
                <a:cubicBezTo>
                  <a:pt x="1154319" y="1860093"/>
                  <a:pt x="1212570" y="1891493"/>
                  <a:pt x="1271839" y="1921058"/>
                </a:cubicBezTo>
                <a:cubicBezTo>
                  <a:pt x="1295465" y="1931966"/>
                  <a:pt x="1317258" y="1945525"/>
                  <a:pt x="1341699" y="1948380"/>
                </a:cubicBezTo>
                <a:cubicBezTo>
                  <a:pt x="1350355" y="1949093"/>
                  <a:pt x="1361252" y="1944811"/>
                  <a:pt x="1367667" y="1940937"/>
                </a:cubicBezTo>
                <a:cubicBezTo>
                  <a:pt x="1381008" y="1934515"/>
                  <a:pt x="1383452" y="1921363"/>
                  <a:pt x="1379073" y="1908110"/>
                </a:cubicBezTo>
                <a:cubicBezTo>
                  <a:pt x="1368380" y="1854486"/>
                  <a:pt x="1336200" y="1808813"/>
                  <a:pt x="1300863" y="1768442"/>
                </a:cubicBezTo>
                <a:cubicBezTo>
                  <a:pt x="1222652" y="1677301"/>
                  <a:pt x="1118371" y="1612462"/>
                  <a:pt x="1017349" y="1550987"/>
                </a:cubicBezTo>
                <a:cubicBezTo>
                  <a:pt x="883739" y="1480541"/>
                  <a:pt x="754916" y="1401124"/>
                  <a:pt x="617436" y="1338120"/>
                </a:cubicBezTo>
                <a:cubicBezTo>
                  <a:pt x="574563" y="1319260"/>
                  <a:pt x="532199" y="1309371"/>
                  <a:pt x="489427" y="1291938"/>
                </a:cubicBezTo>
                <a:cubicBezTo>
                  <a:pt x="473439" y="1284904"/>
                  <a:pt x="456840" y="1275830"/>
                  <a:pt x="448489" y="1259723"/>
                </a:cubicBezTo>
                <a:cubicBezTo>
                  <a:pt x="437898" y="1240760"/>
                  <a:pt x="449406" y="1219861"/>
                  <a:pt x="464274" y="1207016"/>
                </a:cubicBezTo>
                <a:cubicBezTo>
                  <a:pt x="503379" y="1164707"/>
                  <a:pt x="548289" y="1128414"/>
                  <a:pt x="591570" y="1090489"/>
                </a:cubicBezTo>
                <a:cubicBezTo>
                  <a:pt x="663263" y="1025039"/>
                  <a:pt x="734854" y="959181"/>
                  <a:pt x="816323" y="905964"/>
                </a:cubicBezTo>
                <a:cubicBezTo>
                  <a:pt x="875694" y="866306"/>
                  <a:pt x="932010" y="821959"/>
                  <a:pt x="994639" y="787297"/>
                </a:cubicBezTo>
                <a:cubicBezTo>
                  <a:pt x="1055232" y="756305"/>
                  <a:pt x="1112159" y="724293"/>
                  <a:pt x="1172752" y="694626"/>
                </a:cubicBezTo>
                <a:cubicBezTo>
                  <a:pt x="1211450" y="680965"/>
                  <a:pt x="1250759" y="650585"/>
                  <a:pt x="1292308" y="652522"/>
                </a:cubicBezTo>
                <a:cubicBezTo>
                  <a:pt x="1313388" y="655784"/>
                  <a:pt x="1319702" y="678620"/>
                  <a:pt x="1329784" y="694320"/>
                </a:cubicBezTo>
                <a:cubicBezTo>
                  <a:pt x="1350355" y="730206"/>
                  <a:pt x="1368991" y="767213"/>
                  <a:pt x="1392108" y="801671"/>
                </a:cubicBezTo>
                <a:cubicBezTo>
                  <a:pt x="1432130" y="870690"/>
                  <a:pt x="1480503" y="928087"/>
                  <a:pt x="1530912" y="988644"/>
                </a:cubicBezTo>
                <a:cubicBezTo>
                  <a:pt x="1580506" y="1046448"/>
                  <a:pt x="1624805" y="1109248"/>
                  <a:pt x="1682343" y="1159610"/>
                </a:cubicBezTo>
                <a:cubicBezTo>
                  <a:pt x="1721856" y="1196617"/>
                  <a:pt x="1759026" y="1241168"/>
                  <a:pt x="1816055" y="1248712"/>
                </a:cubicBezTo>
                <a:cubicBezTo>
                  <a:pt x="1901801" y="1263087"/>
                  <a:pt x="1893043" y="1146051"/>
                  <a:pt x="1881128" y="1091305"/>
                </a:cubicBezTo>
                <a:cubicBezTo>
                  <a:pt x="1867686" y="1026160"/>
                  <a:pt x="1837644" y="971822"/>
                  <a:pt x="1804343" y="915853"/>
                </a:cubicBezTo>
                <a:cubicBezTo>
                  <a:pt x="1776847" y="866102"/>
                  <a:pt x="1744871" y="819003"/>
                  <a:pt x="1706784" y="776592"/>
                </a:cubicBezTo>
                <a:cubicBezTo>
                  <a:pt x="1654338" y="719807"/>
                  <a:pt x="1600874" y="661187"/>
                  <a:pt x="1539670" y="615515"/>
                </a:cubicBezTo>
                <a:cubicBezTo>
                  <a:pt x="1488548" y="579119"/>
                  <a:pt x="1416956" y="526820"/>
                  <a:pt x="1510952" y="487774"/>
                </a:cubicBezTo>
                <a:cubicBezTo>
                  <a:pt x="1570526" y="453928"/>
                  <a:pt x="1635905" y="420489"/>
                  <a:pt x="1696702" y="392249"/>
                </a:cubicBezTo>
                <a:cubicBezTo>
                  <a:pt x="1783772" y="344742"/>
                  <a:pt x="1872167" y="296418"/>
                  <a:pt x="1949766" y="234332"/>
                </a:cubicBezTo>
                <a:cubicBezTo>
                  <a:pt x="1984594" y="204665"/>
                  <a:pt x="2012905" y="168474"/>
                  <a:pt x="2041623" y="132996"/>
                </a:cubicBezTo>
                <a:cubicBezTo>
                  <a:pt x="2058426" y="113320"/>
                  <a:pt x="2075331" y="93644"/>
                  <a:pt x="2095087" y="76925"/>
                </a:cubicBezTo>
                <a:cubicBezTo>
                  <a:pt x="2100587" y="72541"/>
                  <a:pt x="2107511" y="71216"/>
                  <a:pt x="2114029" y="72643"/>
                </a:cubicBezTo>
                <a:cubicBezTo>
                  <a:pt x="2120852" y="58880"/>
                  <a:pt x="2126962" y="43282"/>
                  <a:pt x="2130017" y="28500"/>
                </a:cubicBezTo>
                <a:cubicBezTo>
                  <a:pt x="2131749" y="19732"/>
                  <a:pt x="2133582" y="10047"/>
                  <a:pt x="2141321" y="4542"/>
                </a:cubicBezTo>
                <a:cubicBezTo>
                  <a:pt x="2152931" y="-3920"/>
                  <a:pt x="2168817" y="158"/>
                  <a:pt x="2177575" y="10863"/>
                </a:cubicBezTo>
                <a:cubicBezTo>
                  <a:pt x="2233687" y="70502"/>
                  <a:pt x="2304871" y="113320"/>
                  <a:pt x="2356910" y="177343"/>
                </a:cubicBezTo>
                <a:cubicBezTo>
                  <a:pt x="2407421" y="233211"/>
                  <a:pt x="2457422" y="289486"/>
                  <a:pt x="2502027" y="350247"/>
                </a:cubicBezTo>
                <a:cubicBezTo>
                  <a:pt x="2545206" y="401832"/>
                  <a:pt x="2590218" y="447811"/>
                  <a:pt x="2635739" y="496542"/>
                </a:cubicBezTo>
                <a:cubicBezTo>
                  <a:pt x="2676371" y="543336"/>
                  <a:pt x="2716495" y="592577"/>
                  <a:pt x="2774440" y="618777"/>
                </a:cubicBezTo>
                <a:cubicBezTo>
                  <a:pt x="2809167" y="639371"/>
                  <a:pt x="2857743" y="642225"/>
                  <a:pt x="2881980" y="677091"/>
                </a:cubicBezTo>
                <a:cubicBezTo>
                  <a:pt x="2891349" y="693097"/>
                  <a:pt x="2881878" y="711957"/>
                  <a:pt x="2866297" y="719807"/>
                </a:cubicBezTo>
                <a:cubicBezTo>
                  <a:pt x="2791651" y="766296"/>
                  <a:pt x="2710385" y="801467"/>
                  <a:pt x="2637368" y="850708"/>
                </a:cubicBezTo>
                <a:cubicBezTo>
                  <a:pt x="2552945" y="907391"/>
                  <a:pt x="2482271" y="981915"/>
                  <a:pt x="2412207" y="1054910"/>
                </a:cubicBezTo>
                <a:cubicBezTo>
                  <a:pt x="2386137" y="1086921"/>
                  <a:pt x="2347439" y="1125355"/>
                  <a:pt x="2355586" y="1169805"/>
                </a:cubicBezTo>
                <a:cubicBezTo>
                  <a:pt x="2506610" y="1126375"/>
                  <a:pt x="2642256" y="1045836"/>
                  <a:pt x="2778717" y="970191"/>
                </a:cubicBezTo>
                <a:cubicBezTo>
                  <a:pt x="2843791" y="938383"/>
                  <a:pt x="2905810" y="901172"/>
                  <a:pt x="2968846" y="865796"/>
                </a:cubicBezTo>
                <a:cubicBezTo>
                  <a:pt x="2997565" y="848160"/>
                  <a:pt x="3051945" y="824814"/>
                  <a:pt x="3065184" y="871404"/>
                </a:cubicBezTo>
                <a:cubicBezTo>
                  <a:pt x="3083107" y="922989"/>
                  <a:pt x="3109381" y="971007"/>
                  <a:pt x="3130156" y="1021573"/>
                </a:cubicBezTo>
                <a:cubicBezTo>
                  <a:pt x="3179852" y="1142992"/>
                  <a:pt x="3214171" y="1274301"/>
                  <a:pt x="3235251" y="1403265"/>
                </a:cubicBezTo>
                <a:cubicBezTo>
                  <a:pt x="3247777" y="1456074"/>
                  <a:pt x="3255008" y="1509902"/>
                  <a:pt x="3268450" y="1562609"/>
                </a:cubicBezTo>
                <a:cubicBezTo>
                  <a:pt x="3285559" y="1614297"/>
                  <a:pt x="3295437" y="1668023"/>
                  <a:pt x="3287494" y="1722463"/>
                </a:cubicBezTo>
                <a:cubicBezTo>
                  <a:pt x="3285559" y="1750091"/>
                  <a:pt x="3275477" y="1773437"/>
                  <a:pt x="3243195" y="1769257"/>
                </a:cubicBezTo>
                <a:cubicBezTo>
                  <a:pt x="3206839" y="1768034"/>
                  <a:pt x="3166919" y="1775476"/>
                  <a:pt x="3133720" y="1782205"/>
                </a:cubicBezTo>
                <a:cubicBezTo>
                  <a:pt x="3027708" y="1806978"/>
                  <a:pt x="2914975" y="1821761"/>
                  <a:pt x="2821285" y="1881094"/>
                </a:cubicBezTo>
                <a:cubicBezTo>
                  <a:pt x="2800816" y="1898221"/>
                  <a:pt x="2761303" y="1921261"/>
                  <a:pt x="2774033" y="1952152"/>
                </a:cubicBezTo>
                <a:cubicBezTo>
                  <a:pt x="2790429" y="1977537"/>
                  <a:pt x="2813749" y="1999863"/>
                  <a:pt x="2841042" y="2013014"/>
                </a:cubicBezTo>
                <a:cubicBezTo>
                  <a:pt x="2921594" y="2040948"/>
                  <a:pt x="3003471" y="2040031"/>
                  <a:pt x="3086366" y="2039113"/>
                </a:cubicBezTo>
                <a:cubicBezTo>
                  <a:pt x="3101234" y="2039011"/>
                  <a:pt x="3116204" y="2038807"/>
                  <a:pt x="3131174" y="2038807"/>
                </a:cubicBezTo>
                <a:cubicBezTo>
                  <a:pt x="3144311" y="2039827"/>
                  <a:pt x="3160707" y="2039215"/>
                  <a:pt x="3178121" y="2038501"/>
                </a:cubicBezTo>
                <a:cubicBezTo>
                  <a:pt x="3234539" y="2036361"/>
                  <a:pt x="3302769" y="2034118"/>
                  <a:pt x="3314888" y="2090393"/>
                </a:cubicBezTo>
                <a:cubicBezTo>
                  <a:pt x="3369982" y="2227818"/>
                  <a:pt x="3470189" y="2905363"/>
                  <a:pt x="3334033" y="2982945"/>
                </a:cubicBezTo>
                <a:cubicBezTo>
                  <a:pt x="3304093" y="2996097"/>
                  <a:pt x="3263664" y="2973056"/>
                  <a:pt x="3234131" y="2970508"/>
                </a:cubicBezTo>
                <a:cubicBezTo>
                  <a:pt x="3172825" y="2958376"/>
                  <a:pt x="3111214" y="2946652"/>
                  <a:pt x="3049094" y="2939108"/>
                </a:cubicBezTo>
                <a:cubicBezTo>
                  <a:pt x="2938397" y="2924122"/>
                  <a:pt x="2823831" y="2909645"/>
                  <a:pt x="2712422" y="2917597"/>
                </a:cubicBezTo>
                <a:cubicBezTo>
                  <a:pt x="2678510" y="2920247"/>
                  <a:pt x="2638590" y="2924223"/>
                  <a:pt x="2609159" y="2940025"/>
                </a:cubicBezTo>
                <a:cubicBezTo>
                  <a:pt x="2661809" y="2974280"/>
                  <a:pt x="2716088" y="2996912"/>
                  <a:pt x="2769246" y="3028720"/>
                </a:cubicBezTo>
                <a:cubicBezTo>
                  <a:pt x="2926177" y="3092335"/>
                  <a:pt x="3098586" y="3085505"/>
                  <a:pt x="3264071" y="3096311"/>
                </a:cubicBezTo>
                <a:cubicBezTo>
                  <a:pt x="3390451" y="3102632"/>
                  <a:pt x="3376193" y="3114560"/>
                  <a:pt x="3371102" y="3231392"/>
                </a:cubicBezTo>
                <a:cubicBezTo>
                  <a:pt x="3361121" y="3346797"/>
                  <a:pt x="3331487" y="3466382"/>
                  <a:pt x="3288105" y="3573733"/>
                </a:cubicBezTo>
                <a:cubicBezTo>
                  <a:pt x="3248694" y="3665180"/>
                  <a:pt x="3192684" y="3747655"/>
                  <a:pt x="3135961" y="3829112"/>
                </a:cubicBezTo>
                <a:cubicBezTo>
                  <a:pt x="3075266" y="3907713"/>
                  <a:pt x="3012636" y="3986825"/>
                  <a:pt x="2936972" y="4051664"/>
                </a:cubicBezTo>
                <a:cubicBezTo>
                  <a:pt x="2897663" y="4084185"/>
                  <a:pt x="2854484" y="4111405"/>
                  <a:pt x="2811101" y="4138115"/>
                </a:cubicBezTo>
                <a:cubicBezTo>
                  <a:pt x="2769246" y="4162277"/>
                  <a:pt x="2729530" y="4192249"/>
                  <a:pt x="2683398" y="4207644"/>
                </a:cubicBezTo>
                <a:cubicBezTo>
                  <a:pt x="2631461" y="4228441"/>
                  <a:pt x="2598976" y="4187662"/>
                  <a:pt x="2571887" y="4149227"/>
                </a:cubicBezTo>
                <a:cubicBezTo>
                  <a:pt x="2530338" y="4096622"/>
                  <a:pt x="2490825" y="4042590"/>
                  <a:pt x="2446933" y="3991820"/>
                </a:cubicBezTo>
                <a:cubicBezTo>
                  <a:pt x="2393673" y="3927899"/>
                  <a:pt x="2319434" y="3888955"/>
                  <a:pt x="2249472" y="3846544"/>
                </a:cubicBezTo>
                <a:cubicBezTo>
                  <a:pt x="2206089" y="3819427"/>
                  <a:pt x="2167188" y="3785274"/>
                  <a:pt x="2122889" y="3759379"/>
                </a:cubicBezTo>
                <a:cubicBezTo>
                  <a:pt x="2078284" y="3737359"/>
                  <a:pt x="2035513" y="3712483"/>
                  <a:pt x="1988057" y="3699842"/>
                </a:cubicBezTo>
                <a:cubicBezTo>
                  <a:pt x="2008220" y="3728999"/>
                  <a:pt x="2024514" y="3757850"/>
                  <a:pt x="2047326" y="3783949"/>
                </a:cubicBezTo>
                <a:cubicBezTo>
                  <a:pt x="2089486" y="3830437"/>
                  <a:pt x="2140710" y="3866934"/>
                  <a:pt x="2188879" y="3906694"/>
                </a:cubicBezTo>
                <a:cubicBezTo>
                  <a:pt x="2265460" y="3972042"/>
                  <a:pt x="2331654" y="4048707"/>
                  <a:pt x="2406504" y="4115993"/>
                </a:cubicBezTo>
                <a:cubicBezTo>
                  <a:pt x="2429927" y="4135770"/>
                  <a:pt x="2448359" y="4160544"/>
                  <a:pt x="2470865" y="4181239"/>
                </a:cubicBezTo>
                <a:cubicBezTo>
                  <a:pt x="2491130" y="4197551"/>
                  <a:pt x="2511803" y="4213149"/>
                  <a:pt x="2531661" y="4229970"/>
                </a:cubicBezTo>
                <a:cubicBezTo>
                  <a:pt x="2554371" y="4254336"/>
                  <a:pt x="2610585" y="4275745"/>
                  <a:pt x="2598364" y="4315708"/>
                </a:cubicBezTo>
                <a:cubicBezTo>
                  <a:pt x="2584820" y="4340991"/>
                  <a:pt x="2560990" y="4359648"/>
                  <a:pt x="2543067" y="4381974"/>
                </a:cubicBezTo>
                <a:cubicBezTo>
                  <a:pt x="2513738" y="4416433"/>
                  <a:pt x="2489501" y="4455377"/>
                  <a:pt x="2456506" y="4486573"/>
                </a:cubicBezTo>
                <a:cubicBezTo>
                  <a:pt x="2419336" y="4520318"/>
                  <a:pt x="2372287" y="4540095"/>
                  <a:pt x="2326359" y="4558955"/>
                </a:cubicBezTo>
                <a:cubicBezTo>
                  <a:pt x="2245704" y="4591069"/>
                  <a:pt x="2165762" y="4630217"/>
                  <a:pt x="2077062" y="4630727"/>
                </a:cubicBezTo>
                <a:cubicBezTo>
                  <a:pt x="2060361" y="4631135"/>
                  <a:pt x="2042234" y="4632562"/>
                  <a:pt x="2024005" y="4632562"/>
                </a:cubicBezTo>
                <a:cubicBezTo>
                  <a:pt x="1990195" y="4632766"/>
                  <a:pt x="1956793" y="4627974"/>
                  <a:pt x="1933269" y="4603609"/>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28"/>
          <p:cNvSpPr/>
          <p:nvPr/>
        </p:nvSpPr>
        <p:spPr>
          <a:xfrm>
            <a:off x="11607388" y="6856587"/>
            <a:ext cx="51" cy="272"/>
          </a:xfrm>
          <a:custGeom>
            <a:avLst/>
            <a:gdLst/>
            <a:ahLst/>
            <a:cxnLst/>
            <a:rect l="l" t="t" r="r" b="b"/>
            <a:pathLst>
              <a:path w="76" h="407" extrusionOk="0">
                <a:moveTo>
                  <a:pt x="76" y="0"/>
                </a:moveTo>
                <a:cubicBezTo>
                  <a:pt x="76" y="102"/>
                  <a:pt x="76" y="306"/>
                  <a:pt x="76" y="408"/>
                </a:cubicBezTo>
                <a:cubicBezTo>
                  <a:pt x="-25" y="306"/>
                  <a:pt x="-25" y="204"/>
                  <a:pt x="76" y="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28"/>
          <p:cNvSpPr/>
          <p:nvPr/>
        </p:nvSpPr>
        <p:spPr>
          <a:xfrm>
            <a:off x="11015777" y="4578666"/>
            <a:ext cx="1037676" cy="3047028"/>
          </a:xfrm>
          <a:custGeom>
            <a:avLst/>
            <a:gdLst/>
            <a:ahLst/>
            <a:cxnLst/>
            <a:rect l="l" t="t" r="r" b="b"/>
            <a:pathLst>
              <a:path w="1556514" h="4570541" extrusionOk="0">
                <a:moveTo>
                  <a:pt x="140928" y="4569503"/>
                </a:moveTo>
                <a:cubicBezTo>
                  <a:pt x="73207" y="4557576"/>
                  <a:pt x="-56839" y="4529948"/>
                  <a:pt x="27584" y="4441967"/>
                </a:cubicBezTo>
                <a:cubicBezTo>
                  <a:pt x="77077" y="4376618"/>
                  <a:pt x="125653" y="4310556"/>
                  <a:pt x="171785" y="4242659"/>
                </a:cubicBezTo>
                <a:cubicBezTo>
                  <a:pt x="233091" y="4148459"/>
                  <a:pt x="296229" y="4060274"/>
                  <a:pt x="354073" y="3965157"/>
                </a:cubicBezTo>
                <a:cubicBezTo>
                  <a:pt x="420165" y="3850670"/>
                  <a:pt x="482489" y="3733940"/>
                  <a:pt x="543285" y="3616496"/>
                </a:cubicBezTo>
                <a:cubicBezTo>
                  <a:pt x="586362" y="3530758"/>
                  <a:pt x="621292" y="3441554"/>
                  <a:pt x="657037" y="3352655"/>
                </a:cubicBezTo>
                <a:cubicBezTo>
                  <a:pt x="756124" y="3128268"/>
                  <a:pt x="839019" y="2897459"/>
                  <a:pt x="927923" y="2668994"/>
                </a:cubicBezTo>
                <a:cubicBezTo>
                  <a:pt x="993302" y="2510057"/>
                  <a:pt x="1043406" y="2346227"/>
                  <a:pt x="1092796" y="2181989"/>
                </a:cubicBezTo>
                <a:cubicBezTo>
                  <a:pt x="1133735" y="2049967"/>
                  <a:pt x="1180580" y="1919678"/>
                  <a:pt x="1218056" y="1786636"/>
                </a:cubicBezTo>
                <a:cubicBezTo>
                  <a:pt x="1301562" y="1482322"/>
                  <a:pt x="1349832" y="1170871"/>
                  <a:pt x="1411342" y="861970"/>
                </a:cubicBezTo>
                <a:cubicBezTo>
                  <a:pt x="1445763" y="681216"/>
                  <a:pt x="1480081" y="497201"/>
                  <a:pt x="1493626" y="314001"/>
                </a:cubicBezTo>
                <a:cubicBezTo>
                  <a:pt x="1496579" y="242841"/>
                  <a:pt x="1506355" y="170254"/>
                  <a:pt x="1506050" y="99401"/>
                </a:cubicBezTo>
                <a:cubicBezTo>
                  <a:pt x="1505643" y="76564"/>
                  <a:pt x="1499634" y="54034"/>
                  <a:pt x="1501569" y="31198"/>
                </a:cubicBezTo>
                <a:cubicBezTo>
                  <a:pt x="1502384" y="22022"/>
                  <a:pt x="1511040" y="14580"/>
                  <a:pt x="1520103" y="14172"/>
                </a:cubicBezTo>
                <a:cubicBezTo>
                  <a:pt x="1520001" y="7138"/>
                  <a:pt x="1525093" y="-4790"/>
                  <a:pt x="1533240" y="2041"/>
                </a:cubicBezTo>
                <a:cubicBezTo>
                  <a:pt x="1537619" y="7546"/>
                  <a:pt x="1537110" y="15803"/>
                  <a:pt x="1537517" y="22634"/>
                </a:cubicBezTo>
                <a:cubicBezTo>
                  <a:pt x="1572855" y="140791"/>
                  <a:pt x="1549331" y="269857"/>
                  <a:pt x="1542609" y="390665"/>
                </a:cubicBezTo>
                <a:cubicBezTo>
                  <a:pt x="1534870" y="553170"/>
                  <a:pt x="1543628" y="716388"/>
                  <a:pt x="1525908" y="878281"/>
                </a:cubicBezTo>
                <a:cubicBezTo>
                  <a:pt x="1511549" y="1002250"/>
                  <a:pt x="1495357" y="1126218"/>
                  <a:pt x="1476721" y="1249677"/>
                </a:cubicBezTo>
                <a:cubicBezTo>
                  <a:pt x="1447697" y="1401273"/>
                  <a:pt x="1414295" y="1552564"/>
                  <a:pt x="1380689" y="1702835"/>
                </a:cubicBezTo>
                <a:cubicBezTo>
                  <a:pt x="1350138" y="1839547"/>
                  <a:pt x="1319689" y="1976259"/>
                  <a:pt x="1282417" y="2111237"/>
                </a:cubicBezTo>
                <a:cubicBezTo>
                  <a:pt x="1248607" y="2230313"/>
                  <a:pt x="1202475" y="2346125"/>
                  <a:pt x="1161129" y="2462447"/>
                </a:cubicBezTo>
                <a:cubicBezTo>
                  <a:pt x="1103286" y="2639123"/>
                  <a:pt x="1050534" y="2817837"/>
                  <a:pt x="976601" y="2988600"/>
                </a:cubicBezTo>
                <a:cubicBezTo>
                  <a:pt x="920081" y="3125516"/>
                  <a:pt x="881485" y="3266713"/>
                  <a:pt x="827512" y="3403935"/>
                </a:cubicBezTo>
                <a:cubicBezTo>
                  <a:pt x="692680" y="3736998"/>
                  <a:pt x="567115" y="4080154"/>
                  <a:pt x="361710" y="4377536"/>
                </a:cubicBezTo>
                <a:cubicBezTo>
                  <a:pt x="321485" y="4432486"/>
                  <a:pt x="281259" y="4488761"/>
                  <a:pt x="226675" y="4530355"/>
                </a:cubicBezTo>
                <a:cubicBezTo>
                  <a:pt x="201419" y="4549624"/>
                  <a:pt x="175044" y="4576130"/>
                  <a:pt x="140928" y="4569503"/>
                </a:cubicBezTo>
                <a:close/>
                <a:moveTo>
                  <a:pt x="152843" y="4523423"/>
                </a:moveTo>
                <a:cubicBezTo>
                  <a:pt x="153047" y="4523423"/>
                  <a:pt x="153251" y="4523423"/>
                  <a:pt x="153352" y="4523423"/>
                </a:cubicBezTo>
                <a:cubicBezTo>
                  <a:pt x="155287" y="4522913"/>
                  <a:pt x="157222" y="4522302"/>
                  <a:pt x="159055" y="4521588"/>
                </a:cubicBezTo>
                <a:cubicBezTo>
                  <a:pt x="158037" y="4521996"/>
                  <a:pt x="157120" y="4522302"/>
                  <a:pt x="156102" y="4522607"/>
                </a:cubicBezTo>
                <a:cubicBezTo>
                  <a:pt x="347148" y="4406795"/>
                  <a:pt x="534935" y="3983202"/>
                  <a:pt x="625773" y="3773393"/>
                </a:cubicBezTo>
                <a:cubicBezTo>
                  <a:pt x="681783" y="3650139"/>
                  <a:pt x="726999" y="3522092"/>
                  <a:pt x="779139" y="3397206"/>
                </a:cubicBezTo>
                <a:cubicBezTo>
                  <a:pt x="829447" y="3271505"/>
                  <a:pt x="866312" y="3140909"/>
                  <a:pt x="915091" y="3014698"/>
                </a:cubicBezTo>
                <a:cubicBezTo>
                  <a:pt x="983424" y="2851786"/>
                  <a:pt x="1042693" y="2685611"/>
                  <a:pt x="1093204" y="2516378"/>
                </a:cubicBezTo>
                <a:cubicBezTo>
                  <a:pt x="1127217" y="2407294"/>
                  <a:pt x="1171822" y="2301982"/>
                  <a:pt x="1206955" y="2193305"/>
                </a:cubicBezTo>
                <a:cubicBezTo>
                  <a:pt x="1244431" y="2082386"/>
                  <a:pt x="1270400" y="1968001"/>
                  <a:pt x="1298201" y="1854329"/>
                </a:cubicBezTo>
                <a:cubicBezTo>
                  <a:pt x="1354619" y="1585799"/>
                  <a:pt x="1427432" y="1319715"/>
                  <a:pt x="1456354" y="1046393"/>
                </a:cubicBezTo>
                <a:cubicBezTo>
                  <a:pt x="1475601" y="914167"/>
                  <a:pt x="1491385" y="781125"/>
                  <a:pt x="1489858" y="647778"/>
                </a:cubicBezTo>
                <a:cubicBezTo>
                  <a:pt x="1426821" y="1007245"/>
                  <a:pt x="1366330" y="1367732"/>
                  <a:pt x="1281907" y="1722918"/>
                </a:cubicBezTo>
                <a:cubicBezTo>
                  <a:pt x="1245551" y="1865645"/>
                  <a:pt x="1197485" y="2005008"/>
                  <a:pt x="1152167" y="2145084"/>
                </a:cubicBezTo>
                <a:cubicBezTo>
                  <a:pt x="1115710" y="2260387"/>
                  <a:pt x="1083427" y="2377117"/>
                  <a:pt x="1043711" y="2491401"/>
                </a:cubicBezTo>
                <a:cubicBezTo>
                  <a:pt x="1002976" y="2611291"/>
                  <a:pt x="953178" y="2727715"/>
                  <a:pt x="908981" y="2846281"/>
                </a:cubicBezTo>
                <a:cubicBezTo>
                  <a:pt x="843398" y="3029991"/>
                  <a:pt x="768548" y="3209928"/>
                  <a:pt x="692476" y="3389560"/>
                </a:cubicBezTo>
                <a:cubicBezTo>
                  <a:pt x="656630" y="3480090"/>
                  <a:pt x="620172" y="3570415"/>
                  <a:pt x="575262" y="3656867"/>
                </a:cubicBezTo>
                <a:cubicBezTo>
                  <a:pt x="530963" y="3743727"/>
                  <a:pt x="482896" y="3828547"/>
                  <a:pt x="437070" y="3914693"/>
                </a:cubicBezTo>
                <a:cubicBezTo>
                  <a:pt x="382892" y="4015927"/>
                  <a:pt x="316088" y="4109107"/>
                  <a:pt x="253254" y="4204836"/>
                </a:cubicBezTo>
                <a:cubicBezTo>
                  <a:pt x="189199" y="4303522"/>
                  <a:pt x="119645" y="4398333"/>
                  <a:pt x="48664" y="4492125"/>
                </a:cubicBezTo>
                <a:cubicBezTo>
                  <a:pt x="81252" y="4511495"/>
                  <a:pt x="116488" y="4517714"/>
                  <a:pt x="152843" y="45234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28"/>
          <p:cNvSpPr/>
          <p:nvPr/>
        </p:nvSpPr>
        <p:spPr>
          <a:xfrm>
            <a:off x="11352508" y="6785411"/>
            <a:ext cx="123043" cy="60640"/>
          </a:xfrm>
          <a:custGeom>
            <a:avLst/>
            <a:gdLst/>
            <a:ahLst/>
            <a:cxnLst/>
            <a:rect l="l" t="t" r="r" b="b"/>
            <a:pathLst>
              <a:path w="184564" h="90960" extrusionOk="0">
                <a:moveTo>
                  <a:pt x="18839" y="90860"/>
                </a:moveTo>
                <a:cubicBezTo>
                  <a:pt x="10794" y="91778"/>
                  <a:pt x="-6620" y="86375"/>
                  <a:pt x="2647" y="76282"/>
                </a:cubicBezTo>
                <a:cubicBezTo>
                  <a:pt x="12831" y="68534"/>
                  <a:pt x="25051" y="64150"/>
                  <a:pt x="36559" y="58645"/>
                </a:cubicBezTo>
                <a:cubicBezTo>
                  <a:pt x="31161" y="27347"/>
                  <a:pt x="106317" y="11749"/>
                  <a:pt x="129434" y="4307"/>
                </a:cubicBezTo>
                <a:cubicBezTo>
                  <a:pt x="151532" y="-4461"/>
                  <a:pt x="190841" y="-1810"/>
                  <a:pt x="183713" y="30915"/>
                </a:cubicBezTo>
                <a:cubicBezTo>
                  <a:pt x="177399" y="50693"/>
                  <a:pt x="153060" y="50999"/>
                  <a:pt x="136766" y="58033"/>
                </a:cubicBezTo>
                <a:cubicBezTo>
                  <a:pt x="98272" y="71184"/>
                  <a:pt x="60185" y="89637"/>
                  <a:pt x="18839" y="9086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28"/>
          <p:cNvSpPr/>
          <p:nvPr/>
        </p:nvSpPr>
        <p:spPr>
          <a:xfrm>
            <a:off x="11560730" y="6811279"/>
            <a:ext cx="126644" cy="125240"/>
          </a:xfrm>
          <a:custGeom>
            <a:avLst/>
            <a:gdLst/>
            <a:ahLst/>
            <a:cxnLst/>
            <a:rect l="l" t="t" r="r" b="b"/>
            <a:pathLst>
              <a:path w="189966" h="187860" extrusionOk="0">
                <a:moveTo>
                  <a:pt x="160698" y="186934"/>
                </a:moveTo>
                <a:cubicBezTo>
                  <a:pt x="128009" y="168176"/>
                  <a:pt x="104484" y="135552"/>
                  <a:pt x="78312" y="108740"/>
                </a:cubicBezTo>
                <a:cubicBezTo>
                  <a:pt x="49493" y="79787"/>
                  <a:pt x="14665" y="51445"/>
                  <a:pt x="0" y="12297"/>
                </a:cubicBezTo>
                <a:cubicBezTo>
                  <a:pt x="5601" y="-26443"/>
                  <a:pt x="61815" y="37886"/>
                  <a:pt x="74544" y="47265"/>
                </a:cubicBezTo>
                <a:cubicBezTo>
                  <a:pt x="112733" y="76524"/>
                  <a:pt x="142673" y="114347"/>
                  <a:pt x="180047" y="144625"/>
                </a:cubicBezTo>
                <a:cubicBezTo>
                  <a:pt x="200720" y="160122"/>
                  <a:pt x="186565" y="193866"/>
                  <a:pt x="160698" y="1869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28"/>
          <p:cNvSpPr/>
          <p:nvPr/>
        </p:nvSpPr>
        <p:spPr>
          <a:xfrm>
            <a:off x="11048220" y="6265267"/>
            <a:ext cx="556656" cy="229219"/>
          </a:xfrm>
          <a:custGeom>
            <a:avLst/>
            <a:gdLst/>
            <a:ahLst/>
            <a:cxnLst/>
            <a:rect l="l" t="t" r="r" b="b"/>
            <a:pathLst>
              <a:path w="834984" h="343829" extrusionOk="0">
                <a:moveTo>
                  <a:pt x="816323" y="342172"/>
                </a:moveTo>
                <a:cubicBezTo>
                  <a:pt x="796770" y="327389"/>
                  <a:pt x="781495" y="306796"/>
                  <a:pt x="759600" y="294664"/>
                </a:cubicBezTo>
                <a:cubicBezTo>
                  <a:pt x="701655" y="259186"/>
                  <a:pt x="634442" y="243283"/>
                  <a:pt x="573951" y="213004"/>
                </a:cubicBezTo>
                <a:cubicBezTo>
                  <a:pt x="496046" y="174774"/>
                  <a:pt x="410809" y="155505"/>
                  <a:pt x="330663" y="122678"/>
                </a:cubicBezTo>
                <a:cubicBezTo>
                  <a:pt x="241352" y="94235"/>
                  <a:pt x="148579" y="78025"/>
                  <a:pt x="57741" y="54985"/>
                </a:cubicBezTo>
                <a:cubicBezTo>
                  <a:pt x="36661" y="48664"/>
                  <a:pt x="-2241" y="50907"/>
                  <a:pt x="101" y="20119"/>
                </a:cubicBezTo>
                <a:cubicBezTo>
                  <a:pt x="1731" y="8089"/>
                  <a:pt x="13747" y="-2004"/>
                  <a:pt x="26171" y="341"/>
                </a:cubicBezTo>
                <a:cubicBezTo>
                  <a:pt x="125157" y="22871"/>
                  <a:pt x="224549" y="45300"/>
                  <a:pt x="322516" y="72010"/>
                </a:cubicBezTo>
                <a:cubicBezTo>
                  <a:pt x="374249" y="89341"/>
                  <a:pt x="428936" y="112687"/>
                  <a:pt x="480160" y="128285"/>
                </a:cubicBezTo>
                <a:cubicBezTo>
                  <a:pt x="535864" y="146024"/>
                  <a:pt x="587394" y="173142"/>
                  <a:pt x="640349" y="197304"/>
                </a:cubicBezTo>
                <a:cubicBezTo>
                  <a:pt x="684851" y="216776"/>
                  <a:pt x="732206" y="233088"/>
                  <a:pt x="772431" y="259594"/>
                </a:cubicBezTo>
                <a:cubicBezTo>
                  <a:pt x="790660" y="271318"/>
                  <a:pt x="851558" y="319335"/>
                  <a:pt x="830682" y="341254"/>
                </a:cubicBezTo>
                <a:cubicBezTo>
                  <a:pt x="826303" y="344517"/>
                  <a:pt x="820905" y="344517"/>
                  <a:pt x="816323" y="34217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28"/>
          <p:cNvSpPr/>
          <p:nvPr/>
        </p:nvSpPr>
        <p:spPr>
          <a:xfrm>
            <a:off x="11670617" y="6452128"/>
            <a:ext cx="646193" cy="75705"/>
          </a:xfrm>
          <a:custGeom>
            <a:avLst/>
            <a:gdLst/>
            <a:ahLst/>
            <a:cxnLst/>
            <a:rect l="l" t="t" r="r" b="b"/>
            <a:pathLst>
              <a:path w="969290" h="113559" extrusionOk="0">
                <a:moveTo>
                  <a:pt x="5137" y="112856"/>
                </a:moveTo>
                <a:cubicBezTo>
                  <a:pt x="-1177" y="111429"/>
                  <a:pt x="-1889" y="101744"/>
                  <a:pt x="4221" y="99399"/>
                </a:cubicBezTo>
                <a:cubicBezTo>
                  <a:pt x="6970" y="98380"/>
                  <a:pt x="9414" y="96443"/>
                  <a:pt x="12164" y="95321"/>
                </a:cubicBezTo>
                <a:cubicBezTo>
                  <a:pt x="40373" y="83699"/>
                  <a:pt x="68887" y="72893"/>
                  <a:pt x="97503" y="62494"/>
                </a:cubicBezTo>
                <a:cubicBezTo>
                  <a:pt x="215939" y="14273"/>
                  <a:pt x="344865" y="11214"/>
                  <a:pt x="470735" y="4792"/>
                </a:cubicBezTo>
                <a:cubicBezTo>
                  <a:pt x="629295" y="3262"/>
                  <a:pt x="787855" y="102"/>
                  <a:pt x="946414" y="0"/>
                </a:cubicBezTo>
                <a:cubicBezTo>
                  <a:pt x="976456" y="1020"/>
                  <a:pt x="977373" y="45367"/>
                  <a:pt x="946414" y="46590"/>
                </a:cubicBezTo>
                <a:cubicBezTo>
                  <a:pt x="714532" y="49547"/>
                  <a:pt x="481835" y="41901"/>
                  <a:pt x="250666" y="63208"/>
                </a:cubicBezTo>
                <a:cubicBezTo>
                  <a:pt x="208200" y="68713"/>
                  <a:pt x="171233" y="79112"/>
                  <a:pt x="130498" y="89306"/>
                </a:cubicBezTo>
                <a:cubicBezTo>
                  <a:pt x="89254" y="97564"/>
                  <a:pt x="47603" y="117546"/>
                  <a:pt x="5137" y="11285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28"/>
          <p:cNvSpPr/>
          <p:nvPr/>
        </p:nvSpPr>
        <p:spPr>
          <a:xfrm>
            <a:off x="11856668" y="5831874"/>
            <a:ext cx="642696" cy="162724"/>
          </a:xfrm>
          <a:custGeom>
            <a:avLst/>
            <a:gdLst/>
            <a:ahLst/>
            <a:cxnLst/>
            <a:rect l="l" t="t" r="r" b="b"/>
            <a:pathLst>
              <a:path w="964044" h="244086" extrusionOk="0">
                <a:moveTo>
                  <a:pt x="5907" y="243762"/>
                </a:moveTo>
                <a:cubicBezTo>
                  <a:pt x="4175" y="243150"/>
                  <a:pt x="2953" y="241825"/>
                  <a:pt x="2851" y="239990"/>
                </a:cubicBezTo>
                <a:cubicBezTo>
                  <a:pt x="1935" y="237441"/>
                  <a:pt x="102" y="235810"/>
                  <a:pt x="0" y="233159"/>
                </a:cubicBezTo>
                <a:cubicBezTo>
                  <a:pt x="102" y="229183"/>
                  <a:pt x="6008" y="229387"/>
                  <a:pt x="5907" y="233261"/>
                </a:cubicBezTo>
                <a:cubicBezTo>
                  <a:pt x="5907" y="233057"/>
                  <a:pt x="5907" y="233057"/>
                  <a:pt x="5907" y="232854"/>
                </a:cubicBezTo>
                <a:cubicBezTo>
                  <a:pt x="6008" y="233363"/>
                  <a:pt x="6416" y="233771"/>
                  <a:pt x="6518" y="234281"/>
                </a:cubicBezTo>
                <a:cubicBezTo>
                  <a:pt x="99596" y="163019"/>
                  <a:pt x="219764" y="140897"/>
                  <a:pt x="329951" y="107764"/>
                </a:cubicBezTo>
                <a:cubicBezTo>
                  <a:pt x="529347" y="50979"/>
                  <a:pt x="735261" y="18559"/>
                  <a:pt x="941481" y="5"/>
                </a:cubicBezTo>
                <a:cubicBezTo>
                  <a:pt x="967245" y="-505"/>
                  <a:pt x="973152" y="38643"/>
                  <a:pt x="947591" y="45066"/>
                </a:cubicBezTo>
                <a:cubicBezTo>
                  <a:pt x="710311" y="65863"/>
                  <a:pt x="474763" y="105317"/>
                  <a:pt x="245019" y="169238"/>
                </a:cubicBezTo>
                <a:cubicBezTo>
                  <a:pt x="185648" y="183919"/>
                  <a:pt x="126583" y="200740"/>
                  <a:pt x="69758" y="223576"/>
                </a:cubicBezTo>
                <a:cubicBezTo>
                  <a:pt x="48983" y="229897"/>
                  <a:pt x="28107" y="246617"/>
                  <a:pt x="5907" y="24376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9" name="Google Shape;1149;p28"/>
          <p:cNvSpPr/>
          <p:nvPr/>
        </p:nvSpPr>
        <p:spPr>
          <a:xfrm>
            <a:off x="11174841" y="5688916"/>
            <a:ext cx="604368" cy="284873"/>
          </a:xfrm>
          <a:custGeom>
            <a:avLst/>
            <a:gdLst/>
            <a:ahLst/>
            <a:cxnLst/>
            <a:rect l="l" t="t" r="r" b="b"/>
            <a:pathLst>
              <a:path w="906553" h="427310" extrusionOk="0">
                <a:moveTo>
                  <a:pt x="895748" y="427310"/>
                </a:moveTo>
                <a:cubicBezTo>
                  <a:pt x="878538" y="424354"/>
                  <a:pt x="866928" y="408348"/>
                  <a:pt x="852875" y="399071"/>
                </a:cubicBezTo>
                <a:cubicBezTo>
                  <a:pt x="816825" y="372768"/>
                  <a:pt x="782811" y="349320"/>
                  <a:pt x="743808" y="329848"/>
                </a:cubicBezTo>
                <a:cubicBezTo>
                  <a:pt x="661524" y="294676"/>
                  <a:pt x="590747" y="236158"/>
                  <a:pt x="504695" y="209244"/>
                </a:cubicBezTo>
                <a:cubicBezTo>
                  <a:pt x="458156" y="194665"/>
                  <a:pt x="409783" y="175805"/>
                  <a:pt x="364771" y="159595"/>
                </a:cubicBezTo>
                <a:cubicBezTo>
                  <a:pt x="253362" y="120753"/>
                  <a:pt x="134315" y="106583"/>
                  <a:pt x="28812" y="51531"/>
                </a:cubicBezTo>
                <a:cubicBezTo>
                  <a:pt x="18832" y="46943"/>
                  <a:pt x="6408" y="43987"/>
                  <a:pt x="1927" y="32670"/>
                </a:cubicBezTo>
                <a:cubicBezTo>
                  <a:pt x="-6423" y="14116"/>
                  <a:pt x="13944" y="-6376"/>
                  <a:pt x="32682" y="1882"/>
                </a:cubicBezTo>
                <a:cubicBezTo>
                  <a:pt x="67816" y="15543"/>
                  <a:pt x="100709" y="34404"/>
                  <a:pt x="136555" y="46433"/>
                </a:cubicBezTo>
                <a:cubicBezTo>
                  <a:pt x="193177" y="64784"/>
                  <a:pt x="251631" y="76202"/>
                  <a:pt x="308659" y="93125"/>
                </a:cubicBezTo>
                <a:cubicBezTo>
                  <a:pt x="395424" y="118918"/>
                  <a:pt x="480152" y="152153"/>
                  <a:pt x="565186" y="183145"/>
                </a:cubicBezTo>
                <a:cubicBezTo>
                  <a:pt x="620993" y="207103"/>
                  <a:pt x="669569" y="244416"/>
                  <a:pt x="723339" y="272451"/>
                </a:cubicBezTo>
                <a:cubicBezTo>
                  <a:pt x="772017" y="295899"/>
                  <a:pt x="818861" y="323629"/>
                  <a:pt x="860105" y="358801"/>
                </a:cubicBezTo>
                <a:cubicBezTo>
                  <a:pt x="873140" y="369302"/>
                  <a:pt x="929965" y="420582"/>
                  <a:pt x="895748" y="42731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0" name="Google Shape;1150;p28"/>
          <p:cNvSpPr/>
          <p:nvPr/>
        </p:nvSpPr>
        <p:spPr>
          <a:xfrm>
            <a:off x="11980479" y="5176881"/>
            <a:ext cx="552812" cy="288537"/>
          </a:xfrm>
          <a:custGeom>
            <a:avLst/>
            <a:gdLst/>
            <a:ahLst/>
            <a:cxnLst/>
            <a:rect l="l" t="t" r="r" b="b"/>
            <a:pathLst>
              <a:path w="829218" h="432806" extrusionOk="0">
                <a:moveTo>
                  <a:pt x="12253" y="432792"/>
                </a:moveTo>
                <a:cubicBezTo>
                  <a:pt x="1866" y="433301"/>
                  <a:pt x="-3022" y="420762"/>
                  <a:pt x="1968" y="412504"/>
                </a:cubicBezTo>
                <a:cubicBezTo>
                  <a:pt x="3903" y="409140"/>
                  <a:pt x="8893" y="412198"/>
                  <a:pt x="7060" y="415461"/>
                </a:cubicBezTo>
                <a:cubicBezTo>
                  <a:pt x="5838" y="417296"/>
                  <a:pt x="5430" y="419640"/>
                  <a:pt x="6041" y="421781"/>
                </a:cubicBezTo>
                <a:cubicBezTo>
                  <a:pt x="37203" y="404858"/>
                  <a:pt x="61237" y="377638"/>
                  <a:pt x="90464" y="357350"/>
                </a:cubicBezTo>
                <a:cubicBezTo>
                  <a:pt x="159509" y="306580"/>
                  <a:pt x="233443" y="262335"/>
                  <a:pt x="306256" y="217070"/>
                </a:cubicBezTo>
                <a:cubicBezTo>
                  <a:pt x="463186" y="131026"/>
                  <a:pt x="633356" y="72508"/>
                  <a:pt x="797516" y="1859"/>
                </a:cubicBezTo>
                <a:cubicBezTo>
                  <a:pt x="825012" y="-9152"/>
                  <a:pt x="843139" y="31831"/>
                  <a:pt x="815338" y="44167"/>
                </a:cubicBezTo>
                <a:cubicBezTo>
                  <a:pt x="662786" y="108802"/>
                  <a:pt x="505652" y="162834"/>
                  <a:pt x="356360" y="234911"/>
                </a:cubicBezTo>
                <a:cubicBezTo>
                  <a:pt x="268475" y="282011"/>
                  <a:pt x="182626" y="333495"/>
                  <a:pt x="98407" y="386915"/>
                </a:cubicBezTo>
                <a:cubicBezTo>
                  <a:pt x="70911" y="403431"/>
                  <a:pt x="44943" y="428918"/>
                  <a:pt x="12253" y="43279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1" name="Google Shape;1151;p28"/>
          <p:cNvSpPr/>
          <p:nvPr/>
        </p:nvSpPr>
        <p:spPr>
          <a:xfrm>
            <a:off x="11466231" y="5174264"/>
            <a:ext cx="452899" cy="284040"/>
          </a:xfrm>
          <a:custGeom>
            <a:avLst/>
            <a:gdLst/>
            <a:ahLst/>
            <a:cxnLst/>
            <a:rect l="l" t="t" r="r" b="b"/>
            <a:pathLst>
              <a:path w="679347" h="426060" extrusionOk="0">
                <a:moveTo>
                  <a:pt x="664475" y="426013"/>
                </a:moveTo>
                <a:cubicBezTo>
                  <a:pt x="638711" y="417959"/>
                  <a:pt x="620787" y="387578"/>
                  <a:pt x="597059" y="373305"/>
                </a:cubicBezTo>
                <a:cubicBezTo>
                  <a:pt x="494917" y="303064"/>
                  <a:pt x="389516" y="236492"/>
                  <a:pt x="279532" y="179095"/>
                </a:cubicBezTo>
                <a:cubicBezTo>
                  <a:pt x="194295" y="126898"/>
                  <a:pt x="105392" y="84386"/>
                  <a:pt x="14146" y="45340"/>
                </a:cubicBezTo>
                <a:cubicBezTo>
                  <a:pt x="-13859" y="33106"/>
                  <a:pt x="3657" y="-9712"/>
                  <a:pt x="32477" y="2012"/>
                </a:cubicBezTo>
                <a:cubicBezTo>
                  <a:pt x="112113" y="37082"/>
                  <a:pt x="191545" y="72764"/>
                  <a:pt x="266192" y="117824"/>
                </a:cubicBezTo>
                <a:cubicBezTo>
                  <a:pt x="340533" y="160846"/>
                  <a:pt x="417114" y="199689"/>
                  <a:pt x="487483" y="249337"/>
                </a:cubicBezTo>
                <a:cubicBezTo>
                  <a:pt x="551742" y="293786"/>
                  <a:pt x="627305" y="329366"/>
                  <a:pt x="674048" y="394001"/>
                </a:cubicBezTo>
                <a:cubicBezTo>
                  <a:pt x="682093" y="404705"/>
                  <a:pt x="682500" y="427236"/>
                  <a:pt x="664475" y="42601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2" name="Google Shape;1152;p28"/>
          <p:cNvSpPr/>
          <p:nvPr/>
        </p:nvSpPr>
        <p:spPr>
          <a:xfrm>
            <a:off x="10584474" y="4265619"/>
            <a:ext cx="2206716" cy="3018896"/>
          </a:xfrm>
          <a:custGeom>
            <a:avLst/>
            <a:gdLst/>
            <a:ahLst/>
            <a:cxnLst/>
            <a:rect l="l" t="t" r="r" b="b"/>
            <a:pathLst>
              <a:path w="3310074" h="4528344" extrusionOk="0">
                <a:moveTo>
                  <a:pt x="3019433" y="3076375"/>
                </a:moveTo>
                <a:cubicBezTo>
                  <a:pt x="2920142" y="3071482"/>
                  <a:pt x="2820546" y="3056088"/>
                  <a:pt x="2726143" y="3024076"/>
                </a:cubicBezTo>
                <a:cubicBezTo>
                  <a:pt x="2687343" y="3009905"/>
                  <a:pt x="2654043" y="2984724"/>
                  <a:pt x="2616872" y="2966985"/>
                </a:cubicBezTo>
                <a:cubicBezTo>
                  <a:pt x="2580720" y="2947106"/>
                  <a:pt x="2536727" y="2931303"/>
                  <a:pt x="2511166" y="2897967"/>
                </a:cubicBezTo>
                <a:cubicBezTo>
                  <a:pt x="2491918" y="2830069"/>
                  <a:pt x="2614632" y="2817122"/>
                  <a:pt x="2660153" y="2813758"/>
                </a:cubicBezTo>
                <a:cubicBezTo>
                  <a:pt x="2762193" y="2806010"/>
                  <a:pt x="2863826" y="2815593"/>
                  <a:pt x="2964950" y="2829560"/>
                </a:cubicBezTo>
                <a:cubicBezTo>
                  <a:pt x="3066991" y="2841284"/>
                  <a:pt x="3168216" y="2859532"/>
                  <a:pt x="3268118" y="2883082"/>
                </a:cubicBezTo>
                <a:cubicBezTo>
                  <a:pt x="3272599" y="2880432"/>
                  <a:pt x="3278709" y="2871868"/>
                  <a:pt x="3280033" y="2867994"/>
                </a:cubicBezTo>
                <a:cubicBezTo>
                  <a:pt x="3325859" y="2731996"/>
                  <a:pt x="3308547" y="2584783"/>
                  <a:pt x="3297345" y="2445217"/>
                </a:cubicBezTo>
                <a:cubicBezTo>
                  <a:pt x="3280949" y="2308403"/>
                  <a:pt x="3267914" y="2166695"/>
                  <a:pt x="3220357" y="2036712"/>
                </a:cubicBezTo>
                <a:cubicBezTo>
                  <a:pt x="3198462" y="2027333"/>
                  <a:pt x="3174021" y="2028046"/>
                  <a:pt x="3149988" y="2028658"/>
                </a:cubicBezTo>
                <a:cubicBezTo>
                  <a:pt x="3140313" y="2028862"/>
                  <a:pt x="3130639" y="2029168"/>
                  <a:pt x="3121168" y="2028760"/>
                </a:cubicBezTo>
                <a:cubicBezTo>
                  <a:pt x="3093468" y="2028046"/>
                  <a:pt x="3065667" y="2028556"/>
                  <a:pt x="3037763" y="2029168"/>
                </a:cubicBezTo>
                <a:cubicBezTo>
                  <a:pt x="2979411" y="2030289"/>
                  <a:pt x="2921058" y="2031513"/>
                  <a:pt x="2863724" y="2021012"/>
                </a:cubicBezTo>
                <a:cubicBezTo>
                  <a:pt x="2828692" y="2013162"/>
                  <a:pt x="2791420" y="2008982"/>
                  <a:pt x="2759953" y="1990632"/>
                </a:cubicBezTo>
                <a:cubicBezTo>
                  <a:pt x="2677160" y="1936294"/>
                  <a:pt x="2639989" y="1866052"/>
                  <a:pt x="2733170" y="1797237"/>
                </a:cubicBezTo>
                <a:cubicBezTo>
                  <a:pt x="2818713" y="1734437"/>
                  <a:pt x="2926863" y="1714455"/>
                  <a:pt x="3028293" y="1691109"/>
                </a:cubicBezTo>
                <a:cubicBezTo>
                  <a:pt x="3082775" y="1678773"/>
                  <a:pt x="3137767" y="1664603"/>
                  <a:pt x="3193981" y="1665316"/>
                </a:cubicBezTo>
                <a:cubicBezTo>
                  <a:pt x="3205081" y="1605983"/>
                  <a:pt x="3186038" y="1549300"/>
                  <a:pt x="3170762" y="1492719"/>
                </a:cubicBezTo>
                <a:cubicBezTo>
                  <a:pt x="3164448" y="1465703"/>
                  <a:pt x="3160578" y="1438177"/>
                  <a:pt x="3155690" y="1414015"/>
                </a:cubicBezTo>
                <a:cubicBezTo>
                  <a:pt x="3131555" y="1290760"/>
                  <a:pt x="3108132" y="1167506"/>
                  <a:pt x="3066481" y="1048736"/>
                </a:cubicBezTo>
                <a:cubicBezTo>
                  <a:pt x="3041939" y="974620"/>
                  <a:pt x="3002528" y="906825"/>
                  <a:pt x="2976152" y="833525"/>
                </a:cubicBezTo>
                <a:cubicBezTo>
                  <a:pt x="2921873" y="855444"/>
                  <a:pt x="2873501" y="889596"/>
                  <a:pt x="2821564" y="916408"/>
                </a:cubicBezTo>
                <a:cubicBezTo>
                  <a:pt x="2781237" y="937511"/>
                  <a:pt x="2744779" y="954537"/>
                  <a:pt x="2705877" y="975844"/>
                </a:cubicBezTo>
                <a:cubicBezTo>
                  <a:pt x="2616770" y="1025390"/>
                  <a:pt x="2527256" y="1074427"/>
                  <a:pt x="2431326" y="1109599"/>
                </a:cubicBezTo>
                <a:cubicBezTo>
                  <a:pt x="2389369" y="1124178"/>
                  <a:pt x="2347412" y="1145791"/>
                  <a:pt x="2303011" y="1149869"/>
                </a:cubicBezTo>
                <a:cubicBezTo>
                  <a:pt x="2242317" y="1133455"/>
                  <a:pt x="2276330" y="1049348"/>
                  <a:pt x="2302502" y="1014890"/>
                </a:cubicBezTo>
                <a:cubicBezTo>
                  <a:pt x="2366354" y="933230"/>
                  <a:pt x="2443241" y="861356"/>
                  <a:pt x="2521960" y="794173"/>
                </a:cubicBezTo>
                <a:cubicBezTo>
                  <a:pt x="2601699" y="730659"/>
                  <a:pt x="2694777" y="688147"/>
                  <a:pt x="2780829" y="634625"/>
                </a:cubicBezTo>
                <a:cubicBezTo>
                  <a:pt x="2635203" y="585792"/>
                  <a:pt x="2602921" y="519730"/>
                  <a:pt x="2503935" y="416457"/>
                </a:cubicBezTo>
                <a:cubicBezTo>
                  <a:pt x="2420022" y="329699"/>
                  <a:pt x="2351078" y="229179"/>
                  <a:pt x="2268081" y="142523"/>
                </a:cubicBezTo>
                <a:cubicBezTo>
                  <a:pt x="2221746" y="87165"/>
                  <a:pt x="2160949" y="50872"/>
                  <a:pt x="2111355" y="0"/>
                </a:cubicBezTo>
                <a:cubicBezTo>
                  <a:pt x="2097709" y="36191"/>
                  <a:pt x="2072453" y="65960"/>
                  <a:pt x="2043837" y="91345"/>
                </a:cubicBezTo>
                <a:cubicBezTo>
                  <a:pt x="2014610" y="125804"/>
                  <a:pt x="1988234" y="162709"/>
                  <a:pt x="1955137" y="193701"/>
                </a:cubicBezTo>
                <a:cubicBezTo>
                  <a:pt x="1905237" y="243043"/>
                  <a:pt x="1843320" y="277298"/>
                  <a:pt x="1783949" y="313795"/>
                </a:cubicBezTo>
                <a:cubicBezTo>
                  <a:pt x="1684048" y="376697"/>
                  <a:pt x="1574064" y="420738"/>
                  <a:pt x="1472024" y="480174"/>
                </a:cubicBezTo>
                <a:cubicBezTo>
                  <a:pt x="1491678" y="499646"/>
                  <a:pt x="1515304" y="514428"/>
                  <a:pt x="1536893" y="531658"/>
                </a:cubicBezTo>
                <a:cubicBezTo>
                  <a:pt x="1595755" y="578452"/>
                  <a:pt x="1647183" y="634013"/>
                  <a:pt x="1697694" y="689575"/>
                </a:cubicBezTo>
                <a:cubicBezTo>
                  <a:pt x="1760629" y="760020"/>
                  <a:pt x="1807576" y="843312"/>
                  <a:pt x="1849634" y="927521"/>
                </a:cubicBezTo>
                <a:cubicBezTo>
                  <a:pt x="1881509" y="1002860"/>
                  <a:pt x="1905542" y="1091147"/>
                  <a:pt x="1878861" y="1171482"/>
                </a:cubicBezTo>
                <a:cubicBezTo>
                  <a:pt x="1846070" y="1263642"/>
                  <a:pt x="1738836" y="1249777"/>
                  <a:pt x="1673966" y="1200639"/>
                </a:cubicBezTo>
                <a:cubicBezTo>
                  <a:pt x="1599625" y="1137533"/>
                  <a:pt x="1532311" y="1066985"/>
                  <a:pt x="1472736" y="989709"/>
                </a:cubicBezTo>
                <a:cubicBezTo>
                  <a:pt x="1378537" y="884091"/>
                  <a:pt x="1298799" y="767870"/>
                  <a:pt x="1233013" y="642679"/>
                </a:cubicBezTo>
                <a:cubicBezTo>
                  <a:pt x="1139323" y="678972"/>
                  <a:pt x="1052660" y="729232"/>
                  <a:pt x="964571" y="774905"/>
                </a:cubicBezTo>
                <a:cubicBezTo>
                  <a:pt x="880148" y="826185"/>
                  <a:pt x="803465" y="882969"/>
                  <a:pt x="723422" y="939958"/>
                </a:cubicBezTo>
                <a:cubicBezTo>
                  <a:pt x="677086" y="975844"/>
                  <a:pt x="634722" y="1016317"/>
                  <a:pt x="591136" y="1055363"/>
                </a:cubicBezTo>
                <a:cubicBezTo>
                  <a:pt x="543680" y="1097977"/>
                  <a:pt x="493271" y="1137635"/>
                  <a:pt x="449990" y="1184735"/>
                </a:cubicBezTo>
                <a:cubicBezTo>
                  <a:pt x="497955" y="1208692"/>
                  <a:pt x="551419" y="1217460"/>
                  <a:pt x="599486" y="1241214"/>
                </a:cubicBezTo>
                <a:cubicBezTo>
                  <a:pt x="707535" y="1292188"/>
                  <a:pt x="808557" y="1349890"/>
                  <a:pt x="912125" y="1408102"/>
                </a:cubicBezTo>
                <a:cubicBezTo>
                  <a:pt x="1065389" y="1489457"/>
                  <a:pt x="1221607" y="1582331"/>
                  <a:pt x="1326193" y="1724344"/>
                </a:cubicBezTo>
                <a:cubicBezTo>
                  <a:pt x="1356133" y="1767570"/>
                  <a:pt x="1409496" y="1861464"/>
                  <a:pt x="1365706" y="1908156"/>
                </a:cubicBezTo>
                <a:cubicBezTo>
                  <a:pt x="1322324" y="1954950"/>
                  <a:pt x="1263564" y="1938129"/>
                  <a:pt x="1214784" y="1910705"/>
                </a:cubicBezTo>
                <a:cubicBezTo>
                  <a:pt x="1118345" y="1866052"/>
                  <a:pt x="1030765" y="1806412"/>
                  <a:pt x="941047" y="1750239"/>
                </a:cubicBezTo>
                <a:cubicBezTo>
                  <a:pt x="874344" y="1713334"/>
                  <a:pt x="815788" y="1663991"/>
                  <a:pt x="749186" y="1627086"/>
                </a:cubicBezTo>
                <a:cubicBezTo>
                  <a:pt x="707230" y="1604454"/>
                  <a:pt x="664458" y="1582943"/>
                  <a:pt x="625658" y="1554805"/>
                </a:cubicBezTo>
                <a:cubicBezTo>
                  <a:pt x="559974" y="1502506"/>
                  <a:pt x="486448" y="1461727"/>
                  <a:pt x="413634" y="1420438"/>
                </a:cubicBezTo>
                <a:cubicBezTo>
                  <a:pt x="412514" y="1420234"/>
                  <a:pt x="411394" y="1420234"/>
                  <a:pt x="410274" y="1420030"/>
                </a:cubicBezTo>
                <a:lnTo>
                  <a:pt x="405691" y="1420744"/>
                </a:lnTo>
                <a:cubicBezTo>
                  <a:pt x="401618" y="1421763"/>
                  <a:pt x="397544" y="1422987"/>
                  <a:pt x="396526" y="1423496"/>
                </a:cubicBezTo>
                <a:cubicBezTo>
                  <a:pt x="321981" y="1452144"/>
                  <a:pt x="271266" y="1518002"/>
                  <a:pt x="226051" y="1580904"/>
                </a:cubicBezTo>
                <a:cubicBezTo>
                  <a:pt x="149877" y="1681628"/>
                  <a:pt x="90914" y="1795300"/>
                  <a:pt x="57715" y="1917127"/>
                </a:cubicBezTo>
                <a:cubicBezTo>
                  <a:pt x="25433" y="2042319"/>
                  <a:pt x="13110" y="2174647"/>
                  <a:pt x="10259" y="2302694"/>
                </a:cubicBezTo>
                <a:cubicBezTo>
                  <a:pt x="15045" y="2333380"/>
                  <a:pt x="196722" y="2353973"/>
                  <a:pt x="233281" y="2362027"/>
                </a:cubicBezTo>
                <a:cubicBezTo>
                  <a:pt x="284913" y="2367329"/>
                  <a:pt x="336442" y="2372630"/>
                  <a:pt x="387055" y="2383640"/>
                </a:cubicBezTo>
                <a:cubicBezTo>
                  <a:pt x="463432" y="2395874"/>
                  <a:pt x="540014" y="2407700"/>
                  <a:pt x="612827" y="2435022"/>
                </a:cubicBezTo>
                <a:cubicBezTo>
                  <a:pt x="689204" y="2460917"/>
                  <a:pt x="770674" y="2466728"/>
                  <a:pt x="847357" y="2491297"/>
                </a:cubicBezTo>
                <a:cubicBezTo>
                  <a:pt x="895322" y="2506793"/>
                  <a:pt x="943287" y="2522595"/>
                  <a:pt x="990845" y="2539110"/>
                </a:cubicBezTo>
                <a:cubicBezTo>
                  <a:pt x="1029747" y="2556034"/>
                  <a:pt x="1077406" y="2566840"/>
                  <a:pt x="1104393" y="2601401"/>
                </a:cubicBezTo>
                <a:cubicBezTo>
                  <a:pt x="1126390" y="2642587"/>
                  <a:pt x="1128630" y="2695906"/>
                  <a:pt x="1097875" y="2733321"/>
                </a:cubicBezTo>
                <a:cubicBezTo>
                  <a:pt x="1044207" y="2802747"/>
                  <a:pt x="941149" y="2785110"/>
                  <a:pt x="863243" y="2789698"/>
                </a:cubicBezTo>
                <a:cubicBezTo>
                  <a:pt x="735948" y="2790004"/>
                  <a:pt x="611503" y="2754730"/>
                  <a:pt x="488586" y="2726083"/>
                </a:cubicBezTo>
                <a:cubicBezTo>
                  <a:pt x="370659" y="2703450"/>
                  <a:pt x="247335" y="2688770"/>
                  <a:pt x="130426" y="2664404"/>
                </a:cubicBezTo>
                <a:cubicBezTo>
                  <a:pt x="61992" y="2651865"/>
                  <a:pt x="25433" y="2632189"/>
                  <a:pt x="12296" y="2719966"/>
                </a:cubicBezTo>
                <a:cubicBezTo>
                  <a:pt x="-12553" y="2885631"/>
                  <a:pt x="-230" y="3058942"/>
                  <a:pt x="53743" y="3217369"/>
                </a:cubicBezTo>
                <a:cubicBezTo>
                  <a:pt x="87655" y="3308918"/>
                  <a:pt x="134398" y="3394452"/>
                  <a:pt x="184094" y="3478049"/>
                </a:cubicBezTo>
                <a:cubicBezTo>
                  <a:pt x="203240" y="3490079"/>
                  <a:pt x="227782" y="3489264"/>
                  <a:pt x="251103" y="3488448"/>
                </a:cubicBezTo>
                <a:cubicBezTo>
                  <a:pt x="257926" y="3488244"/>
                  <a:pt x="264749" y="3487938"/>
                  <a:pt x="271266" y="3488040"/>
                </a:cubicBezTo>
                <a:cubicBezTo>
                  <a:pt x="309455" y="3485186"/>
                  <a:pt x="347542" y="3480700"/>
                  <a:pt x="385425" y="3475398"/>
                </a:cubicBezTo>
                <a:cubicBezTo>
                  <a:pt x="467608" y="3464490"/>
                  <a:pt x="542661" y="3448382"/>
                  <a:pt x="621279" y="3427585"/>
                </a:cubicBezTo>
                <a:cubicBezTo>
                  <a:pt x="675558" y="3416371"/>
                  <a:pt x="729430" y="3402710"/>
                  <a:pt x="780959" y="3383442"/>
                </a:cubicBezTo>
                <a:cubicBezTo>
                  <a:pt x="814158" y="3373655"/>
                  <a:pt x="848986" y="3371208"/>
                  <a:pt x="883000" y="3366110"/>
                </a:cubicBezTo>
                <a:cubicBezTo>
                  <a:pt x="922309" y="3359586"/>
                  <a:pt x="962127" y="3355814"/>
                  <a:pt x="1001843" y="3353571"/>
                </a:cubicBezTo>
                <a:cubicBezTo>
                  <a:pt x="1009277" y="3353163"/>
                  <a:pt x="1017526" y="3354387"/>
                  <a:pt x="1024044" y="3358159"/>
                </a:cubicBezTo>
                <a:cubicBezTo>
                  <a:pt x="1096144" y="3426158"/>
                  <a:pt x="979745" y="3482535"/>
                  <a:pt x="924651" y="3504964"/>
                </a:cubicBezTo>
                <a:cubicBezTo>
                  <a:pt x="847764" y="3540033"/>
                  <a:pt x="766193" y="3563379"/>
                  <a:pt x="682687" y="3573880"/>
                </a:cubicBezTo>
                <a:cubicBezTo>
                  <a:pt x="631565" y="3583667"/>
                  <a:pt x="581156" y="3597940"/>
                  <a:pt x="529117" y="3602018"/>
                </a:cubicBezTo>
                <a:cubicBezTo>
                  <a:pt x="441130" y="3614047"/>
                  <a:pt x="350801" y="3608338"/>
                  <a:pt x="265258" y="3635049"/>
                </a:cubicBezTo>
                <a:cubicBezTo>
                  <a:pt x="302225" y="3718442"/>
                  <a:pt x="353041" y="3797350"/>
                  <a:pt x="401923" y="3873606"/>
                </a:cubicBezTo>
                <a:cubicBezTo>
                  <a:pt x="429826" y="3914284"/>
                  <a:pt x="456202" y="3957000"/>
                  <a:pt x="493983" y="3989521"/>
                </a:cubicBezTo>
                <a:cubicBezTo>
                  <a:pt x="557733" y="4042024"/>
                  <a:pt x="644600" y="4075259"/>
                  <a:pt x="727597" y="4060986"/>
                </a:cubicBezTo>
                <a:cubicBezTo>
                  <a:pt x="791143" y="4049670"/>
                  <a:pt x="845626" y="4013683"/>
                  <a:pt x="902043" y="3984730"/>
                </a:cubicBezTo>
                <a:cubicBezTo>
                  <a:pt x="948175" y="3964238"/>
                  <a:pt x="997973" y="3940688"/>
                  <a:pt x="1041050" y="3917852"/>
                </a:cubicBezTo>
                <a:cubicBezTo>
                  <a:pt x="1091663" y="3890734"/>
                  <a:pt x="1140850" y="3860965"/>
                  <a:pt x="1189019" y="3829667"/>
                </a:cubicBezTo>
                <a:cubicBezTo>
                  <a:pt x="1196759" y="3803976"/>
                  <a:pt x="1260509" y="3790417"/>
                  <a:pt x="1281385" y="3783689"/>
                </a:cubicBezTo>
                <a:cubicBezTo>
                  <a:pt x="1292995" y="3778999"/>
                  <a:pt x="1309390" y="3777572"/>
                  <a:pt x="1321305" y="3782057"/>
                </a:cubicBezTo>
                <a:cubicBezTo>
                  <a:pt x="1385360" y="3633723"/>
                  <a:pt x="1443000" y="3482841"/>
                  <a:pt x="1500436" y="3331958"/>
                </a:cubicBezTo>
                <a:cubicBezTo>
                  <a:pt x="1485873" y="3318807"/>
                  <a:pt x="1472635" y="3303617"/>
                  <a:pt x="1455119" y="3293932"/>
                </a:cubicBezTo>
                <a:cubicBezTo>
                  <a:pt x="1397173" y="3258352"/>
                  <a:pt x="1329961" y="3242550"/>
                  <a:pt x="1269470" y="3212271"/>
                </a:cubicBezTo>
                <a:cubicBezTo>
                  <a:pt x="1191565" y="3174041"/>
                  <a:pt x="1106328" y="3154773"/>
                  <a:pt x="1026182" y="3121946"/>
                </a:cubicBezTo>
                <a:cubicBezTo>
                  <a:pt x="936871" y="3093502"/>
                  <a:pt x="843996" y="3077293"/>
                  <a:pt x="753260" y="3054252"/>
                </a:cubicBezTo>
                <a:cubicBezTo>
                  <a:pt x="732180" y="3047830"/>
                  <a:pt x="693278" y="3050175"/>
                  <a:pt x="695620" y="3019386"/>
                </a:cubicBezTo>
                <a:cubicBezTo>
                  <a:pt x="697250" y="3007356"/>
                  <a:pt x="709266" y="2997264"/>
                  <a:pt x="721690" y="2999609"/>
                </a:cubicBezTo>
                <a:cubicBezTo>
                  <a:pt x="820676" y="3022139"/>
                  <a:pt x="920068" y="3044568"/>
                  <a:pt x="1018035" y="3071278"/>
                </a:cubicBezTo>
                <a:cubicBezTo>
                  <a:pt x="1069667" y="3088609"/>
                  <a:pt x="1124455" y="3111955"/>
                  <a:pt x="1175679" y="3127553"/>
                </a:cubicBezTo>
                <a:cubicBezTo>
                  <a:pt x="1231383" y="3145190"/>
                  <a:pt x="1282913" y="3172410"/>
                  <a:pt x="1335868" y="3196572"/>
                </a:cubicBezTo>
                <a:cubicBezTo>
                  <a:pt x="1380370" y="3216043"/>
                  <a:pt x="1427724" y="3232253"/>
                  <a:pt x="1467950" y="3258862"/>
                </a:cubicBezTo>
                <a:cubicBezTo>
                  <a:pt x="1477421" y="3264978"/>
                  <a:pt x="1498501" y="3280984"/>
                  <a:pt x="1513573" y="3297907"/>
                </a:cubicBezTo>
                <a:cubicBezTo>
                  <a:pt x="1533838" y="3244691"/>
                  <a:pt x="1554206" y="3191372"/>
                  <a:pt x="1574879" y="3138258"/>
                </a:cubicBezTo>
                <a:cubicBezTo>
                  <a:pt x="1640258" y="2979321"/>
                  <a:pt x="1690362" y="2815491"/>
                  <a:pt x="1739752" y="2651253"/>
                </a:cubicBezTo>
                <a:cubicBezTo>
                  <a:pt x="1749427" y="2619955"/>
                  <a:pt x="1759407" y="2588861"/>
                  <a:pt x="1769590" y="2557767"/>
                </a:cubicBezTo>
                <a:cubicBezTo>
                  <a:pt x="1758287" y="2551650"/>
                  <a:pt x="1749019" y="2540844"/>
                  <a:pt x="1738428" y="2533707"/>
                </a:cubicBezTo>
                <a:cubicBezTo>
                  <a:pt x="1702378" y="2507405"/>
                  <a:pt x="1668365" y="2483957"/>
                  <a:pt x="1629361" y="2464587"/>
                </a:cubicBezTo>
                <a:cubicBezTo>
                  <a:pt x="1546975" y="2429415"/>
                  <a:pt x="1476199" y="2370897"/>
                  <a:pt x="1390249" y="2343982"/>
                </a:cubicBezTo>
                <a:cubicBezTo>
                  <a:pt x="1343709" y="2329506"/>
                  <a:pt x="1295337" y="2310544"/>
                  <a:pt x="1250325" y="2294334"/>
                </a:cubicBezTo>
                <a:cubicBezTo>
                  <a:pt x="1138915" y="2255492"/>
                  <a:pt x="1019868" y="2241321"/>
                  <a:pt x="914366" y="2186167"/>
                </a:cubicBezTo>
                <a:cubicBezTo>
                  <a:pt x="904385" y="2181580"/>
                  <a:pt x="891961" y="2178623"/>
                  <a:pt x="887481" y="2167307"/>
                </a:cubicBezTo>
                <a:cubicBezTo>
                  <a:pt x="879130" y="2148753"/>
                  <a:pt x="899497" y="2128261"/>
                  <a:pt x="918235" y="2136519"/>
                </a:cubicBezTo>
                <a:cubicBezTo>
                  <a:pt x="953369" y="2150180"/>
                  <a:pt x="986262" y="2169040"/>
                  <a:pt x="1022109" y="2181070"/>
                </a:cubicBezTo>
                <a:cubicBezTo>
                  <a:pt x="1078628" y="2199421"/>
                  <a:pt x="1137184" y="2210839"/>
                  <a:pt x="1194213" y="2227762"/>
                </a:cubicBezTo>
                <a:cubicBezTo>
                  <a:pt x="1280978" y="2253555"/>
                  <a:pt x="1365706" y="2286688"/>
                  <a:pt x="1450740" y="2317782"/>
                </a:cubicBezTo>
                <a:cubicBezTo>
                  <a:pt x="1506546" y="2341740"/>
                  <a:pt x="1555122" y="2379053"/>
                  <a:pt x="1608892" y="2407088"/>
                </a:cubicBezTo>
                <a:cubicBezTo>
                  <a:pt x="1657570" y="2430638"/>
                  <a:pt x="1704415" y="2458266"/>
                  <a:pt x="1745659" y="2493438"/>
                </a:cubicBezTo>
                <a:cubicBezTo>
                  <a:pt x="1751973" y="2498433"/>
                  <a:pt x="1768063" y="2512706"/>
                  <a:pt x="1779570" y="2526979"/>
                </a:cubicBezTo>
                <a:cubicBezTo>
                  <a:pt x="1809103" y="2436959"/>
                  <a:pt x="1839247" y="2347041"/>
                  <a:pt x="1864910" y="2255798"/>
                </a:cubicBezTo>
                <a:cubicBezTo>
                  <a:pt x="1907885" y="2099104"/>
                  <a:pt x="1941593" y="1940575"/>
                  <a:pt x="1972449" y="1781435"/>
                </a:cubicBezTo>
                <a:cubicBezTo>
                  <a:pt x="1953915" y="1769099"/>
                  <a:pt x="1938639" y="1747282"/>
                  <a:pt x="1919698" y="1735864"/>
                </a:cubicBezTo>
                <a:cubicBezTo>
                  <a:pt x="1817556" y="1665622"/>
                  <a:pt x="1712155" y="1599050"/>
                  <a:pt x="1602171" y="1541654"/>
                </a:cubicBezTo>
                <a:cubicBezTo>
                  <a:pt x="1516934" y="1489558"/>
                  <a:pt x="1428030" y="1446944"/>
                  <a:pt x="1336784" y="1407898"/>
                </a:cubicBezTo>
                <a:cubicBezTo>
                  <a:pt x="1308779" y="1395665"/>
                  <a:pt x="1326397" y="1352847"/>
                  <a:pt x="1355115" y="1364571"/>
                </a:cubicBezTo>
                <a:cubicBezTo>
                  <a:pt x="1434751" y="1399641"/>
                  <a:pt x="1514286" y="1435220"/>
                  <a:pt x="1588830" y="1480383"/>
                </a:cubicBezTo>
                <a:cubicBezTo>
                  <a:pt x="1663171" y="1523405"/>
                  <a:pt x="1739752" y="1562349"/>
                  <a:pt x="1810121" y="1611896"/>
                </a:cubicBezTo>
                <a:cubicBezTo>
                  <a:pt x="1867659" y="1651655"/>
                  <a:pt x="1934362" y="1684381"/>
                  <a:pt x="1981105" y="1737190"/>
                </a:cubicBezTo>
                <a:cubicBezTo>
                  <a:pt x="2006972" y="1601905"/>
                  <a:pt x="2031311" y="1466314"/>
                  <a:pt x="2058298" y="1331132"/>
                </a:cubicBezTo>
                <a:cubicBezTo>
                  <a:pt x="2092718" y="1150378"/>
                  <a:pt x="2127037" y="966363"/>
                  <a:pt x="2140582" y="783163"/>
                </a:cubicBezTo>
                <a:cubicBezTo>
                  <a:pt x="2143535" y="712003"/>
                  <a:pt x="2153311" y="639416"/>
                  <a:pt x="2153006" y="568563"/>
                </a:cubicBezTo>
                <a:cubicBezTo>
                  <a:pt x="2152497" y="545726"/>
                  <a:pt x="2146590" y="523196"/>
                  <a:pt x="2148525" y="500360"/>
                </a:cubicBezTo>
                <a:cubicBezTo>
                  <a:pt x="2149340" y="491184"/>
                  <a:pt x="2158098" y="483742"/>
                  <a:pt x="2167059" y="483334"/>
                </a:cubicBezTo>
                <a:cubicBezTo>
                  <a:pt x="2166957" y="476300"/>
                  <a:pt x="2172049" y="464372"/>
                  <a:pt x="2180196" y="471202"/>
                </a:cubicBezTo>
                <a:cubicBezTo>
                  <a:pt x="2184575" y="476708"/>
                  <a:pt x="2184066" y="484965"/>
                  <a:pt x="2184473" y="491796"/>
                </a:cubicBezTo>
                <a:cubicBezTo>
                  <a:pt x="2219811" y="610055"/>
                  <a:pt x="2196286" y="739019"/>
                  <a:pt x="2189667" y="859827"/>
                </a:cubicBezTo>
                <a:cubicBezTo>
                  <a:pt x="2181927" y="1022332"/>
                  <a:pt x="2190584" y="1185550"/>
                  <a:pt x="2172864" y="1347443"/>
                </a:cubicBezTo>
                <a:cubicBezTo>
                  <a:pt x="2158505" y="1471514"/>
                  <a:pt x="2142313" y="1595380"/>
                  <a:pt x="2123677" y="1718839"/>
                </a:cubicBezTo>
                <a:cubicBezTo>
                  <a:pt x="2119705" y="1739840"/>
                  <a:pt x="2115530" y="1760943"/>
                  <a:pt x="2111355" y="1781945"/>
                </a:cubicBezTo>
                <a:cubicBezTo>
                  <a:pt x="2137425" y="1765123"/>
                  <a:pt x="2159116" y="1741879"/>
                  <a:pt x="2184677" y="1724140"/>
                </a:cubicBezTo>
                <a:cubicBezTo>
                  <a:pt x="2253722" y="1673370"/>
                  <a:pt x="2327758" y="1629125"/>
                  <a:pt x="2400469" y="1583860"/>
                </a:cubicBezTo>
                <a:cubicBezTo>
                  <a:pt x="2557501" y="1497816"/>
                  <a:pt x="2727671" y="1439298"/>
                  <a:pt x="2891729" y="1368648"/>
                </a:cubicBezTo>
                <a:cubicBezTo>
                  <a:pt x="2919225" y="1357638"/>
                  <a:pt x="2937454" y="1398621"/>
                  <a:pt x="2909653" y="1410957"/>
                </a:cubicBezTo>
                <a:cubicBezTo>
                  <a:pt x="2757101" y="1475592"/>
                  <a:pt x="2599967" y="1529624"/>
                  <a:pt x="2450573" y="1601701"/>
                </a:cubicBezTo>
                <a:cubicBezTo>
                  <a:pt x="2362688" y="1648801"/>
                  <a:pt x="2276738" y="1700284"/>
                  <a:pt x="2192620" y="1753807"/>
                </a:cubicBezTo>
                <a:cubicBezTo>
                  <a:pt x="2165532" y="1769915"/>
                  <a:pt x="2139869" y="1794892"/>
                  <a:pt x="2107790" y="1799276"/>
                </a:cubicBezTo>
                <a:cubicBezTo>
                  <a:pt x="2082738" y="1923958"/>
                  <a:pt x="2055243" y="2048334"/>
                  <a:pt x="2027543" y="2171997"/>
                </a:cubicBezTo>
                <a:cubicBezTo>
                  <a:pt x="1997705" y="2305650"/>
                  <a:pt x="1967968" y="2439406"/>
                  <a:pt x="1931816" y="2571428"/>
                </a:cubicBezTo>
                <a:cubicBezTo>
                  <a:pt x="2022349" y="2509546"/>
                  <a:pt x="2134777" y="2488239"/>
                  <a:pt x="2238447" y="2457043"/>
                </a:cubicBezTo>
                <a:cubicBezTo>
                  <a:pt x="2437741" y="2400258"/>
                  <a:pt x="2643757" y="2367838"/>
                  <a:pt x="2849976" y="2349284"/>
                </a:cubicBezTo>
                <a:cubicBezTo>
                  <a:pt x="2875741" y="2348774"/>
                  <a:pt x="2881648" y="2387922"/>
                  <a:pt x="2856087" y="2394345"/>
                </a:cubicBezTo>
                <a:cubicBezTo>
                  <a:pt x="2618807" y="2415142"/>
                  <a:pt x="2383259" y="2454596"/>
                  <a:pt x="2153515" y="2518517"/>
                </a:cubicBezTo>
                <a:cubicBezTo>
                  <a:pt x="2094144" y="2533198"/>
                  <a:pt x="2035079" y="2550019"/>
                  <a:pt x="1978254" y="2572855"/>
                </a:cubicBezTo>
                <a:cubicBezTo>
                  <a:pt x="1960942" y="2578055"/>
                  <a:pt x="1943629" y="2590390"/>
                  <a:pt x="1925706" y="2592837"/>
                </a:cubicBezTo>
                <a:cubicBezTo>
                  <a:pt x="1892304" y="2707630"/>
                  <a:pt x="1847903" y="2819365"/>
                  <a:pt x="1808085" y="2931711"/>
                </a:cubicBezTo>
                <a:cubicBezTo>
                  <a:pt x="1760425" y="3077293"/>
                  <a:pt x="1716228" y="3224301"/>
                  <a:pt x="1660727" y="3367130"/>
                </a:cubicBezTo>
                <a:cubicBezTo>
                  <a:pt x="1682622" y="3358363"/>
                  <a:pt x="1704720" y="3350003"/>
                  <a:pt x="1726921" y="3342051"/>
                </a:cubicBezTo>
                <a:cubicBezTo>
                  <a:pt x="1845357" y="3293830"/>
                  <a:pt x="1974282" y="3290771"/>
                  <a:pt x="2100153" y="3284349"/>
                </a:cubicBezTo>
                <a:cubicBezTo>
                  <a:pt x="2258712" y="3282819"/>
                  <a:pt x="2417272" y="3279659"/>
                  <a:pt x="2575832" y="3279557"/>
                </a:cubicBezTo>
                <a:cubicBezTo>
                  <a:pt x="2605976" y="3280576"/>
                  <a:pt x="2606790" y="3324924"/>
                  <a:pt x="2575832" y="3326147"/>
                </a:cubicBezTo>
                <a:cubicBezTo>
                  <a:pt x="2343950" y="3329104"/>
                  <a:pt x="2111253" y="3321458"/>
                  <a:pt x="1880083" y="3342765"/>
                </a:cubicBezTo>
                <a:cubicBezTo>
                  <a:pt x="1837617" y="3348270"/>
                  <a:pt x="1800651" y="3358668"/>
                  <a:pt x="1759916" y="3368863"/>
                </a:cubicBezTo>
                <a:cubicBezTo>
                  <a:pt x="1723866" y="3376204"/>
                  <a:pt x="1687612" y="3392311"/>
                  <a:pt x="1650645" y="3393127"/>
                </a:cubicBezTo>
                <a:cubicBezTo>
                  <a:pt x="1641989" y="3414841"/>
                  <a:pt x="1632926" y="3436556"/>
                  <a:pt x="1623658" y="3457965"/>
                </a:cubicBezTo>
                <a:cubicBezTo>
                  <a:pt x="1573657" y="3579079"/>
                  <a:pt x="1537708" y="3703456"/>
                  <a:pt x="1492798" y="3825487"/>
                </a:cubicBezTo>
                <a:cubicBezTo>
                  <a:pt x="1510823" y="3837313"/>
                  <a:pt x="1532005" y="3860353"/>
                  <a:pt x="1539134" y="3865654"/>
                </a:cubicBezTo>
                <a:cubicBezTo>
                  <a:pt x="1549725" y="3873810"/>
                  <a:pt x="1559705" y="3882578"/>
                  <a:pt x="1569379" y="3891651"/>
                </a:cubicBezTo>
                <a:cubicBezTo>
                  <a:pt x="1570092" y="3888287"/>
                  <a:pt x="1570805" y="3885126"/>
                  <a:pt x="1571518" y="3881864"/>
                </a:cubicBezTo>
                <a:cubicBezTo>
                  <a:pt x="1587303" y="3894404"/>
                  <a:pt x="1601152" y="3906943"/>
                  <a:pt x="1610114" y="3914590"/>
                </a:cubicBezTo>
                <a:cubicBezTo>
                  <a:pt x="1669587" y="3974942"/>
                  <a:pt x="1721727" y="4043757"/>
                  <a:pt x="1755944" y="4121645"/>
                </a:cubicBezTo>
                <a:cubicBezTo>
                  <a:pt x="1786903" y="4202388"/>
                  <a:pt x="1825499" y="4279664"/>
                  <a:pt x="1860021" y="4358980"/>
                </a:cubicBezTo>
                <a:cubicBezTo>
                  <a:pt x="1881611" y="4406487"/>
                  <a:pt x="1889554" y="4459806"/>
                  <a:pt x="1915523" y="4505071"/>
                </a:cubicBezTo>
                <a:cubicBezTo>
                  <a:pt x="1930900" y="4531577"/>
                  <a:pt x="1974384" y="4529334"/>
                  <a:pt x="2009212" y="4527092"/>
                </a:cubicBezTo>
                <a:cubicBezTo>
                  <a:pt x="2019294" y="4526480"/>
                  <a:pt x="2028765" y="4525766"/>
                  <a:pt x="2036504" y="4525868"/>
                </a:cubicBezTo>
                <a:cubicBezTo>
                  <a:pt x="2104633" y="4524237"/>
                  <a:pt x="2166754" y="4497425"/>
                  <a:pt x="2228569" y="4471428"/>
                </a:cubicBezTo>
                <a:cubicBezTo>
                  <a:pt x="2271747" y="4454097"/>
                  <a:pt x="2315843" y="4437887"/>
                  <a:pt x="2355355" y="4412910"/>
                </a:cubicBezTo>
                <a:cubicBezTo>
                  <a:pt x="2415134" y="4368665"/>
                  <a:pt x="2449860" y="4298932"/>
                  <a:pt x="2503019" y="4247653"/>
                </a:cubicBezTo>
                <a:cubicBezTo>
                  <a:pt x="2456785" y="4207384"/>
                  <a:pt x="2401793" y="4172313"/>
                  <a:pt x="2361771" y="4126131"/>
                </a:cubicBezTo>
                <a:cubicBezTo>
                  <a:pt x="2295272" y="4060477"/>
                  <a:pt x="2227041" y="3996657"/>
                  <a:pt x="2161662" y="3929678"/>
                </a:cubicBezTo>
                <a:cubicBezTo>
                  <a:pt x="2097912" y="3865859"/>
                  <a:pt x="2017970" y="3819472"/>
                  <a:pt x="1959516" y="3750148"/>
                </a:cubicBezTo>
                <a:cubicBezTo>
                  <a:pt x="1935890" y="3720889"/>
                  <a:pt x="1917050" y="3688265"/>
                  <a:pt x="1895766" y="3657273"/>
                </a:cubicBezTo>
                <a:cubicBezTo>
                  <a:pt x="1879676" y="3637394"/>
                  <a:pt x="1872649" y="3609664"/>
                  <a:pt x="1903200" y="3599265"/>
                </a:cubicBezTo>
                <a:cubicBezTo>
                  <a:pt x="1959312" y="3581424"/>
                  <a:pt x="2012166" y="3620572"/>
                  <a:pt x="2061862" y="3641369"/>
                </a:cubicBezTo>
                <a:cubicBezTo>
                  <a:pt x="2117668" y="3665633"/>
                  <a:pt x="2164208" y="3705393"/>
                  <a:pt x="2213904" y="3739647"/>
                </a:cubicBezTo>
                <a:cubicBezTo>
                  <a:pt x="2251075" y="3764420"/>
                  <a:pt x="2290791" y="3785014"/>
                  <a:pt x="2327961" y="3809889"/>
                </a:cubicBezTo>
                <a:cubicBezTo>
                  <a:pt x="2384583" y="3845367"/>
                  <a:pt x="2430918" y="3893588"/>
                  <a:pt x="2471653" y="3945989"/>
                </a:cubicBezTo>
                <a:cubicBezTo>
                  <a:pt x="2511369" y="3994109"/>
                  <a:pt x="2547725" y="4044879"/>
                  <a:pt x="2586830" y="4093406"/>
                </a:cubicBezTo>
                <a:cubicBezTo>
                  <a:pt x="2601291" y="4115528"/>
                  <a:pt x="2622982" y="4107271"/>
                  <a:pt x="2642840" y="4097891"/>
                </a:cubicBezTo>
                <a:cubicBezTo>
                  <a:pt x="2672271" y="4082599"/>
                  <a:pt x="2700378" y="4065064"/>
                  <a:pt x="2728689" y="4047835"/>
                </a:cubicBezTo>
                <a:cubicBezTo>
                  <a:pt x="2780015" y="4016435"/>
                  <a:pt x="2831442" y="3984628"/>
                  <a:pt x="2876658" y="3944664"/>
                </a:cubicBezTo>
                <a:cubicBezTo>
                  <a:pt x="2938472" y="3887879"/>
                  <a:pt x="2990817" y="3821613"/>
                  <a:pt x="3042957" y="3756061"/>
                </a:cubicBezTo>
                <a:cubicBezTo>
                  <a:pt x="3109660" y="3663390"/>
                  <a:pt x="3172290" y="3569700"/>
                  <a:pt x="3213636" y="3463063"/>
                </a:cubicBezTo>
                <a:cubicBezTo>
                  <a:pt x="3251213" y="3343274"/>
                  <a:pt x="3284412" y="3220122"/>
                  <a:pt x="3280440" y="3093299"/>
                </a:cubicBezTo>
                <a:cubicBezTo>
                  <a:pt x="3193879" y="3079536"/>
                  <a:pt x="3106503" y="3083511"/>
                  <a:pt x="3019433" y="307637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3" name="Google Shape;1153;p28"/>
          <p:cNvSpPr/>
          <p:nvPr/>
        </p:nvSpPr>
        <p:spPr>
          <a:xfrm>
            <a:off x="11048559" y="5010449"/>
            <a:ext cx="960720" cy="2583764"/>
          </a:xfrm>
          <a:custGeom>
            <a:avLst/>
            <a:gdLst/>
            <a:ahLst/>
            <a:cxnLst/>
            <a:rect l="l" t="t" r="r" b="b"/>
            <a:pathLst>
              <a:path w="1441079" h="3875645" extrusionOk="0">
                <a:moveTo>
                  <a:pt x="1440990" y="0"/>
                </a:moveTo>
                <a:cubicBezTo>
                  <a:pt x="1442416" y="133348"/>
                  <a:pt x="1426631" y="266491"/>
                  <a:pt x="1407486" y="398616"/>
                </a:cubicBezTo>
                <a:cubicBezTo>
                  <a:pt x="1378564" y="671938"/>
                  <a:pt x="1305751" y="938021"/>
                  <a:pt x="1249333" y="1206552"/>
                </a:cubicBezTo>
                <a:cubicBezTo>
                  <a:pt x="1221430" y="1320223"/>
                  <a:pt x="1195563" y="1434609"/>
                  <a:pt x="1158087" y="1545528"/>
                </a:cubicBezTo>
                <a:cubicBezTo>
                  <a:pt x="1122852" y="1654204"/>
                  <a:pt x="1078349" y="1759516"/>
                  <a:pt x="1044336" y="1868600"/>
                </a:cubicBezTo>
                <a:cubicBezTo>
                  <a:pt x="993723" y="2037731"/>
                  <a:pt x="934556" y="2204110"/>
                  <a:pt x="866223" y="2366921"/>
                </a:cubicBezTo>
                <a:cubicBezTo>
                  <a:pt x="817444" y="2493234"/>
                  <a:pt x="780579" y="2623727"/>
                  <a:pt x="730271" y="2749429"/>
                </a:cubicBezTo>
                <a:cubicBezTo>
                  <a:pt x="678131" y="2874315"/>
                  <a:pt x="632814" y="3002361"/>
                  <a:pt x="576905" y="3125616"/>
                </a:cubicBezTo>
                <a:cubicBezTo>
                  <a:pt x="486169" y="3335322"/>
                  <a:pt x="298178" y="3758915"/>
                  <a:pt x="107234" y="3874830"/>
                </a:cubicBezTo>
                <a:cubicBezTo>
                  <a:pt x="106318" y="3875136"/>
                  <a:pt x="105401" y="3875442"/>
                  <a:pt x="104383" y="3875645"/>
                </a:cubicBezTo>
                <a:cubicBezTo>
                  <a:pt x="104179" y="3875645"/>
                  <a:pt x="103975" y="3875645"/>
                  <a:pt x="103873" y="3875645"/>
                </a:cubicBezTo>
                <a:cubicBezTo>
                  <a:pt x="67518" y="3870038"/>
                  <a:pt x="32282" y="3863718"/>
                  <a:pt x="0" y="3844246"/>
                </a:cubicBezTo>
                <a:cubicBezTo>
                  <a:pt x="70980" y="3750556"/>
                  <a:pt x="140535" y="3655744"/>
                  <a:pt x="204488" y="3557059"/>
                </a:cubicBezTo>
                <a:cubicBezTo>
                  <a:pt x="267321" y="3461330"/>
                  <a:pt x="334126" y="3368150"/>
                  <a:pt x="388303" y="3266915"/>
                </a:cubicBezTo>
                <a:cubicBezTo>
                  <a:pt x="434130" y="3180770"/>
                  <a:pt x="482197" y="3095949"/>
                  <a:pt x="526496" y="3009090"/>
                </a:cubicBezTo>
                <a:cubicBezTo>
                  <a:pt x="571406" y="2922638"/>
                  <a:pt x="607864" y="2832312"/>
                  <a:pt x="643710" y="2741783"/>
                </a:cubicBezTo>
                <a:cubicBezTo>
                  <a:pt x="719782" y="2562253"/>
                  <a:pt x="794632" y="2382213"/>
                  <a:pt x="860215" y="2198503"/>
                </a:cubicBezTo>
                <a:cubicBezTo>
                  <a:pt x="904514" y="2079938"/>
                  <a:pt x="954210" y="1963514"/>
                  <a:pt x="994945" y="1843623"/>
                </a:cubicBezTo>
                <a:cubicBezTo>
                  <a:pt x="1034763" y="1729340"/>
                  <a:pt x="1067045" y="1612610"/>
                  <a:pt x="1103401" y="1497306"/>
                </a:cubicBezTo>
                <a:cubicBezTo>
                  <a:pt x="1148718" y="1357230"/>
                  <a:pt x="1196785" y="1217970"/>
                  <a:pt x="1233141" y="1075141"/>
                </a:cubicBezTo>
                <a:cubicBezTo>
                  <a:pt x="1317360" y="720057"/>
                  <a:pt x="1377953" y="359468"/>
                  <a:pt x="1440990" y="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8570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793076" y="2218341"/>
            <a:ext cx="6884324" cy="200568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lvl="0" algn="ctr" eaLnBrk="0" fontAlgn="base" hangingPunct="0">
              <a:lnSpc>
                <a:spcPct val="150000"/>
              </a:lnSpc>
              <a:spcBef>
                <a:spcPct val="0"/>
              </a:spcBef>
              <a:spcAft>
                <a:spcPct val="0"/>
              </a:spcAft>
            </a:pPr>
            <a:r>
              <a:rPr lang="zh-TW" altLang="zh-TW" sz="3200" b="1" dirty="0">
                <a:solidFill>
                  <a:srgbClr val="FF0000"/>
                </a:solidFill>
                <a:ea typeface="Adobe 繁黑體 Std B" panose="020B0700000000000000"/>
              </a:rPr>
              <a:t>專業學習社群</a:t>
            </a:r>
            <a:r>
              <a:rPr lang="zh-TW" altLang="en-US" sz="3200" b="1" dirty="0" smtClean="0">
                <a:solidFill>
                  <a:srgbClr val="FF0000"/>
                </a:solidFill>
                <a:latin typeface="Adobe 繁黑體 Std B" panose="020B0700000000000000" pitchFamily="34" charset="-120"/>
                <a:ea typeface="Adobe 繁黑體 Std B" panose="020B0700000000000000"/>
              </a:rPr>
              <a:t>的</a:t>
            </a:r>
            <a:r>
              <a:rPr kumimoji="0" lang="zh-TW" altLang="zh-TW" sz="3200" b="1" i="0" u="none" strike="noStrike" cap="none" normalizeH="0" baseline="0" dirty="0" smtClean="0">
                <a:ln>
                  <a:noFill/>
                </a:ln>
                <a:solidFill>
                  <a:srgbClr val="FF0000"/>
                </a:solidFill>
                <a:effectLst/>
                <a:latin typeface="Adobe 繁黑體 Std B" panose="020B0700000000000000" pitchFamily="34" charset="-120"/>
                <a:ea typeface="Adobe 繁黑體 Std B" panose="020B0700000000000000"/>
              </a:rPr>
              <a:t>三大</a:t>
            </a:r>
            <a:r>
              <a:rPr kumimoji="0" lang="zh-TW" altLang="en-US" sz="3200" b="1" i="0" u="none" strike="noStrike" cap="none" normalizeH="0" baseline="0" dirty="0" smtClean="0">
                <a:ln>
                  <a:noFill/>
                </a:ln>
                <a:solidFill>
                  <a:srgbClr val="FF0000"/>
                </a:solidFill>
                <a:effectLst/>
                <a:latin typeface="Adobe 繁黑體 Std B" panose="020B0700000000000000" pitchFamily="34" charset="-120"/>
                <a:ea typeface="Adobe 繁黑體 Std B" panose="020B0700000000000000"/>
              </a:rPr>
              <a:t>元素</a:t>
            </a:r>
            <a:endParaRPr kumimoji="0" lang="en-US" altLang="zh-TW" sz="3200" b="1" i="0" u="none" strike="noStrike" cap="none" normalizeH="0" baseline="0" dirty="0" smtClean="0">
              <a:ln>
                <a:noFill/>
              </a:ln>
              <a:solidFill>
                <a:srgbClr val="FF0000"/>
              </a:solidFill>
              <a:effectLst/>
              <a:latin typeface="Adobe 繁黑體 Std B" panose="020B0700000000000000" pitchFamily="34" charset="-120"/>
              <a:ea typeface="Adobe 繁黑體 Std B" panose="020B070000000000000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zh-TW"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—專注於學習、專注於</a:t>
            </a:r>
            <a:r>
              <a:rPr kumimoji="0" lang="zh-TW" altLang="en-US"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合</a:t>
            </a:r>
            <a:r>
              <a:rPr kumimoji="0" lang="zh-TW"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作</a:t>
            </a:r>
            <a:r>
              <a:rPr kumimoji="0" lang="zh-TW" altLang="en-US"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 </a:t>
            </a:r>
            <a:r>
              <a:rPr kumimoji="0" lang="zh-TW"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和</a:t>
            </a:r>
            <a:r>
              <a:rPr kumimoji="0" lang="zh-TW" altLang="en-US"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 </a:t>
            </a:r>
            <a:r>
              <a:rPr kumimoji="0" lang="zh-TW"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專注於結果</a:t>
            </a:r>
            <a:endParaRPr kumimoji="0" lang="en-US"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endParaRPr>
          </a:p>
          <a:p>
            <a:pPr lvl="0" algn="ctr" eaLnBrk="0" fontAlgn="base" hangingPunct="0">
              <a:lnSpc>
                <a:spcPct val="150000"/>
              </a:lnSpc>
              <a:spcBef>
                <a:spcPct val="0"/>
              </a:spcBef>
              <a:spcAft>
                <a:spcPct val="0"/>
              </a:spcAft>
            </a:pPr>
            <a:r>
              <a:rPr lang="en-US" altLang="zh-TW" dirty="0"/>
              <a:t>the 3 components of professional learning communities</a:t>
            </a:r>
            <a:r>
              <a:rPr kumimoji="0" lang="zh-TW" altLang="zh-TW" sz="2800" b="0" i="0" u="none" strike="noStrike" cap="none" normalizeH="0" baseline="0" dirty="0" smtClean="0">
                <a:ln>
                  <a:noFill/>
                </a:ln>
                <a:solidFill>
                  <a:schemeClr val="accent5">
                    <a:lumMod val="50000"/>
                  </a:schemeClr>
                </a:solidFill>
                <a:effectLst/>
                <a:latin typeface="Adobe 繁黑體 Std B" panose="020B0700000000000000" pitchFamily="34" charset="-120"/>
                <a:ea typeface="Adobe 繁黑體 Std B" panose="020B0700000000000000" pitchFamily="34" charset="-120"/>
              </a:rPr>
              <a:t> </a:t>
            </a:r>
          </a:p>
        </p:txBody>
      </p:sp>
    </p:spTree>
    <p:extLst>
      <p:ext uri="{BB962C8B-B14F-4D97-AF65-F5344CB8AC3E}">
        <p14:creationId xmlns:p14="http://schemas.microsoft.com/office/powerpoint/2010/main" val="200173223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Google Shape;1093;p28"/>
          <p:cNvSpPr/>
          <p:nvPr/>
        </p:nvSpPr>
        <p:spPr>
          <a:xfrm>
            <a:off x="2498671" y="1525596"/>
            <a:ext cx="7191287" cy="3805025"/>
          </a:xfrm>
          <a:custGeom>
            <a:avLst/>
            <a:gdLst/>
            <a:ahLst/>
            <a:cxnLst/>
            <a:rect l="l" t="t" r="r" b="b"/>
            <a:pathLst>
              <a:path w="7288466" h="3856444" extrusionOk="0">
                <a:moveTo>
                  <a:pt x="7164005" y="3856444"/>
                </a:moveTo>
                <a:lnTo>
                  <a:pt x="124460" y="3856444"/>
                </a:lnTo>
                <a:cubicBezTo>
                  <a:pt x="55880" y="3856444"/>
                  <a:pt x="0" y="3800564"/>
                  <a:pt x="0" y="3731984"/>
                </a:cubicBezTo>
                <a:lnTo>
                  <a:pt x="0" y="124460"/>
                </a:lnTo>
                <a:cubicBezTo>
                  <a:pt x="0" y="55880"/>
                  <a:pt x="55880" y="0"/>
                  <a:pt x="124460" y="0"/>
                </a:cubicBezTo>
                <a:lnTo>
                  <a:pt x="7164006" y="0"/>
                </a:lnTo>
                <a:cubicBezTo>
                  <a:pt x="7232586" y="0"/>
                  <a:pt x="7288466" y="55880"/>
                  <a:pt x="7288466" y="124460"/>
                </a:cubicBezTo>
                <a:lnTo>
                  <a:pt x="7288466" y="3731984"/>
                </a:lnTo>
                <a:cubicBezTo>
                  <a:pt x="7288466" y="3800564"/>
                  <a:pt x="7232586" y="3856444"/>
                  <a:pt x="7164006" y="3856444"/>
                </a:cubicBezTo>
                <a:close/>
              </a:path>
            </a:pathLst>
          </a:custGeom>
          <a:solidFill>
            <a:schemeClr val="lt1"/>
          </a:solidFill>
          <a:ln>
            <a:noFill/>
          </a:ln>
        </p:spPr>
        <p:txBody>
          <a:bodyPr spcFirstLastPara="1" wrap="square" lIns="60967" tIns="60967" rIns="60967" bIns="60967" anchor="ctr" anchorCtr="0">
            <a:noAutofit/>
          </a:bodyPr>
          <a:lstStyle/>
          <a:p>
            <a:endParaRPr sz="2400"/>
          </a:p>
        </p:txBody>
      </p:sp>
      <p:grpSp>
        <p:nvGrpSpPr>
          <p:cNvPr id="1094" name="Google Shape;1094;p28"/>
          <p:cNvGrpSpPr/>
          <p:nvPr/>
        </p:nvGrpSpPr>
        <p:grpSpPr>
          <a:xfrm>
            <a:off x="3037151" y="2139552"/>
            <a:ext cx="6623132" cy="2872461"/>
            <a:chOff x="0" y="0"/>
            <a:chExt cx="11465349" cy="3715875"/>
          </a:xfrm>
        </p:grpSpPr>
        <p:sp>
          <p:nvSpPr>
            <p:cNvPr id="1095" name="Google Shape;1095;p28"/>
            <p:cNvSpPr txBox="1"/>
            <p:nvPr/>
          </p:nvSpPr>
          <p:spPr>
            <a:xfrm>
              <a:off x="0" y="0"/>
              <a:ext cx="11236500" cy="1994393"/>
            </a:xfrm>
            <a:prstGeom prst="rect">
              <a:avLst/>
            </a:prstGeom>
            <a:noFill/>
            <a:ln>
              <a:noFill/>
            </a:ln>
          </p:spPr>
          <p:txBody>
            <a:bodyPr spcFirstLastPara="1" wrap="square" lIns="0" tIns="0" rIns="0" bIns="0" anchor="t" anchorCtr="0">
              <a:spAutoFit/>
            </a:bodyPr>
            <a:lstStyle/>
            <a:p>
              <a:pPr algn="ctr">
                <a:lnSpc>
                  <a:spcPct val="120000"/>
                </a:lnSpc>
              </a:pPr>
              <a:r>
                <a:rPr lang="zh-TW" altLang="en-US" sz="5400" dirty="0" smtClean="0">
                  <a:solidFill>
                    <a:srgbClr val="0070C0"/>
                  </a:solidFill>
                </a:rPr>
                <a:t>教師專業</a:t>
              </a:r>
              <a:r>
                <a:rPr lang="zh-TW" altLang="en-US" sz="5400" dirty="0">
                  <a:solidFill>
                    <a:srgbClr val="0070C0"/>
                  </a:solidFill>
                </a:rPr>
                <a:t>學習社群</a:t>
              </a:r>
              <a:endParaRPr sz="933" dirty="0">
                <a:solidFill>
                  <a:schemeClr val="accent1"/>
                </a:solidFill>
              </a:endParaRPr>
            </a:p>
          </p:txBody>
        </p:sp>
        <p:sp>
          <p:nvSpPr>
            <p:cNvPr id="1096" name="Google Shape;1096;p28"/>
            <p:cNvSpPr txBox="1"/>
            <p:nvPr/>
          </p:nvSpPr>
          <p:spPr>
            <a:xfrm>
              <a:off x="228849" y="1709219"/>
              <a:ext cx="11236500" cy="2006656"/>
            </a:xfrm>
            <a:prstGeom prst="rect">
              <a:avLst/>
            </a:prstGeom>
            <a:noFill/>
            <a:ln>
              <a:noFill/>
            </a:ln>
          </p:spPr>
          <p:txBody>
            <a:bodyPr spcFirstLastPara="1" wrap="square" lIns="0" tIns="0" rIns="0" bIns="0" anchor="t" anchorCtr="0">
              <a:spAutoFit/>
            </a:bodyPr>
            <a:lstStyle/>
            <a:p>
              <a:pPr algn="ctr">
                <a:lnSpc>
                  <a:spcPct val="140000"/>
                </a:lnSpc>
              </a:pPr>
              <a:r>
                <a:rPr lang="zh-TW" altLang="en-US" sz="3200" b="1" dirty="0" smtClean="0">
                  <a:solidFill>
                    <a:srgbClr val="002060"/>
                  </a:solidFill>
                  <a:latin typeface="Nunito"/>
                  <a:ea typeface="Nunito"/>
                  <a:cs typeface="Nunito"/>
                  <a:sym typeface="Nunito"/>
                </a:rPr>
                <a:t>省  思  </a:t>
              </a:r>
              <a:r>
                <a:rPr lang="en-US" altLang="zh-TW" sz="3200" b="1" dirty="0" smtClean="0">
                  <a:solidFill>
                    <a:srgbClr val="002060"/>
                  </a:solidFill>
                  <a:latin typeface="Nunito"/>
                  <a:ea typeface="Nunito"/>
                  <a:cs typeface="Nunito"/>
                  <a:sym typeface="Nunito"/>
                  <a:hlinkClick r:id="rId3" action="ppaction://hlinkpres?slideindex=1&amp;slidetitle="/>
                </a:rPr>
                <a:t>.....</a:t>
              </a:r>
              <a:endParaRPr lang="en-US" altLang="zh-TW" sz="3200" b="1" dirty="0">
                <a:solidFill>
                  <a:srgbClr val="002060"/>
                </a:solidFill>
                <a:latin typeface="Nunito"/>
                <a:ea typeface="Nunito"/>
                <a:cs typeface="Nunito"/>
                <a:sym typeface="Nunito"/>
              </a:endParaRPr>
            </a:p>
            <a:p>
              <a:pPr algn="ctr">
                <a:lnSpc>
                  <a:spcPct val="140000"/>
                </a:lnSpc>
              </a:pPr>
              <a:r>
                <a:rPr lang="en-US" sz="4000" b="1" dirty="0" smtClean="0">
                  <a:solidFill>
                    <a:srgbClr val="FF0000"/>
                  </a:solidFill>
                  <a:latin typeface="Nunito"/>
                  <a:sym typeface="Nunito"/>
                </a:rPr>
                <a:t>Q &amp; A </a:t>
              </a:r>
              <a:endParaRPr sz="4000" dirty="0">
                <a:solidFill>
                  <a:srgbClr val="FF0000"/>
                </a:solidFill>
              </a:endParaRPr>
            </a:p>
          </p:txBody>
        </p:sp>
      </p:grpSp>
      <p:sp>
        <p:nvSpPr>
          <p:cNvPr id="1097" name="Google Shape;1097;p28"/>
          <p:cNvSpPr/>
          <p:nvPr/>
        </p:nvSpPr>
        <p:spPr>
          <a:xfrm>
            <a:off x="8905101" y="737203"/>
            <a:ext cx="1648784" cy="1577431"/>
          </a:xfrm>
          <a:custGeom>
            <a:avLst/>
            <a:gdLst/>
            <a:ahLst/>
            <a:cxnLst/>
            <a:rect l="l" t="t" r="r" b="b"/>
            <a:pathLst>
              <a:path w="2473176" h="2366145" extrusionOk="0">
                <a:moveTo>
                  <a:pt x="2465389" y="1335835"/>
                </a:moveTo>
                <a:cubicBezTo>
                  <a:pt x="2456782" y="1287985"/>
                  <a:pt x="2440805" y="1242016"/>
                  <a:pt x="2426114" y="1195849"/>
                </a:cubicBezTo>
                <a:cubicBezTo>
                  <a:pt x="2410138" y="1145822"/>
                  <a:pt x="2398860" y="1094559"/>
                  <a:pt x="2387434" y="1043344"/>
                </a:cubicBezTo>
                <a:cubicBezTo>
                  <a:pt x="2370369" y="971842"/>
                  <a:pt x="2355480" y="899548"/>
                  <a:pt x="2355926" y="825671"/>
                </a:cubicBezTo>
                <a:cubicBezTo>
                  <a:pt x="2351771" y="656837"/>
                  <a:pt x="2346725" y="528529"/>
                  <a:pt x="2234789" y="391958"/>
                </a:cubicBezTo>
                <a:cubicBezTo>
                  <a:pt x="2197543" y="339803"/>
                  <a:pt x="2152779" y="296358"/>
                  <a:pt x="2102721" y="256623"/>
                </a:cubicBezTo>
                <a:cubicBezTo>
                  <a:pt x="2033225" y="200362"/>
                  <a:pt x="1955171" y="154591"/>
                  <a:pt x="1869896" y="126980"/>
                </a:cubicBezTo>
                <a:cubicBezTo>
                  <a:pt x="1810985" y="106840"/>
                  <a:pt x="1748760" y="101150"/>
                  <a:pt x="1687573" y="91995"/>
                </a:cubicBezTo>
                <a:cubicBezTo>
                  <a:pt x="1595522" y="74825"/>
                  <a:pt x="1502233" y="64483"/>
                  <a:pt x="1410627" y="45235"/>
                </a:cubicBezTo>
                <a:cubicBezTo>
                  <a:pt x="1359976" y="38208"/>
                  <a:pt x="1311947" y="20295"/>
                  <a:pt x="1262335" y="8568"/>
                </a:cubicBezTo>
                <a:cubicBezTo>
                  <a:pt x="1224347" y="1937"/>
                  <a:pt x="1184331" y="-4693"/>
                  <a:pt x="1146293" y="4560"/>
                </a:cubicBezTo>
                <a:cubicBezTo>
                  <a:pt x="1119880" y="6638"/>
                  <a:pt x="1092625" y="4461"/>
                  <a:pt x="1066014" y="8222"/>
                </a:cubicBezTo>
                <a:cubicBezTo>
                  <a:pt x="966740" y="15793"/>
                  <a:pt x="868555" y="36575"/>
                  <a:pt x="778086" y="79130"/>
                </a:cubicBezTo>
                <a:cubicBezTo>
                  <a:pt x="700527" y="112976"/>
                  <a:pt x="633603" y="170574"/>
                  <a:pt x="586266" y="240542"/>
                </a:cubicBezTo>
                <a:cubicBezTo>
                  <a:pt x="535071" y="314716"/>
                  <a:pt x="533884" y="408930"/>
                  <a:pt x="540117" y="495623"/>
                </a:cubicBezTo>
                <a:cubicBezTo>
                  <a:pt x="545953" y="571084"/>
                  <a:pt x="520133" y="639667"/>
                  <a:pt x="470472" y="696077"/>
                </a:cubicBezTo>
                <a:cubicBezTo>
                  <a:pt x="410275" y="769063"/>
                  <a:pt x="330589" y="821713"/>
                  <a:pt x="259065" y="882526"/>
                </a:cubicBezTo>
                <a:cubicBezTo>
                  <a:pt x="199659" y="932998"/>
                  <a:pt x="144655" y="989953"/>
                  <a:pt x="102067" y="1055517"/>
                </a:cubicBezTo>
                <a:cubicBezTo>
                  <a:pt x="72043" y="1099705"/>
                  <a:pt x="50773" y="1148841"/>
                  <a:pt x="32719" y="1198917"/>
                </a:cubicBezTo>
                <a:cubicBezTo>
                  <a:pt x="18820" y="1236573"/>
                  <a:pt x="8185" y="1275516"/>
                  <a:pt x="3634" y="1315448"/>
                </a:cubicBezTo>
                <a:cubicBezTo>
                  <a:pt x="-1708" y="1399568"/>
                  <a:pt x="-4082" y="1486212"/>
                  <a:pt x="17831" y="1568254"/>
                </a:cubicBezTo>
                <a:cubicBezTo>
                  <a:pt x="34154" y="1625554"/>
                  <a:pt x="59429" y="1679836"/>
                  <a:pt x="86882" y="1732535"/>
                </a:cubicBezTo>
                <a:cubicBezTo>
                  <a:pt x="120369" y="1804136"/>
                  <a:pt x="167458" y="1868068"/>
                  <a:pt x="224489" y="1922696"/>
                </a:cubicBezTo>
                <a:cubicBezTo>
                  <a:pt x="257284" y="1955305"/>
                  <a:pt x="290969" y="1987172"/>
                  <a:pt x="327868" y="2015080"/>
                </a:cubicBezTo>
                <a:cubicBezTo>
                  <a:pt x="365708" y="2042394"/>
                  <a:pt x="406713" y="2064859"/>
                  <a:pt x="447966" y="2086532"/>
                </a:cubicBezTo>
                <a:cubicBezTo>
                  <a:pt x="517512" y="2124040"/>
                  <a:pt x="593785" y="2146753"/>
                  <a:pt x="671344" y="2160558"/>
                </a:cubicBezTo>
                <a:cubicBezTo>
                  <a:pt x="742868" y="2173077"/>
                  <a:pt x="814640" y="2185200"/>
                  <a:pt x="886955" y="2191880"/>
                </a:cubicBezTo>
                <a:cubicBezTo>
                  <a:pt x="975001" y="2198956"/>
                  <a:pt x="1063640" y="2198709"/>
                  <a:pt x="1151289" y="2210535"/>
                </a:cubicBezTo>
                <a:cubicBezTo>
                  <a:pt x="1219994" y="2219888"/>
                  <a:pt x="1289886" y="2230229"/>
                  <a:pt x="1354189" y="2258434"/>
                </a:cubicBezTo>
                <a:cubicBezTo>
                  <a:pt x="1492341" y="2321970"/>
                  <a:pt x="1558869" y="2364079"/>
                  <a:pt x="1719527" y="2365861"/>
                </a:cubicBezTo>
                <a:cubicBezTo>
                  <a:pt x="1798273" y="2368533"/>
                  <a:pt x="1876178" y="2352005"/>
                  <a:pt x="1952105" y="2332757"/>
                </a:cubicBezTo>
                <a:cubicBezTo>
                  <a:pt x="2063645" y="2303315"/>
                  <a:pt x="2155400" y="2250666"/>
                  <a:pt x="2230090" y="2161795"/>
                </a:cubicBezTo>
                <a:cubicBezTo>
                  <a:pt x="2251459" y="2137796"/>
                  <a:pt x="2267930" y="2109987"/>
                  <a:pt x="2284995" y="2082920"/>
                </a:cubicBezTo>
                <a:cubicBezTo>
                  <a:pt x="2318680" y="2027995"/>
                  <a:pt x="2353898" y="1973564"/>
                  <a:pt x="2382092" y="1915571"/>
                </a:cubicBezTo>
                <a:cubicBezTo>
                  <a:pt x="2398415" y="1880488"/>
                  <a:pt x="2406923" y="1842634"/>
                  <a:pt x="2417804" y="1805670"/>
                </a:cubicBezTo>
                <a:cubicBezTo>
                  <a:pt x="2432545" y="1755594"/>
                  <a:pt x="2450995" y="1706408"/>
                  <a:pt x="2460343" y="1654897"/>
                </a:cubicBezTo>
                <a:cubicBezTo>
                  <a:pt x="2469247" y="1604623"/>
                  <a:pt x="2471077" y="1553508"/>
                  <a:pt x="2472214" y="1502591"/>
                </a:cubicBezTo>
                <a:cubicBezTo>
                  <a:pt x="2473204" y="1447022"/>
                  <a:pt x="2475578" y="1390810"/>
                  <a:pt x="2465389" y="133583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098" name="Google Shape;1098;p28"/>
          <p:cNvGrpSpPr/>
          <p:nvPr/>
        </p:nvGrpSpPr>
        <p:grpSpPr>
          <a:xfrm>
            <a:off x="8905101" y="737203"/>
            <a:ext cx="1648784" cy="1577431"/>
            <a:chOff x="13357652" y="1105805"/>
            <a:chExt cx="2473176" cy="2366145"/>
          </a:xfrm>
        </p:grpSpPr>
        <p:sp>
          <p:nvSpPr>
            <p:cNvPr id="1099" name="Google Shape;1099;p28"/>
            <p:cNvSpPr/>
            <p:nvPr/>
          </p:nvSpPr>
          <p:spPr>
            <a:xfrm>
              <a:off x="13357652" y="1105805"/>
              <a:ext cx="2473176" cy="2366145"/>
            </a:xfrm>
            <a:custGeom>
              <a:avLst/>
              <a:gdLst/>
              <a:ahLst/>
              <a:cxnLst/>
              <a:rect l="l" t="t" r="r" b="b"/>
              <a:pathLst>
                <a:path w="2473176" h="2366145" extrusionOk="0">
                  <a:moveTo>
                    <a:pt x="2465389" y="1335835"/>
                  </a:moveTo>
                  <a:cubicBezTo>
                    <a:pt x="2456782" y="1287985"/>
                    <a:pt x="2440805" y="1242016"/>
                    <a:pt x="2426114" y="1195849"/>
                  </a:cubicBezTo>
                  <a:cubicBezTo>
                    <a:pt x="2410138" y="1145822"/>
                    <a:pt x="2398860" y="1094559"/>
                    <a:pt x="2387434" y="1043344"/>
                  </a:cubicBezTo>
                  <a:cubicBezTo>
                    <a:pt x="2370369" y="971842"/>
                    <a:pt x="2355480" y="899548"/>
                    <a:pt x="2355926" y="825671"/>
                  </a:cubicBezTo>
                  <a:cubicBezTo>
                    <a:pt x="2351771" y="656837"/>
                    <a:pt x="2346725" y="528529"/>
                    <a:pt x="2234789" y="391958"/>
                  </a:cubicBezTo>
                  <a:cubicBezTo>
                    <a:pt x="2197543" y="339803"/>
                    <a:pt x="2152779" y="296358"/>
                    <a:pt x="2102721" y="256623"/>
                  </a:cubicBezTo>
                  <a:cubicBezTo>
                    <a:pt x="2033225" y="200362"/>
                    <a:pt x="1955171" y="154591"/>
                    <a:pt x="1869896" y="126980"/>
                  </a:cubicBezTo>
                  <a:cubicBezTo>
                    <a:pt x="1810985" y="106840"/>
                    <a:pt x="1748760" y="101150"/>
                    <a:pt x="1687573" y="91995"/>
                  </a:cubicBezTo>
                  <a:cubicBezTo>
                    <a:pt x="1595522" y="74825"/>
                    <a:pt x="1502233" y="64483"/>
                    <a:pt x="1410627" y="45235"/>
                  </a:cubicBezTo>
                  <a:cubicBezTo>
                    <a:pt x="1359976" y="38208"/>
                    <a:pt x="1311947" y="20295"/>
                    <a:pt x="1262335" y="8568"/>
                  </a:cubicBezTo>
                  <a:cubicBezTo>
                    <a:pt x="1224347" y="1937"/>
                    <a:pt x="1184331" y="-4693"/>
                    <a:pt x="1146293" y="4560"/>
                  </a:cubicBezTo>
                  <a:cubicBezTo>
                    <a:pt x="1119880" y="6638"/>
                    <a:pt x="1092625" y="4461"/>
                    <a:pt x="1066014" y="8222"/>
                  </a:cubicBezTo>
                  <a:cubicBezTo>
                    <a:pt x="966740" y="15793"/>
                    <a:pt x="868555" y="36575"/>
                    <a:pt x="778086" y="79130"/>
                  </a:cubicBezTo>
                  <a:cubicBezTo>
                    <a:pt x="700527" y="112976"/>
                    <a:pt x="633603" y="170574"/>
                    <a:pt x="586266" y="240542"/>
                  </a:cubicBezTo>
                  <a:cubicBezTo>
                    <a:pt x="535071" y="314716"/>
                    <a:pt x="533884" y="408930"/>
                    <a:pt x="540117" y="495623"/>
                  </a:cubicBezTo>
                  <a:cubicBezTo>
                    <a:pt x="545953" y="571084"/>
                    <a:pt x="520133" y="639667"/>
                    <a:pt x="470472" y="696077"/>
                  </a:cubicBezTo>
                  <a:cubicBezTo>
                    <a:pt x="410275" y="769063"/>
                    <a:pt x="330589" y="821713"/>
                    <a:pt x="259065" y="882526"/>
                  </a:cubicBezTo>
                  <a:cubicBezTo>
                    <a:pt x="199659" y="932998"/>
                    <a:pt x="144655" y="989953"/>
                    <a:pt x="102067" y="1055517"/>
                  </a:cubicBezTo>
                  <a:cubicBezTo>
                    <a:pt x="72043" y="1099705"/>
                    <a:pt x="50773" y="1148841"/>
                    <a:pt x="32719" y="1198917"/>
                  </a:cubicBezTo>
                  <a:cubicBezTo>
                    <a:pt x="18820" y="1236573"/>
                    <a:pt x="8185" y="1275516"/>
                    <a:pt x="3634" y="1315448"/>
                  </a:cubicBezTo>
                  <a:cubicBezTo>
                    <a:pt x="-1708" y="1399568"/>
                    <a:pt x="-4082" y="1486212"/>
                    <a:pt x="17831" y="1568254"/>
                  </a:cubicBezTo>
                  <a:cubicBezTo>
                    <a:pt x="34154" y="1625554"/>
                    <a:pt x="59429" y="1679836"/>
                    <a:pt x="86882" y="1732535"/>
                  </a:cubicBezTo>
                  <a:cubicBezTo>
                    <a:pt x="120369" y="1804136"/>
                    <a:pt x="167458" y="1868068"/>
                    <a:pt x="224489" y="1922696"/>
                  </a:cubicBezTo>
                  <a:cubicBezTo>
                    <a:pt x="257284" y="1955305"/>
                    <a:pt x="290969" y="1987172"/>
                    <a:pt x="327868" y="2015080"/>
                  </a:cubicBezTo>
                  <a:cubicBezTo>
                    <a:pt x="365708" y="2042394"/>
                    <a:pt x="406713" y="2064859"/>
                    <a:pt x="447966" y="2086532"/>
                  </a:cubicBezTo>
                  <a:cubicBezTo>
                    <a:pt x="517512" y="2124040"/>
                    <a:pt x="593785" y="2146753"/>
                    <a:pt x="671344" y="2160558"/>
                  </a:cubicBezTo>
                  <a:cubicBezTo>
                    <a:pt x="742868" y="2173077"/>
                    <a:pt x="814640" y="2185200"/>
                    <a:pt x="886955" y="2191880"/>
                  </a:cubicBezTo>
                  <a:cubicBezTo>
                    <a:pt x="975001" y="2198956"/>
                    <a:pt x="1063640" y="2198709"/>
                    <a:pt x="1151289" y="2210535"/>
                  </a:cubicBezTo>
                  <a:cubicBezTo>
                    <a:pt x="1219994" y="2219888"/>
                    <a:pt x="1289886" y="2230229"/>
                    <a:pt x="1354189" y="2258434"/>
                  </a:cubicBezTo>
                  <a:cubicBezTo>
                    <a:pt x="1492341" y="2321970"/>
                    <a:pt x="1558869" y="2364079"/>
                    <a:pt x="1719527" y="2365861"/>
                  </a:cubicBezTo>
                  <a:cubicBezTo>
                    <a:pt x="1798273" y="2368533"/>
                    <a:pt x="1876178" y="2352005"/>
                    <a:pt x="1952105" y="2332757"/>
                  </a:cubicBezTo>
                  <a:cubicBezTo>
                    <a:pt x="2063645" y="2303315"/>
                    <a:pt x="2155400" y="2250666"/>
                    <a:pt x="2230090" y="2161795"/>
                  </a:cubicBezTo>
                  <a:cubicBezTo>
                    <a:pt x="2251459" y="2137796"/>
                    <a:pt x="2267930" y="2109987"/>
                    <a:pt x="2284995" y="2082920"/>
                  </a:cubicBezTo>
                  <a:cubicBezTo>
                    <a:pt x="2318680" y="2027995"/>
                    <a:pt x="2353898" y="1973564"/>
                    <a:pt x="2382092" y="1915571"/>
                  </a:cubicBezTo>
                  <a:cubicBezTo>
                    <a:pt x="2398415" y="1880488"/>
                    <a:pt x="2406923" y="1842634"/>
                    <a:pt x="2417804" y="1805670"/>
                  </a:cubicBezTo>
                  <a:cubicBezTo>
                    <a:pt x="2432545" y="1755594"/>
                    <a:pt x="2450995" y="1706408"/>
                    <a:pt x="2460343" y="1654897"/>
                  </a:cubicBezTo>
                  <a:cubicBezTo>
                    <a:pt x="2469247" y="1604623"/>
                    <a:pt x="2471077" y="1553508"/>
                    <a:pt x="2472214" y="1502591"/>
                  </a:cubicBezTo>
                  <a:cubicBezTo>
                    <a:pt x="2473204" y="1447022"/>
                    <a:pt x="2475578" y="1390810"/>
                    <a:pt x="2465389" y="1335835"/>
                  </a:cubicBezTo>
                  <a:close/>
                  <a:moveTo>
                    <a:pt x="2445455" y="1527826"/>
                  </a:moveTo>
                  <a:cubicBezTo>
                    <a:pt x="2443921" y="1572608"/>
                    <a:pt x="2441448" y="1617588"/>
                    <a:pt x="2432396" y="1661627"/>
                  </a:cubicBezTo>
                  <a:cubicBezTo>
                    <a:pt x="2421020" y="1716701"/>
                    <a:pt x="2399948" y="1769103"/>
                    <a:pt x="2385554" y="1823385"/>
                  </a:cubicBezTo>
                  <a:cubicBezTo>
                    <a:pt x="2370369" y="1894788"/>
                    <a:pt x="2331540" y="1956542"/>
                    <a:pt x="2294442" y="2018247"/>
                  </a:cubicBezTo>
                  <a:cubicBezTo>
                    <a:pt x="2265753" y="2063028"/>
                    <a:pt x="2240675" y="2110828"/>
                    <a:pt x="2205210" y="2150761"/>
                  </a:cubicBezTo>
                  <a:cubicBezTo>
                    <a:pt x="2133982" y="2233149"/>
                    <a:pt x="2048163" y="2280602"/>
                    <a:pt x="1943449" y="2308065"/>
                  </a:cubicBezTo>
                  <a:cubicBezTo>
                    <a:pt x="1871875" y="2326126"/>
                    <a:pt x="1798570" y="2341763"/>
                    <a:pt x="1724374" y="2339882"/>
                  </a:cubicBezTo>
                  <a:cubicBezTo>
                    <a:pt x="1651465" y="2339140"/>
                    <a:pt x="1577863" y="2328798"/>
                    <a:pt x="1509999" y="2301286"/>
                  </a:cubicBezTo>
                  <a:cubicBezTo>
                    <a:pt x="1450247" y="2277188"/>
                    <a:pt x="1394403" y="2244035"/>
                    <a:pt x="1333661" y="2222164"/>
                  </a:cubicBezTo>
                  <a:cubicBezTo>
                    <a:pt x="1248188" y="2193513"/>
                    <a:pt x="1157719" y="2183518"/>
                    <a:pt x="1068240" y="2176145"/>
                  </a:cubicBezTo>
                  <a:cubicBezTo>
                    <a:pt x="1004976" y="2171395"/>
                    <a:pt x="941365" y="2170949"/>
                    <a:pt x="878200" y="2164764"/>
                  </a:cubicBezTo>
                  <a:cubicBezTo>
                    <a:pt x="820872" y="2159222"/>
                    <a:pt x="764088" y="2149672"/>
                    <a:pt x="707304" y="2140369"/>
                  </a:cubicBezTo>
                  <a:cubicBezTo>
                    <a:pt x="652894" y="2131314"/>
                    <a:pt x="598731" y="2119884"/>
                    <a:pt x="546547" y="2101674"/>
                  </a:cubicBezTo>
                  <a:cubicBezTo>
                    <a:pt x="488427" y="2080545"/>
                    <a:pt x="433721" y="2050707"/>
                    <a:pt x="380794" y="2018840"/>
                  </a:cubicBezTo>
                  <a:cubicBezTo>
                    <a:pt x="342015" y="1995683"/>
                    <a:pt x="307489" y="1966142"/>
                    <a:pt x="274745" y="1935166"/>
                  </a:cubicBezTo>
                  <a:cubicBezTo>
                    <a:pt x="237103" y="1899142"/>
                    <a:pt x="200153" y="1862229"/>
                    <a:pt x="168892" y="1820416"/>
                  </a:cubicBezTo>
                  <a:cubicBezTo>
                    <a:pt x="151827" y="1798248"/>
                    <a:pt x="137928" y="1773902"/>
                    <a:pt x="125018" y="1749161"/>
                  </a:cubicBezTo>
                  <a:cubicBezTo>
                    <a:pt x="96131" y="1694483"/>
                    <a:pt x="68086" y="1639013"/>
                    <a:pt x="48696" y="1580129"/>
                  </a:cubicBezTo>
                  <a:cubicBezTo>
                    <a:pt x="25893" y="1511992"/>
                    <a:pt x="25596" y="1439154"/>
                    <a:pt x="26932" y="1367998"/>
                  </a:cubicBezTo>
                  <a:cubicBezTo>
                    <a:pt x="25893" y="1287688"/>
                    <a:pt x="52999" y="1210892"/>
                    <a:pt x="85249" y="1138449"/>
                  </a:cubicBezTo>
                  <a:cubicBezTo>
                    <a:pt x="125562" y="1052746"/>
                    <a:pt x="188480" y="979611"/>
                    <a:pt x="258916" y="917115"/>
                  </a:cubicBezTo>
                  <a:cubicBezTo>
                    <a:pt x="323763" y="860111"/>
                    <a:pt x="395831" y="811569"/>
                    <a:pt x="456771" y="750013"/>
                  </a:cubicBezTo>
                  <a:cubicBezTo>
                    <a:pt x="516523" y="690535"/>
                    <a:pt x="565195" y="616459"/>
                    <a:pt x="566283" y="529519"/>
                  </a:cubicBezTo>
                  <a:cubicBezTo>
                    <a:pt x="564205" y="419371"/>
                    <a:pt x="549070" y="322089"/>
                    <a:pt x="625046" y="229260"/>
                  </a:cubicBezTo>
                  <a:cubicBezTo>
                    <a:pt x="675202" y="165625"/>
                    <a:pt x="741978" y="116440"/>
                    <a:pt x="817756" y="87690"/>
                  </a:cubicBezTo>
                  <a:cubicBezTo>
                    <a:pt x="870187" y="64186"/>
                    <a:pt x="925587" y="49639"/>
                    <a:pt x="981926" y="39742"/>
                  </a:cubicBezTo>
                  <a:cubicBezTo>
                    <a:pt x="981926" y="39940"/>
                    <a:pt x="981926" y="40187"/>
                    <a:pt x="981926" y="40385"/>
                  </a:cubicBezTo>
                  <a:cubicBezTo>
                    <a:pt x="981926" y="42464"/>
                    <a:pt x="985190" y="42464"/>
                    <a:pt x="985190" y="40385"/>
                  </a:cubicBezTo>
                  <a:cubicBezTo>
                    <a:pt x="985190" y="40385"/>
                    <a:pt x="985190" y="40385"/>
                    <a:pt x="985190" y="40336"/>
                  </a:cubicBezTo>
                  <a:cubicBezTo>
                    <a:pt x="1015412" y="38208"/>
                    <a:pt x="1046129" y="42612"/>
                    <a:pt x="1076500" y="40138"/>
                  </a:cubicBezTo>
                  <a:cubicBezTo>
                    <a:pt x="1121017" y="38010"/>
                    <a:pt x="1165436" y="31281"/>
                    <a:pt x="1210052" y="33309"/>
                  </a:cubicBezTo>
                  <a:cubicBezTo>
                    <a:pt x="1220142" y="32913"/>
                    <a:pt x="1234239" y="38554"/>
                    <a:pt x="1244330" y="34398"/>
                  </a:cubicBezTo>
                  <a:cubicBezTo>
                    <a:pt x="1245270" y="33854"/>
                    <a:pt x="1246012" y="33111"/>
                    <a:pt x="1246655" y="32320"/>
                  </a:cubicBezTo>
                  <a:cubicBezTo>
                    <a:pt x="1278262" y="38505"/>
                    <a:pt x="1309276" y="48401"/>
                    <a:pt x="1340487" y="56764"/>
                  </a:cubicBezTo>
                  <a:cubicBezTo>
                    <a:pt x="1400338" y="72598"/>
                    <a:pt x="1461723" y="81654"/>
                    <a:pt x="1522810" y="91600"/>
                  </a:cubicBezTo>
                  <a:cubicBezTo>
                    <a:pt x="1581573" y="99022"/>
                    <a:pt x="1639594" y="111096"/>
                    <a:pt x="1698060" y="120151"/>
                  </a:cubicBezTo>
                  <a:cubicBezTo>
                    <a:pt x="1735058" y="124802"/>
                    <a:pt x="1772107" y="129107"/>
                    <a:pt x="1808561" y="137420"/>
                  </a:cubicBezTo>
                  <a:cubicBezTo>
                    <a:pt x="1909764" y="159143"/>
                    <a:pt x="2003102" y="210060"/>
                    <a:pt x="2083381" y="274635"/>
                  </a:cubicBezTo>
                  <a:cubicBezTo>
                    <a:pt x="2130668" y="311945"/>
                    <a:pt x="2174790" y="353312"/>
                    <a:pt x="2209958" y="402498"/>
                  </a:cubicBezTo>
                  <a:cubicBezTo>
                    <a:pt x="2257493" y="461629"/>
                    <a:pt x="2295778" y="528628"/>
                    <a:pt x="2311013" y="603644"/>
                  </a:cubicBezTo>
                  <a:cubicBezTo>
                    <a:pt x="2335744" y="718987"/>
                    <a:pt x="2320757" y="838586"/>
                    <a:pt x="2341433" y="954523"/>
                  </a:cubicBezTo>
                  <a:cubicBezTo>
                    <a:pt x="2356915" y="1028598"/>
                    <a:pt x="2372644" y="1102773"/>
                    <a:pt x="2392578" y="1175809"/>
                  </a:cubicBezTo>
                  <a:cubicBezTo>
                    <a:pt x="2405439" y="1219947"/>
                    <a:pt x="2421415" y="1263096"/>
                    <a:pt x="2432545" y="1307729"/>
                  </a:cubicBezTo>
                  <a:cubicBezTo>
                    <a:pt x="2451539" y="1379132"/>
                    <a:pt x="2447037" y="1454691"/>
                    <a:pt x="2445455" y="152782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0" name="Google Shape;1100;p28"/>
            <p:cNvSpPr/>
            <p:nvPr/>
          </p:nvSpPr>
          <p:spPr>
            <a:xfrm>
              <a:off x="14328981" y="1932885"/>
              <a:ext cx="1033445" cy="1088170"/>
            </a:xfrm>
            <a:custGeom>
              <a:avLst/>
              <a:gdLst/>
              <a:ahLst/>
              <a:cxnLst/>
              <a:rect l="l" t="t" r="r" b="b"/>
              <a:pathLst>
                <a:path w="1033445" h="1088170" extrusionOk="0">
                  <a:moveTo>
                    <a:pt x="908854" y="173957"/>
                  </a:moveTo>
                  <a:cubicBezTo>
                    <a:pt x="879868" y="138924"/>
                    <a:pt x="847766" y="107255"/>
                    <a:pt x="811856" y="79397"/>
                  </a:cubicBezTo>
                  <a:cubicBezTo>
                    <a:pt x="797363" y="68214"/>
                    <a:pt x="779655" y="62127"/>
                    <a:pt x="764420" y="51983"/>
                  </a:cubicBezTo>
                  <a:cubicBezTo>
                    <a:pt x="749631" y="44660"/>
                    <a:pt x="736424" y="34615"/>
                    <a:pt x="722030" y="26549"/>
                  </a:cubicBezTo>
                  <a:cubicBezTo>
                    <a:pt x="697348" y="15119"/>
                    <a:pt x="670983" y="4926"/>
                    <a:pt x="643680" y="2798"/>
                  </a:cubicBezTo>
                  <a:cubicBezTo>
                    <a:pt x="607373" y="1709"/>
                    <a:pt x="570919" y="-2150"/>
                    <a:pt x="534662" y="1610"/>
                  </a:cubicBezTo>
                  <a:cubicBezTo>
                    <a:pt x="511513" y="4431"/>
                    <a:pt x="488908" y="11111"/>
                    <a:pt x="466550" y="17544"/>
                  </a:cubicBezTo>
                  <a:cubicBezTo>
                    <a:pt x="457400" y="20710"/>
                    <a:pt x="432866" y="24471"/>
                    <a:pt x="424160" y="33279"/>
                  </a:cubicBezTo>
                  <a:cubicBezTo>
                    <a:pt x="407392" y="39118"/>
                    <a:pt x="391316" y="46689"/>
                    <a:pt x="375686" y="55101"/>
                  </a:cubicBezTo>
                  <a:cubicBezTo>
                    <a:pt x="373361" y="56536"/>
                    <a:pt x="369453" y="57971"/>
                    <a:pt x="367722" y="60296"/>
                  </a:cubicBezTo>
                  <a:cubicBezTo>
                    <a:pt x="241343" y="115865"/>
                    <a:pt x="124163" y="200826"/>
                    <a:pt x="55310" y="322058"/>
                  </a:cubicBezTo>
                  <a:cubicBezTo>
                    <a:pt x="11040" y="404644"/>
                    <a:pt x="-3403" y="500789"/>
                    <a:pt x="653" y="593667"/>
                  </a:cubicBezTo>
                  <a:cubicBezTo>
                    <a:pt x="11634" y="687585"/>
                    <a:pt x="53579" y="783531"/>
                    <a:pt x="106901" y="861120"/>
                  </a:cubicBezTo>
                  <a:cubicBezTo>
                    <a:pt x="159085" y="928762"/>
                    <a:pt x="228630" y="982599"/>
                    <a:pt x="302084" y="1025451"/>
                  </a:cubicBezTo>
                  <a:cubicBezTo>
                    <a:pt x="342496" y="1048312"/>
                    <a:pt x="388348" y="1058060"/>
                    <a:pt x="433212" y="1067956"/>
                  </a:cubicBezTo>
                  <a:cubicBezTo>
                    <a:pt x="482131" y="1079238"/>
                    <a:pt x="531694" y="1089135"/>
                    <a:pt x="582097" y="1088095"/>
                  </a:cubicBezTo>
                  <a:cubicBezTo>
                    <a:pt x="664009" y="1083098"/>
                    <a:pt x="753687" y="1058901"/>
                    <a:pt x="821353" y="1011447"/>
                  </a:cubicBezTo>
                  <a:cubicBezTo>
                    <a:pt x="881748" y="967952"/>
                    <a:pt x="932448" y="910404"/>
                    <a:pt x="967369" y="844593"/>
                  </a:cubicBezTo>
                  <a:cubicBezTo>
                    <a:pt x="990073" y="804512"/>
                    <a:pt x="1009463" y="762006"/>
                    <a:pt x="1018614" y="716631"/>
                  </a:cubicBezTo>
                  <a:cubicBezTo>
                    <a:pt x="1033749" y="640824"/>
                    <a:pt x="1035382" y="560118"/>
                    <a:pt x="1031919" y="482728"/>
                  </a:cubicBezTo>
                  <a:cubicBezTo>
                    <a:pt x="1019751" y="371442"/>
                    <a:pt x="979043" y="261640"/>
                    <a:pt x="908854" y="173957"/>
                  </a:cubicBezTo>
                  <a:close/>
                  <a:moveTo>
                    <a:pt x="993437" y="709654"/>
                  </a:moveTo>
                  <a:cubicBezTo>
                    <a:pt x="967913" y="818367"/>
                    <a:pt x="898763" y="922478"/>
                    <a:pt x="808542" y="988339"/>
                  </a:cubicBezTo>
                  <a:cubicBezTo>
                    <a:pt x="746514" y="1033615"/>
                    <a:pt x="650060" y="1060286"/>
                    <a:pt x="573689" y="1061919"/>
                  </a:cubicBezTo>
                  <a:cubicBezTo>
                    <a:pt x="521900" y="1062216"/>
                    <a:pt x="469617" y="1049351"/>
                    <a:pt x="418966" y="1038168"/>
                  </a:cubicBezTo>
                  <a:cubicBezTo>
                    <a:pt x="378060" y="1029261"/>
                    <a:pt x="337104" y="1017781"/>
                    <a:pt x="301391" y="995267"/>
                  </a:cubicBezTo>
                  <a:cubicBezTo>
                    <a:pt x="159283" y="906940"/>
                    <a:pt x="89440" y="822474"/>
                    <a:pt x="39482" y="662200"/>
                  </a:cubicBezTo>
                  <a:cubicBezTo>
                    <a:pt x="20141" y="605147"/>
                    <a:pt x="21922" y="545125"/>
                    <a:pt x="28897" y="485895"/>
                  </a:cubicBezTo>
                  <a:cubicBezTo>
                    <a:pt x="38146" y="394649"/>
                    <a:pt x="77025" y="311123"/>
                    <a:pt x="138261" y="243035"/>
                  </a:cubicBezTo>
                  <a:cubicBezTo>
                    <a:pt x="208796" y="164803"/>
                    <a:pt x="300056" y="107255"/>
                    <a:pt x="396263" y="65245"/>
                  </a:cubicBezTo>
                  <a:cubicBezTo>
                    <a:pt x="410755" y="60544"/>
                    <a:pt x="425347" y="55991"/>
                    <a:pt x="439741" y="51192"/>
                  </a:cubicBezTo>
                  <a:cubicBezTo>
                    <a:pt x="442561" y="50004"/>
                    <a:pt x="445528" y="48965"/>
                    <a:pt x="448447" y="47827"/>
                  </a:cubicBezTo>
                  <a:cubicBezTo>
                    <a:pt x="449485" y="47728"/>
                    <a:pt x="450475" y="47530"/>
                    <a:pt x="451563" y="47431"/>
                  </a:cubicBezTo>
                  <a:cubicBezTo>
                    <a:pt x="476690" y="43324"/>
                    <a:pt x="500631" y="33972"/>
                    <a:pt x="525660" y="29271"/>
                  </a:cubicBezTo>
                  <a:cubicBezTo>
                    <a:pt x="565181" y="23036"/>
                    <a:pt x="607077" y="27539"/>
                    <a:pt x="647241" y="29469"/>
                  </a:cubicBezTo>
                  <a:cubicBezTo>
                    <a:pt x="668115" y="32091"/>
                    <a:pt x="688395" y="40207"/>
                    <a:pt x="707636" y="48520"/>
                  </a:cubicBezTo>
                  <a:cubicBezTo>
                    <a:pt x="724998" y="58565"/>
                    <a:pt x="741519" y="69995"/>
                    <a:pt x="759326" y="79347"/>
                  </a:cubicBezTo>
                  <a:cubicBezTo>
                    <a:pt x="772137" y="88106"/>
                    <a:pt x="787767" y="92312"/>
                    <a:pt x="799243" y="103049"/>
                  </a:cubicBezTo>
                  <a:cubicBezTo>
                    <a:pt x="824617" y="123535"/>
                    <a:pt x="849547" y="144318"/>
                    <a:pt x="870272" y="170048"/>
                  </a:cubicBezTo>
                  <a:cubicBezTo>
                    <a:pt x="911970" y="212702"/>
                    <a:pt x="939967" y="266094"/>
                    <a:pt x="964599" y="319980"/>
                  </a:cubicBezTo>
                  <a:cubicBezTo>
                    <a:pt x="986166" y="375450"/>
                    <a:pt x="1001450" y="434037"/>
                    <a:pt x="1006644" y="493564"/>
                  </a:cubicBezTo>
                  <a:cubicBezTo>
                    <a:pt x="1008028" y="565858"/>
                    <a:pt x="1007633" y="638548"/>
                    <a:pt x="993437" y="70965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1" name="Google Shape;1101;p28"/>
            <p:cNvSpPr/>
            <p:nvPr/>
          </p:nvSpPr>
          <p:spPr>
            <a:xfrm>
              <a:off x="14490425" y="2098460"/>
              <a:ext cx="332770" cy="446732"/>
            </a:xfrm>
            <a:custGeom>
              <a:avLst/>
              <a:gdLst/>
              <a:ahLst/>
              <a:cxnLst/>
              <a:rect l="l" t="t" r="r" b="b"/>
              <a:pathLst>
                <a:path w="332770" h="446732" extrusionOk="0">
                  <a:moveTo>
                    <a:pt x="283641" y="12885"/>
                  </a:moveTo>
                  <a:cubicBezTo>
                    <a:pt x="209099" y="37676"/>
                    <a:pt x="150089" y="91711"/>
                    <a:pt x="94542" y="145251"/>
                  </a:cubicBezTo>
                  <a:cubicBezTo>
                    <a:pt x="79653" y="159798"/>
                    <a:pt x="68128" y="177167"/>
                    <a:pt x="58730" y="195673"/>
                  </a:cubicBezTo>
                  <a:cubicBezTo>
                    <a:pt x="17181" y="267769"/>
                    <a:pt x="-5771" y="352087"/>
                    <a:pt x="1253" y="435564"/>
                  </a:cubicBezTo>
                  <a:cubicBezTo>
                    <a:pt x="2094" y="446747"/>
                    <a:pt x="18170" y="450804"/>
                    <a:pt x="24501" y="441799"/>
                  </a:cubicBezTo>
                  <a:cubicBezTo>
                    <a:pt x="26876" y="438731"/>
                    <a:pt x="27420" y="435069"/>
                    <a:pt x="27073" y="431308"/>
                  </a:cubicBezTo>
                  <a:cubicBezTo>
                    <a:pt x="25985" y="413643"/>
                    <a:pt x="25738" y="395928"/>
                    <a:pt x="26727" y="378263"/>
                  </a:cubicBezTo>
                  <a:cubicBezTo>
                    <a:pt x="29596" y="342784"/>
                    <a:pt x="38895" y="307998"/>
                    <a:pt x="49728" y="274202"/>
                  </a:cubicBezTo>
                  <a:cubicBezTo>
                    <a:pt x="61302" y="242533"/>
                    <a:pt x="77675" y="212745"/>
                    <a:pt x="94838" y="183649"/>
                  </a:cubicBezTo>
                  <a:cubicBezTo>
                    <a:pt x="112200" y="159897"/>
                    <a:pt x="134756" y="140599"/>
                    <a:pt x="156322" y="120757"/>
                  </a:cubicBezTo>
                  <a:cubicBezTo>
                    <a:pt x="186099" y="95026"/>
                    <a:pt x="216667" y="67068"/>
                    <a:pt x="252528" y="49156"/>
                  </a:cubicBezTo>
                  <a:cubicBezTo>
                    <a:pt x="273996" y="38715"/>
                    <a:pt x="296106" y="29610"/>
                    <a:pt x="317721" y="19516"/>
                  </a:cubicBezTo>
                  <a:cubicBezTo>
                    <a:pt x="323558" y="16448"/>
                    <a:pt x="335479" y="14271"/>
                    <a:pt x="332214" y="5265"/>
                  </a:cubicBezTo>
                  <a:cubicBezTo>
                    <a:pt x="324745" y="-9036"/>
                    <a:pt x="295710" y="10015"/>
                    <a:pt x="283641" y="1288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02" name="Google Shape;1102;p28"/>
          <p:cNvSpPr/>
          <p:nvPr/>
        </p:nvSpPr>
        <p:spPr>
          <a:xfrm>
            <a:off x="9568679" y="1305980"/>
            <a:ext cx="655424" cy="690593"/>
          </a:xfrm>
          <a:custGeom>
            <a:avLst/>
            <a:gdLst/>
            <a:ahLst/>
            <a:cxnLst/>
            <a:rect l="l" t="t" r="r" b="b"/>
            <a:pathLst>
              <a:path w="983136" h="1035889" extrusionOk="0">
                <a:moveTo>
                  <a:pt x="455129" y="159007"/>
                </a:moveTo>
                <a:cubicBezTo>
                  <a:pt x="460966" y="155939"/>
                  <a:pt x="472886" y="153811"/>
                  <a:pt x="469622" y="144756"/>
                </a:cubicBezTo>
                <a:cubicBezTo>
                  <a:pt x="462153" y="130455"/>
                  <a:pt x="433118" y="149555"/>
                  <a:pt x="421048" y="152425"/>
                </a:cubicBezTo>
                <a:cubicBezTo>
                  <a:pt x="346507" y="177216"/>
                  <a:pt x="287497" y="231251"/>
                  <a:pt x="231949" y="284840"/>
                </a:cubicBezTo>
                <a:cubicBezTo>
                  <a:pt x="217110" y="299388"/>
                  <a:pt x="205535" y="316707"/>
                  <a:pt x="196137" y="335263"/>
                </a:cubicBezTo>
                <a:cubicBezTo>
                  <a:pt x="154588" y="407359"/>
                  <a:pt x="131686" y="491677"/>
                  <a:pt x="138661" y="575104"/>
                </a:cubicBezTo>
                <a:cubicBezTo>
                  <a:pt x="139502" y="586287"/>
                  <a:pt x="155577" y="590345"/>
                  <a:pt x="161909" y="581339"/>
                </a:cubicBezTo>
                <a:cubicBezTo>
                  <a:pt x="164332" y="578271"/>
                  <a:pt x="164827" y="574609"/>
                  <a:pt x="164481" y="570898"/>
                </a:cubicBezTo>
                <a:cubicBezTo>
                  <a:pt x="163392" y="553233"/>
                  <a:pt x="163145" y="535469"/>
                  <a:pt x="164134" y="517853"/>
                </a:cubicBezTo>
                <a:cubicBezTo>
                  <a:pt x="167003" y="482325"/>
                  <a:pt x="176302" y="447588"/>
                  <a:pt x="187135" y="413742"/>
                </a:cubicBezTo>
                <a:cubicBezTo>
                  <a:pt x="198709" y="382073"/>
                  <a:pt x="215082" y="352285"/>
                  <a:pt x="232246" y="323239"/>
                </a:cubicBezTo>
                <a:cubicBezTo>
                  <a:pt x="249657" y="299487"/>
                  <a:pt x="272212" y="280139"/>
                  <a:pt x="293729" y="260347"/>
                </a:cubicBezTo>
                <a:cubicBezTo>
                  <a:pt x="323457" y="234616"/>
                  <a:pt x="354075" y="206658"/>
                  <a:pt x="389936" y="188746"/>
                </a:cubicBezTo>
                <a:cubicBezTo>
                  <a:pt x="411354" y="178206"/>
                  <a:pt x="433464" y="169101"/>
                  <a:pt x="455129" y="159007"/>
                </a:cubicBezTo>
                <a:close/>
                <a:moveTo>
                  <a:pt x="982609" y="467480"/>
                </a:moveTo>
                <a:cubicBezTo>
                  <a:pt x="983994" y="539774"/>
                  <a:pt x="983598" y="612414"/>
                  <a:pt x="969402" y="683520"/>
                </a:cubicBezTo>
                <a:cubicBezTo>
                  <a:pt x="943879" y="792233"/>
                  <a:pt x="874729" y="896393"/>
                  <a:pt x="784507" y="962255"/>
                </a:cubicBezTo>
                <a:cubicBezTo>
                  <a:pt x="722480" y="1007531"/>
                  <a:pt x="626026" y="1034202"/>
                  <a:pt x="549654" y="1035884"/>
                </a:cubicBezTo>
                <a:cubicBezTo>
                  <a:pt x="497915" y="1036181"/>
                  <a:pt x="445582" y="1023316"/>
                  <a:pt x="394932" y="1012083"/>
                </a:cubicBezTo>
                <a:cubicBezTo>
                  <a:pt x="354025" y="1003226"/>
                  <a:pt x="313069" y="991697"/>
                  <a:pt x="277357" y="969182"/>
                </a:cubicBezTo>
                <a:cubicBezTo>
                  <a:pt x="135248" y="880856"/>
                  <a:pt x="65405" y="796389"/>
                  <a:pt x="15447" y="636116"/>
                </a:cubicBezTo>
                <a:cubicBezTo>
                  <a:pt x="-3893" y="579112"/>
                  <a:pt x="-2113" y="519041"/>
                  <a:pt x="4862" y="459810"/>
                </a:cubicBezTo>
                <a:cubicBezTo>
                  <a:pt x="14111" y="368565"/>
                  <a:pt x="53039" y="285038"/>
                  <a:pt x="114226" y="216950"/>
                </a:cubicBezTo>
                <a:cubicBezTo>
                  <a:pt x="184761" y="138719"/>
                  <a:pt x="275922" y="81220"/>
                  <a:pt x="372079" y="39210"/>
                </a:cubicBezTo>
                <a:cubicBezTo>
                  <a:pt x="386622" y="34509"/>
                  <a:pt x="401263" y="29907"/>
                  <a:pt x="415706" y="25107"/>
                </a:cubicBezTo>
                <a:cubicBezTo>
                  <a:pt x="418625" y="23870"/>
                  <a:pt x="421790" y="22782"/>
                  <a:pt x="424808" y="21594"/>
                </a:cubicBezTo>
                <a:cubicBezTo>
                  <a:pt x="425698" y="21495"/>
                  <a:pt x="426588" y="21396"/>
                  <a:pt x="427479" y="21347"/>
                </a:cubicBezTo>
                <a:cubicBezTo>
                  <a:pt x="452606" y="17239"/>
                  <a:pt x="476547" y="7937"/>
                  <a:pt x="501575" y="3187"/>
                </a:cubicBezTo>
                <a:cubicBezTo>
                  <a:pt x="541097" y="-3048"/>
                  <a:pt x="582992" y="1455"/>
                  <a:pt x="623157" y="3384"/>
                </a:cubicBezTo>
                <a:cubicBezTo>
                  <a:pt x="644030" y="6007"/>
                  <a:pt x="664310" y="14172"/>
                  <a:pt x="683552" y="22435"/>
                </a:cubicBezTo>
                <a:cubicBezTo>
                  <a:pt x="700963" y="32480"/>
                  <a:pt x="717484" y="43911"/>
                  <a:pt x="735241" y="53263"/>
                </a:cubicBezTo>
                <a:cubicBezTo>
                  <a:pt x="748102" y="62021"/>
                  <a:pt x="763683" y="66277"/>
                  <a:pt x="775158" y="76965"/>
                </a:cubicBezTo>
                <a:cubicBezTo>
                  <a:pt x="800533" y="97450"/>
                  <a:pt x="825463" y="118233"/>
                  <a:pt x="846188" y="143964"/>
                </a:cubicBezTo>
                <a:cubicBezTo>
                  <a:pt x="887886" y="186618"/>
                  <a:pt x="915882" y="240009"/>
                  <a:pt x="940515" y="293896"/>
                </a:cubicBezTo>
                <a:cubicBezTo>
                  <a:pt x="962180" y="349365"/>
                  <a:pt x="977464" y="407953"/>
                  <a:pt x="982609" y="46748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3" name="Google Shape;1103;p28"/>
          <p:cNvSpPr/>
          <p:nvPr/>
        </p:nvSpPr>
        <p:spPr>
          <a:xfrm>
            <a:off x="8922730" y="758816"/>
            <a:ext cx="1613773" cy="1538445"/>
          </a:xfrm>
          <a:custGeom>
            <a:avLst/>
            <a:gdLst/>
            <a:ahLst/>
            <a:cxnLst/>
            <a:rect l="l" t="t" r="r" b="b"/>
            <a:pathLst>
              <a:path w="2420660" h="2307667" extrusionOk="0">
                <a:moveTo>
                  <a:pt x="1963553" y="1511193"/>
                </a:moveTo>
                <a:cubicBezTo>
                  <a:pt x="1978689" y="1435386"/>
                  <a:pt x="1980321" y="1354680"/>
                  <a:pt x="1976859" y="1277240"/>
                </a:cubicBezTo>
                <a:cubicBezTo>
                  <a:pt x="1964592" y="1166053"/>
                  <a:pt x="1923933" y="1056252"/>
                  <a:pt x="1853744" y="968618"/>
                </a:cubicBezTo>
                <a:cubicBezTo>
                  <a:pt x="1824758" y="933634"/>
                  <a:pt x="1792656" y="901916"/>
                  <a:pt x="1756746" y="874057"/>
                </a:cubicBezTo>
                <a:cubicBezTo>
                  <a:pt x="1742253" y="862924"/>
                  <a:pt x="1724545" y="856788"/>
                  <a:pt x="1709310" y="846644"/>
                </a:cubicBezTo>
                <a:cubicBezTo>
                  <a:pt x="1694520" y="839321"/>
                  <a:pt x="1681264" y="829276"/>
                  <a:pt x="1666920" y="821210"/>
                </a:cubicBezTo>
                <a:cubicBezTo>
                  <a:pt x="1642237" y="809780"/>
                  <a:pt x="1615873" y="799586"/>
                  <a:pt x="1588569" y="797458"/>
                </a:cubicBezTo>
                <a:cubicBezTo>
                  <a:pt x="1552263" y="796370"/>
                  <a:pt x="1515808" y="792510"/>
                  <a:pt x="1479552" y="796271"/>
                </a:cubicBezTo>
                <a:cubicBezTo>
                  <a:pt x="1456403" y="799091"/>
                  <a:pt x="1433798" y="805771"/>
                  <a:pt x="1411440" y="812204"/>
                </a:cubicBezTo>
                <a:cubicBezTo>
                  <a:pt x="1402339" y="815371"/>
                  <a:pt x="1377904" y="819082"/>
                  <a:pt x="1369050" y="827841"/>
                </a:cubicBezTo>
                <a:cubicBezTo>
                  <a:pt x="1352282" y="833630"/>
                  <a:pt x="1336206" y="841300"/>
                  <a:pt x="1320576" y="849761"/>
                </a:cubicBezTo>
                <a:cubicBezTo>
                  <a:pt x="1318251" y="851196"/>
                  <a:pt x="1314244" y="852631"/>
                  <a:pt x="1312563" y="854957"/>
                </a:cubicBezTo>
                <a:cubicBezTo>
                  <a:pt x="1186183" y="910575"/>
                  <a:pt x="1069053" y="995537"/>
                  <a:pt x="1000200" y="1116669"/>
                </a:cubicBezTo>
                <a:cubicBezTo>
                  <a:pt x="955930" y="1199256"/>
                  <a:pt x="941486" y="1295400"/>
                  <a:pt x="945543" y="1388278"/>
                </a:cubicBezTo>
                <a:cubicBezTo>
                  <a:pt x="956523" y="1482245"/>
                  <a:pt x="998469" y="1578142"/>
                  <a:pt x="1051790" y="1655731"/>
                </a:cubicBezTo>
                <a:cubicBezTo>
                  <a:pt x="1103974" y="1723373"/>
                  <a:pt x="1173570" y="1777210"/>
                  <a:pt x="1246974" y="1820062"/>
                </a:cubicBezTo>
                <a:cubicBezTo>
                  <a:pt x="1287336" y="1842923"/>
                  <a:pt x="1333189" y="1852671"/>
                  <a:pt x="1378102" y="1862567"/>
                </a:cubicBezTo>
                <a:cubicBezTo>
                  <a:pt x="1427021" y="1873899"/>
                  <a:pt x="1476584" y="1883795"/>
                  <a:pt x="1526987" y="1882707"/>
                </a:cubicBezTo>
                <a:cubicBezTo>
                  <a:pt x="1608899" y="1877758"/>
                  <a:pt x="1698576" y="1853512"/>
                  <a:pt x="1766243" y="1806058"/>
                </a:cubicBezTo>
                <a:cubicBezTo>
                  <a:pt x="1826638" y="1762563"/>
                  <a:pt x="1877338" y="1705015"/>
                  <a:pt x="1912259" y="1639204"/>
                </a:cubicBezTo>
                <a:cubicBezTo>
                  <a:pt x="1935012" y="1599073"/>
                  <a:pt x="1954402" y="1556568"/>
                  <a:pt x="1963553" y="1511193"/>
                </a:cubicBezTo>
                <a:close/>
                <a:moveTo>
                  <a:pt x="2406203" y="1275508"/>
                </a:moveTo>
                <a:cubicBezTo>
                  <a:pt x="2425098" y="1346713"/>
                  <a:pt x="2420646" y="1422322"/>
                  <a:pt x="2419014" y="1495408"/>
                </a:cubicBezTo>
                <a:cubicBezTo>
                  <a:pt x="2417480" y="1540189"/>
                  <a:pt x="2415007" y="1585169"/>
                  <a:pt x="2405955" y="1629208"/>
                </a:cubicBezTo>
                <a:cubicBezTo>
                  <a:pt x="2394529" y="1684282"/>
                  <a:pt x="2373458" y="1736734"/>
                  <a:pt x="2359064" y="1791016"/>
                </a:cubicBezTo>
                <a:cubicBezTo>
                  <a:pt x="2343879" y="1862419"/>
                  <a:pt x="2305099" y="1924123"/>
                  <a:pt x="2267952" y="1985878"/>
                </a:cubicBezTo>
                <a:cubicBezTo>
                  <a:pt x="2239263" y="2030610"/>
                  <a:pt x="2214234" y="2078459"/>
                  <a:pt x="2178720" y="2118391"/>
                </a:cubicBezTo>
                <a:cubicBezTo>
                  <a:pt x="2107492" y="2200780"/>
                  <a:pt x="2021673" y="2248233"/>
                  <a:pt x="1916958" y="2275696"/>
                </a:cubicBezTo>
                <a:cubicBezTo>
                  <a:pt x="1845384" y="2293807"/>
                  <a:pt x="1772079" y="2309393"/>
                  <a:pt x="1697884" y="2307513"/>
                </a:cubicBezTo>
                <a:cubicBezTo>
                  <a:pt x="1624974" y="2306721"/>
                  <a:pt x="1551373" y="2296429"/>
                  <a:pt x="1483509" y="2268917"/>
                </a:cubicBezTo>
                <a:cubicBezTo>
                  <a:pt x="1423757" y="2244819"/>
                  <a:pt x="1367912" y="2211616"/>
                  <a:pt x="1307171" y="2189795"/>
                </a:cubicBezTo>
                <a:cubicBezTo>
                  <a:pt x="1221698" y="2161144"/>
                  <a:pt x="1131229" y="2151149"/>
                  <a:pt x="1041749" y="2143776"/>
                </a:cubicBezTo>
                <a:cubicBezTo>
                  <a:pt x="978485" y="2139026"/>
                  <a:pt x="914925" y="2138580"/>
                  <a:pt x="851710" y="2132395"/>
                </a:cubicBezTo>
                <a:cubicBezTo>
                  <a:pt x="794431" y="2126853"/>
                  <a:pt x="737598" y="2117303"/>
                  <a:pt x="680813" y="2108000"/>
                </a:cubicBezTo>
                <a:cubicBezTo>
                  <a:pt x="626403" y="2098945"/>
                  <a:pt x="572241" y="2087465"/>
                  <a:pt x="520057" y="2069305"/>
                </a:cubicBezTo>
                <a:cubicBezTo>
                  <a:pt x="461937" y="2048176"/>
                  <a:pt x="407230" y="2018338"/>
                  <a:pt x="354304" y="1986471"/>
                </a:cubicBezTo>
                <a:cubicBezTo>
                  <a:pt x="315525" y="1963313"/>
                  <a:pt x="280999" y="1933772"/>
                  <a:pt x="248254" y="1902797"/>
                </a:cubicBezTo>
                <a:cubicBezTo>
                  <a:pt x="210612" y="1866773"/>
                  <a:pt x="173663" y="1829810"/>
                  <a:pt x="142402" y="1788047"/>
                </a:cubicBezTo>
                <a:cubicBezTo>
                  <a:pt x="125337" y="1765879"/>
                  <a:pt x="111438" y="1741533"/>
                  <a:pt x="98528" y="1716792"/>
                </a:cubicBezTo>
                <a:cubicBezTo>
                  <a:pt x="69691" y="1662114"/>
                  <a:pt x="41595" y="1606644"/>
                  <a:pt x="22205" y="1547760"/>
                </a:cubicBezTo>
                <a:cubicBezTo>
                  <a:pt x="-597" y="1479672"/>
                  <a:pt x="-894" y="1406834"/>
                  <a:pt x="441" y="1335679"/>
                </a:cubicBezTo>
                <a:cubicBezTo>
                  <a:pt x="-597" y="1255369"/>
                  <a:pt x="26459" y="1178572"/>
                  <a:pt x="58759" y="1106130"/>
                </a:cubicBezTo>
                <a:cubicBezTo>
                  <a:pt x="99072" y="1020426"/>
                  <a:pt x="161990" y="947291"/>
                  <a:pt x="232426" y="884795"/>
                </a:cubicBezTo>
                <a:cubicBezTo>
                  <a:pt x="297273" y="827791"/>
                  <a:pt x="369341" y="779249"/>
                  <a:pt x="430231" y="717693"/>
                </a:cubicBezTo>
                <a:cubicBezTo>
                  <a:pt x="489983" y="658166"/>
                  <a:pt x="538704" y="584140"/>
                  <a:pt x="539743" y="497199"/>
                </a:cubicBezTo>
                <a:cubicBezTo>
                  <a:pt x="537666" y="387051"/>
                  <a:pt x="522579" y="289769"/>
                  <a:pt x="598506" y="196940"/>
                </a:cubicBezTo>
                <a:cubicBezTo>
                  <a:pt x="648761" y="133207"/>
                  <a:pt x="715537" y="84021"/>
                  <a:pt x="791315" y="55272"/>
                </a:cubicBezTo>
                <a:cubicBezTo>
                  <a:pt x="843746" y="31718"/>
                  <a:pt x="899146" y="17170"/>
                  <a:pt x="955485" y="7274"/>
                </a:cubicBezTo>
                <a:cubicBezTo>
                  <a:pt x="955485" y="7521"/>
                  <a:pt x="955485" y="7719"/>
                  <a:pt x="955485" y="7967"/>
                </a:cubicBezTo>
                <a:cubicBezTo>
                  <a:pt x="955485" y="10045"/>
                  <a:pt x="958749" y="10045"/>
                  <a:pt x="958749" y="7967"/>
                </a:cubicBezTo>
                <a:lnTo>
                  <a:pt x="958749" y="7967"/>
                </a:lnTo>
                <a:cubicBezTo>
                  <a:pt x="988972" y="5839"/>
                  <a:pt x="1019688" y="10243"/>
                  <a:pt x="1050059" y="7769"/>
                </a:cubicBezTo>
                <a:cubicBezTo>
                  <a:pt x="1094527" y="5641"/>
                  <a:pt x="1138995" y="-1089"/>
                  <a:pt x="1183611" y="940"/>
                </a:cubicBezTo>
                <a:cubicBezTo>
                  <a:pt x="1193701" y="544"/>
                  <a:pt x="1207799" y="6185"/>
                  <a:pt x="1217889" y="2029"/>
                </a:cubicBezTo>
                <a:cubicBezTo>
                  <a:pt x="1218829" y="1484"/>
                  <a:pt x="1219620" y="792"/>
                  <a:pt x="1220313" y="0"/>
                </a:cubicBezTo>
                <a:cubicBezTo>
                  <a:pt x="1251920" y="6185"/>
                  <a:pt x="1282884" y="16082"/>
                  <a:pt x="1314046" y="24444"/>
                </a:cubicBezTo>
                <a:cubicBezTo>
                  <a:pt x="1373897" y="40279"/>
                  <a:pt x="1435282" y="49334"/>
                  <a:pt x="1496369" y="59280"/>
                </a:cubicBezTo>
                <a:cubicBezTo>
                  <a:pt x="1555132" y="66653"/>
                  <a:pt x="1613153" y="78776"/>
                  <a:pt x="1671619" y="87881"/>
                </a:cubicBezTo>
                <a:cubicBezTo>
                  <a:pt x="1708667" y="92532"/>
                  <a:pt x="1745666" y="96788"/>
                  <a:pt x="1782120" y="105101"/>
                </a:cubicBezTo>
                <a:cubicBezTo>
                  <a:pt x="1883323" y="126823"/>
                  <a:pt x="1976661" y="177741"/>
                  <a:pt x="2056940" y="242315"/>
                </a:cubicBezTo>
                <a:cubicBezTo>
                  <a:pt x="2104277" y="279576"/>
                  <a:pt x="2148349" y="320992"/>
                  <a:pt x="2183518" y="370178"/>
                </a:cubicBezTo>
                <a:cubicBezTo>
                  <a:pt x="2231102" y="429260"/>
                  <a:pt x="2269337" y="496309"/>
                  <a:pt x="2284621" y="571274"/>
                </a:cubicBezTo>
                <a:cubicBezTo>
                  <a:pt x="2309303" y="686618"/>
                  <a:pt x="2294366" y="806217"/>
                  <a:pt x="2315041" y="922154"/>
                </a:cubicBezTo>
                <a:cubicBezTo>
                  <a:pt x="2330523" y="996229"/>
                  <a:pt x="2346253" y="1070354"/>
                  <a:pt x="2366187" y="1143439"/>
                </a:cubicBezTo>
                <a:cubicBezTo>
                  <a:pt x="2379097" y="1187677"/>
                  <a:pt x="2395073" y="1230825"/>
                  <a:pt x="2406203" y="1275508"/>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4" name="Google Shape;1104;p28"/>
          <p:cNvGrpSpPr/>
          <p:nvPr/>
        </p:nvGrpSpPr>
        <p:grpSpPr>
          <a:xfrm rot="-412150">
            <a:off x="817184" y="4122226"/>
            <a:ext cx="2586736" cy="1870364"/>
            <a:chOff x="1225089" y="6181030"/>
            <a:chExt cx="3880190" cy="2805541"/>
          </a:xfrm>
        </p:grpSpPr>
        <p:sp>
          <p:nvSpPr>
            <p:cNvPr id="1105" name="Google Shape;1105;p28"/>
            <p:cNvSpPr/>
            <p:nvPr/>
          </p:nvSpPr>
          <p:spPr>
            <a:xfrm>
              <a:off x="1546658" y="6181030"/>
              <a:ext cx="1388456" cy="2119401"/>
            </a:xfrm>
            <a:custGeom>
              <a:avLst/>
              <a:gdLst/>
              <a:ahLst/>
              <a:cxnLst/>
              <a:rect l="l" t="t" r="r" b="b"/>
              <a:pathLst>
                <a:path w="1388456" h="2119401" extrusionOk="0">
                  <a:moveTo>
                    <a:pt x="1281736" y="1722076"/>
                  </a:moveTo>
                  <a:cubicBezTo>
                    <a:pt x="1297800" y="1682964"/>
                    <a:pt x="1309829" y="1642456"/>
                    <a:pt x="1319451" y="1601326"/>
                  </a:cubicBezTo>
                  <a:cubicBezTo>
                    <a:pt x="1322944" y="1595196"/>
                    <a:pt x="1324573" y="1588289"/>
                    <a:pt x="1323952" y="1581693"/>
                  </a:cubicBezTo>
                  <a:cubicBezTo>
                    <a:pt x="1335282" y="1529621"/>
                    <a:pt x="1343353" y="1476696"/>
                    <a:pt x="1351501" y="1424237"/>
                  </a:cubicBezTo>
                  <a:cubicBezTo>
                    <a:pt x="1378197" y="1263134"/>
                    <a:pt x="1393872" y="1100634"/>
                    <a:pt x="1386733" y="937203"/>
                  </a:cubicBezTo>
                  <a:cubicBezTo>
                    <a:pt x="1378585" y="798915"/>
                    <a:pt x="1355149" y="658454"/>
                    <a:pt x="1297956" y="531496"/>
                  </a:cubicBezTo>
                  <a:cubicBezTo>
                    <a:pt x="1265673" y="439459"/>
                    <a:pt x="1205375" y="363020"/>
                    <a:pt x="1130955" y="300938"/>
                  </a:cubicBezTo>
                  <a:cubicBezTo>
                    <a:pt x="1092076" y="271372"/>
                    <a:pt x="1045048" y="255696"/>
                    <a:pt x="1000504" y="236994"/>
                  </a:cubicBezTo>
                  <a:cubicBezTo>
                    <a:pt x="953011" y="213868"/>
                    <a:pt x="712133" y="144026"/>
                    <a:pt x="650051" y="177938"/>
                  </a:cubicBezTo>
                  <a:cubicBezTo>
                    <a:pt x="597358" y="174756"/>
                    <a:pt x="544511" y="166453"/>
                    <a:pt x="501752" y="133006"/>
                  </a:cubicBezTo>
                  <a:cubicBezTo>
                    <a:pt x="470478" y="113140"/>
                    <a:pt x="446421" y="84504"/>
                    <a:pt x="429581" y="51756"/>
                  </a:cubicBezTo>
                  <a:cubicBezTo>
                    <a:pt x="418795" y="29251"/>
                    <a:pt x="414294" y="-9938"/>
                    <a:pt x="379761" y="2323"/>
                  </a:cubicBezTo>
                  <a:cubicBezTo>
                    <a:pt x="349340" y="16136"/>
                    <a:pt x="369051" y="50902"/>
                    <a:pt x="378829" y="72553"/>
                  </a:cubicBezTo>
                  <a:cubicBezTo>
                    <a:pt x="413440" y="143482"/>
                    <a:pt x="479635" y="195011"/>
                    <a:pt x="554832" y="215653"/>
                  </a:cubicBezTo>
                  <a:cubicBezTo>
                    <a:pt x="507650" y="234665"/>
                    <a:pt x="463339" y="260352"/>
                    <a:pt x="423451" y="291781"/>
                  </a:cubicBezTo>
                  <a:cubicBezTo>
                    <a:pt x="422132" y="292091"/>
                    <a:pt x="420890" y="292324"/>
                    <a:pt x="419571" y="292712"/>
                  </a:cubicBezTo>
                  <a:cubicBezTo>
                    <a:pt x="377355" y="292324"/>
                    <a:pt x="332268" y="282702"/>
                    <a:pt x="299054" y="255153"/>
                  </a:cubicBezTo>
                  <a:cubicBezTo>
                    <a:pt x="260796" y="216972"/>
                    <a:pt x="225952" y="168703"/>
                    <a:pt x="220442" y="113605"/>
                  </a:cubicBezTo>
                  <a:cubicBezTo>
                    <a:pt x="219278" y="104681"/>
                    <a:pt x="210897" y="97852"/>
                    <a:pt x="201973" y="97852"/>
                  </a:cubicBezTo>
                  <a:cubicBezTo>
                    <a:pt x="168060" y="100180"/>
                    <a:pt x="186763" y="159624"/>
                    <a:pt x="193204" y="180033"/>
                  </a:cubicBezTo>
                  <a:cubicBezTo>
                    <a:pt x="223314" y="258955"/>
                    <a:pt x="280196" y="327789"/>
                    <a:pt x="367655" y="342145"/>
                  </a:cubicBezTo>
                  <a:cubicBezTo>
                    <a:pt x="355859" y="354484"/>
                    <a:pt x="344529" y="367289"/>
                    <a:pt x="333897" y="380791"/>
                  </a:cubicBezTo>
                  <a:cubicBezTo>
                    <a:pt x="323343" y="393130"/>
                    <a:pt x="312945" y="405702"/>
                    <a:pt x="302779" y="418506"/>
                  </a:cubicBezTo>
                  <a:cubicBezTo>
                    <a:pt x="301770" y="418817"/>
                    <a:pt x="300761" y="419049"/>
                    <a:pt x="299830" y="419515"/>
                  </a:cubicBezTo>
                  <a:cubicBezTo>
                    <a:pt x="266461" y="434182"/>
                    <a:pt x="229367" y="435191"/>
                    <a:pt x="192660" y="429914"/>
                  </a:cubicBezTo>
                  <a:cubicBezTo>
                    <a:pt x="132130" y="421378"/>
                    <a:pt x="84405" y="383352"/>
                    <a:pt x="51967" y="332911"/>
                  </a:cubicBezTo>
                  <a:cubicBezTo>
                    <a:pt x="39240" y="320960"/>
                    <a:pt x="28841" y="265319"/>
                    <a:pt x="8121" y="278123"/>
                  </a:cubicBezTo>
                  <a:cubicBezTo>
                    <a:pt x="-10426" y="297368"/>
                    <a:pt x="7500" y="328410"/>
                    <a:pt x="15494" y="349285"/>
                  </a:cubicBezTo>
                  <a:cubicBezTo>
                    <a:pt x="46767" y="415092"/>
                    <a:pt x="104814" y="464447"/>
                    <a:pt x="176674" y="479114"/>
                  </a:cubicBezTo>
                  <a:cubicBezTo>
                    <a:pt x="190488" y="483460"/>
                    <a:pt x="222693" y="486952"/>
                    <a:pt x="254743" y="485477"/>
                  </a:cubicBezTo>
                  <a:cubicBezTo>
                    <a:pt x="233324" y="519002"/>
                    <a:pt x="215010" y="554389"/>
                    <a:pt x="202050" y="592336"/>
                  </a:cubicBezTo>
                  <a:cubicBezTo>
                    <a:pt x="147341" y="729926"/>
                    <a:pt x="139813" y="879001"/>
                    <a:pt x="124758" y="1024583"/>
                  </a:cubicBezTo>
                  <a:cubicBezTo>
                    <a:pt x="109005" y="1209122"/>
                    <a:pt x="98373" y="1400335"/>
                    <a:pt x="150367" y="1580218"/>
                  </a:cubicBezTo>
                  <a:cubicBezTo>
                    <a:pt x="211828" y="1845930"/>
                    <a:pt x="417475" y="2098682"/>
                    <a:pt x="704683" y="2117617"/>
                  </a:cubicBezTo>
                  <a:cubicBezTo>
                    <a:pt x="718341" y="2118781"/>
                    <a:pt x="731922" y="2119402"/>
                    <a:pt x="745347" y="2119402"/>
                  </a:cubicBezTo>
                  <a:cubicBezTo>
                    <a:pt x="984518" y="2119247"/>
                    <a:pt x="1188458" y="1934087"/>
                    <a:pt x="1281736" y="172207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6" name="Google Shape;1106;p28"/>
            <p:cNvSpPr/>
            <p:nvPr/>
          </p:nvSpPr>
          <p:spPr>
            <a:xfrm>
              <a:off x="3450273" y="6196688"/>
              <a:ext cx="1375909" cy="2037005"/>
            </a:xfrm>
            <a:custGeom>
              <a:avLst/>
              <a:gdLst/>
              <a:ahLst/>
              <a:cxnLst/>
              <a:rect l="l" t="t" r="r" b="b"/>
              <a:pathLst>
                <a:path w="1375909" h="2037005" extrusionOk="0">
                  <a:moveTo>
                    <a:pt x="1001802" y="1754764"/>
                  </a:moveTo>
                  <a:cubicBezTo>
                    <a:pt x="1045182" y="1670953"/>
                    <a:pt x="1079095" y="1582641"/>
                    <a:pt x="1103850" y="1491846"/>
                  </a:cubicBezTo>
                  <a:cubicBezTo>
                    <a:pt x="1104160" y="1491381"/>
                    <a:pt x="1104548" y="1490915"/>
                    <a:pt x="1104858" y="1490449"/>
                  </a:cubicBezTo>
                  <a:cubicBezTo>
                    <a:pt x="1115335" y="1477722"/>
                    <a:pt x="1123794" y="1458555"/>
                    <a:pt x="1115878" y="1444586"/>
                  </a:cubicBezTo>
                  <a:cubicBezTo>
                    <a:pt x="1142729" y="1330510"/>
                    <a:pt x="1155300" y="1212942"/>
                    <a:pt x="1153283" y="1095607"/>
                  </a:cubicBezTo>
                  <a:cubicBezTo>
                    <a:pt x="1159956" y="928761"/>
                    <a:pt x="1160888" y="759277"/>
                    <a:pt x="1114714" y="597320"/>
                  </a:cubicBezTo>
                  <a:cubicBezTo>
                    <a:pt x="1104858" y="552233"/>
                    <a:pt x="1093296" y="511802"/>
                    <a:pt x="1076766" y="474941"/>
                  </a:cubicBezTo>
                  <a:cubicBezTo>
                    <a:pt x="1116189" y="490539"/>
                    <a:pt x="1160810" y="495971"/>
                    <a:pt x="1201784" y="498532"/>
                  </a:cubicBezTo>
                  <a:cubicBezTo>
                    <a:pt x="1264022" y="496592"/>
                    <a:pt x="1328277" y="471449"/>
                    <a:pt x="1370260" y="424499"/>
                  </a:cubicBezTo>
                  <a:cubicBezTo>
                    <a:pt x="1379494" y="412781"/>
                    <a:pt x="1377089" y="395165"/>
                    <a:pt x="1365371" y="386163"/>
                  </a:cubicBezTo>
                  <a:cubicBezTo>
                    <a:pt x="1345582" y="371108"/>
                    <a:pt x="1328432" y="388103"/>
                    <a:pt x="1315705" y="402925"/>
                  </a:cubicBezTo>
                  <a:cubicBezTo>
                    <a:pt x="1263401" y="448866"/>
                    <a:pt x="1189989" y="455695"/>
                    <a:pt x="1124492" y="439709"/>
                  </a:cubicBezTo>
                  <a:cubicBezTo>
                    <a:pt x="1086389" y="432958"/>
                    <a:pt x="1053098" y="415730"/>
                    <a:pt x="1025161" y="389422"/>
                  </a:cubicBezTo>
                  <a:cubicBezTo>
                    <a:pt x="1024152" y="389190"/>
                    <a:pt x="1023221" y="389034"/>
                    <a:pt x="1022289" y="388879"/>
                  </a:cubicBezTo>
                  <a:cubicBezTo>
                    <a:pt x="1009097" y="373747"/>
                    <a:pt x="993964" y="359235"/>
                    <a:pt x="976659" y="345344"/>
                  </a:cubicBezTo>
                  <a:cubicBezTo>
                    <a:pt x="1040293" y="344025"/>
                    <a:pt x="1102530" y="318494"/>
                    <a:pt x="1150256" y="275890"/>
                  </a:cubicBezTo>
                  <a:cubicBezTo>
                    <a:pt x="1177883" y="252299"/>
                    <a:pt x="1204966" y="228009"/>
                    <a:pt x="1228635" y="200382"/>
                  </a:cubicBezTo>
                  <a:cubicBezTo>
                    <a:pt x="1238025" y="189440"/>
                    <a:pt x="1234766" y="171747"/>
                    <a:pt x="1223824" y="163211"/>
                  </a:cubicBezTo>
                  <a:cubicBezTo>
                    <a:pt x="1195731" y="143267"/>
                    <a:pt x="1178348" y="180982"/>
                    <a:pt x="1161741" y="197899"/>
                  </a:cubicBezTo>
                  <a:cubicBezTo>
                    <a:pt x="1142030" y="219007"/>
                    <a:pt x="1115413" y="243762"/>
                    <a:pt x="1090580" y="262076"/>
                  </a:cubicBezTo>
                  <a:cubicBezTo>
                    <a:pt x="1043397" y="297618"/>
                    <a:pt x="988067" y="305689"/>
                    <a:pt x="931417" y="304215"/>
                  </a:cubicBezTo>
                  <a:cubicBezTo>
                    <a:pt x="922648" y="298860"/>
                    <a:pt x="912714" y="293661"/>
                    <a:pt x="902083" y="288772"/>
                  </a:cubicBezTo>
                  <a:cubicBezTo>
                    <a:pt x="874844" y="267819"/>
                    <a:pt x="842794" y="252143"/>
                    <a:pt x="810124" y="241589"/>
                  </a:cubicBezTo>
                  <a:cubicBezTo>
                    <a:pt x="857306" y="206979"/>
                    <a:pt x="892538" y="157235"/>
                    <a:pt x="921561" y="94455"/>
                  </a:cubicBezTo>
                  <a:cubicBezTo>
                    <a:pt x="931184" y="67139"/>
                    <a:pt x="965950" y="17085"/>
                    <a:pt x="925053" y="1021"/>
                  </a:cubicBezTo>
                  <a:cubicBezTo>
                    <a:pt x="893003" y="-6351"/>
                    <a:pt x="890210" y="27872"/>
                    <a:pt x="882992" y="49911"/>
                  </a:cubicBezTo>
                  <a:cubicBezTo>
                    <a:pt x="860488" y="103767"/>
                    <a:pt x="833249" y="159020"/>
                    <a:pt x="789714" y="198830"/>
                  </a:cubicBezTo>
                  <a:cubicBezTo>
                    <a:pt x="758983" y="222577"/>
                    <a:pt x="721346" y="239960"/>
                    <a:pt x="683554" y="251988"/>
                  </a:cubicBezTo>
                  <a:cubicBezTo>
                    <a:pt x="641105" y="257498"/>
                    <a:pt x="598967" y="268440"/>
                    <a:pt x="557604" y="278295"/>
                  </a:cubicBezTo>
                  <a:cubicBezTo>
                    <a:pt x="436932" y="312906"/>
                    <a:pt x="322080" y="383292"/>
                    <a:pt x="242072" y="480450"/>
                  </a:cubicBezTo>
                  <a:cubicBezTo>
                    <a:pt x="144525" y="603606"/>
                    <a:pt x="92532" y="754466"/>
                    <a:pt x="59240" y="906334"/>
                  </a:cubicBezTo>
                  <a:cubicBezTo>
                    <a:pt x="29906" y="1035465"/>
                    <a:pt x="-1523" y="1165993"/>
                    <a:pt x="184" y="1299236"/>
                  </a:cubicBezTo>
                  <a:cubicBezTo>
                    <a:pt x="-1368" y="1365354"/>
                    <a:pt x="7013" y="1432558"/>
                    <a:pt x="20128" y="1497977"/>
                  </a:cubicBezTo>
                  <a:cubicBezTo>
                    <a:pt x="34485" y="1573639"/>
                    <a:pt x="50161" y="1650311"/>
                    <a:pt x="83452" y="1720308"/>
                  </a:cubicBezTo>
                  <a:cubicBezTo>
                    <a:pt x="176731" y="1900036"/>
                    <a:pt x="324020" y="2034211"/>
                    <a:pt x="535255" y="2036772"/>
                  </a:cubicBezTo>
                  <a:cubicBezTo>
                    <a:pt x="539756" y="2036927"/>
                    <a:pt x="544179" y="2037005"/>
                    <a:pt x="548680" y="2037005"/>
                  </a:cubicBezTo>
                  <a:cubicBezTo>
                    <a:pt x="736168" y="2037238"/>
                    <a:pt x="918302" y="1922541"/>
                    <a:pt x="1001802" y="175476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7" name="Google Shape;1107;p28"/>
            <p:cNvSpPr/>
            <p:nvPr/>
          </p:nvSpPr>
          <p:spPr>
            <a:xfrm>
              <a:off x="4071449" y="8418158"/>
              <a:ext cx="1033830" cy="501232"/>
            </a:xfrm>
            <a:custGeom>
              <a:avLst/>
              <a:gdLst/>
              <a:ahLst/>
              <a:cxnLst/>
              <a:rect l="l" t="t" r="r" b="b"/>
              <a:pathLst>
                <a:path w="1033830" h="501232" extrusionOk="0">
                  <a:moveTo>
                    <a:pt x="828782" y="24054"/>
                  </a:moveTo>
                  <a:cubicBezTo>
                    <a:pt x="752499" y="9775"/>
                    <a:pt x="674120" y="-469"/>
                    <a:pt x="596440" y="4032"/>
                  </a:cubicBezTo>
                  <a:cubicBezTo>
                    <a:pt x="500911" y="-6755"/>
                    <a:pt x="405305" y="5351"/>
                    <a:pt x="311793" y="25528"/>
                  </a:cubicBezTo>
                  <a:cubicBezTo>
                    <a:pt x="219058" y="44463"/>
                    <a:pt x="113363" y="74340"/>
                    <a:pt x="55627" y="154659"/>
                  </a:cubicBezTo>
                  <a:cubicBezTo>
                    <a:pt x="29242" y="193771"/>
                    <a:pt x="-2963" y="234590"/>
                    <a:pt x="218" y="284333"/>
                  </a:cubicBezTo>
                  <a:cubicBezTo>
                    <a:pt x="4176" y="350062"/>
                    <a:pt x="64551" y="400194"/>
                    <a:pt x="119028" y="429062"/>
                  </a:cubicBezTo>
                  <a:cubicBezTo>
                    <a:pt x="226353" y="475934"/>
                    <a:pt x="345240" y="495335"/>
                    <a:pt x="461567" y="501233"/>
                  </a:cubicBezTo>
                  <a:cubicBezTo>
                    <a:pt x="466766" y="501233"/>
                    <a:pt x="471965" y="501233"/>
                    <a:pt x="477164" y="501233"/>
                  </a:cubicBezTo>
                  <a:cubicBezTo>
                    <a:pt x="566873" y="501233"/>
                    <a:pt x="657203" y="498439"/>
                    <a:pt x="744040" y="473296"/>
                  </a:cubicBezTo>
                  <a:cubicBezTo>
                    <a:pt x="834991" y="455059"/>
                    <a:pt x="922061" y="415481"/>
                    <a:pt x="980496" y="341061"/>
                  </a:cubicBezTo>
                  <a:cubicBezTo>
                    <a:pt x="1103573" y="177086"/>
                    <a:pt x="997180" y="69373"/>
                    <a:pt x="828782" y="2405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8" name="Google Shape;1108;p28"/>
            <p:cNvSpPr/>
            <p:nvPr/>
          </p:nvSpPr>
          <p:spPr>
            <a:xfrm>
              <a:off x="1225089" y="8387025"/>
              <a:ext cx="998088" cy="515758"/>
            </a:xfrm>
            <a:custGeom>
              <a:avLst/>
              <a:gdLst/>
              <a:ahLst/>
              <a:cxnLst/>
              <a:rect l="l" t="t" r="r" b="b"/>
              <a:pathLst>
                <a:path w="998088" h="515758" extrusionOk="0">
                  <a:moveTo>
                    <a:pt x="874306" y="73734"/>
                  </a:moveTo>
                  <a:cubicBezTo>
                    <a:pt x="720808" y="10022"/>
                    <a:pt x="554040" y="-1153"/>
                    <a:pt x="389677" y="89"/>
                  </a:cubicBezTo>
                  <a:cubicBezTo>
                    <a:pt x="290346" y="3658"/>
                    <a:pt x="186668" y="26086"/>
                    <a:pt x="101771" y="79631"/>
                  </a:cubicBezTo>
                  <a:cubicBezTo>
                    <a:pt x="34179" y="125495"/>
                    <a:pt x="-10675" y="210625"/>
                    <a:pt x="2207" y="292884"/>
                  </a:cubicBezTo>
                  <a:cubicBezTo>
                    <a:pt x="17029" y="380652"/>
                    <a:pt x="99909" y="434974"/>
                    <a:pt x="176037" y="467800"/>
                  </a:cubicBezTo>
                  <a:cubicBezTo>
                    <a:pt x="261089" y="506757"/>
                    <a:pt x="355765" y="511180"/>
                    <a:pt x="448810" y="514827"/>
                  </a:cubicBezTo>
                  <a:cubicBezTo>
                    <a:pt x="460451" y="515448"/>
                    <a:pt x="472091" y="515759"/>
                    <a:pt x="483809" y="515759"/>
                  </a:cubicBezTo>
                  <a:cubicBezTo>
                    <a:pt x="527810" y="515759"/>
                    <a:pt x="571655" y="511646"/>
                    <a:pt x="615346" y="505981"/>
                  </a:cubicBezTo>
                  <a:cubicBezTo>
                    <a:pt x="615811" y="506446"/>
                    <a:pt x="616355" y="506912"/>
                    <a:pt x="616975" y="507300"/>
                  </a:cubicBezTo>
                  <a:cubicBezTo>
                    <a:pt x="623649" y="510714"/>
                    <a:pt x="631720" y="509783"/>
                    <a:pt x="639092" y="510326"/>
                  </a:cubicBezTo>
                  <a:cubicBezTo>
                    <a:pt x="639635" y="510326"/>
                    <a:pt x="640101" y="510326"/>
                    <a:pt x="640644" y="510326"/>
                  </a:cubicBezTo>
                  <a:cubicBezTo>
                    <a:pt x="699622" y="510326"/>
                    <a:pt x="756893" y="491391"/>
                    <a:pt x="811060" y="469275"/>
                  </a:cubicBezTo>
                  <a:cubicBezTo>
                    <a:pt x="822312" y="463377"/>
                    <a:pt x="833176" y="456625"/>
                    <a:pt x="843498" y="449253"/>
                  </a:cubicBezTo>
                  <a:cubicBezTo>
                    <a:pt x="910546" y="414177"/>
                    <a:pt x="967972" y="360553"/>
                    <a:pt x="988382" y="287607"/>
                  </a:cubicBezTo>
                  <a:cubicBezTo>
                    <a:pt x="1015543" y="176324"/>
                    <a:pt x="988227" y="106870"/>
                    <a:pt x="874306" y="737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09" name="Google Shape;1109;p28"/>
            <p:cNvSpPr/>
            <p:nvPr/>
          </p:nvSpPr>
          <p:spPr>
            <a:xfrm>
              <a:off x="2672148" y="8571357"/>
              <a:ext cx="1041066" cy="415214"/>
            </a:xfrm>
            <a:custGeom>
              <a:avLst/>
              <a:gdLst/>
              <a:ahLst/>
              <a:cxnLst/>
              <a:rect l="l" t="t" r="r" b="b"/>
              <a:pathLst>
                <a:path w="1041066" h="415214" extrusionOk="0">
                  <a:moveTo>
                    <a:pt x="1024621" y="2081"/>
                  </a:moveTo>
                  <a:cubicBezTo>
                    <a:pt x="1011118" y="-3584"/>
                    <a:pt x="993192" y="2624"/>
                    <a:pt x="987993" y="16981"/>
                  </a:cubicBezTo>
                  <a:cubicBezTo>
                    <a:pt x="970066" y="61137"/>
                    <a:pt x="954623" y="107077"/>
                    <a:pt x="928704" y="147275"/>
                  </a:cubicBezTo>
                  <a:cubicBezTo>
                    <a:pt x="832710" y="281761"/>
                    <a:pt x="669511" y="376126"/>
                    <a:pt x="501191" y="357889"/>
                  </a:cubicBezTo>
                  <a:cubicBezTo>
                    <a:pt x="374699" y="346714"/>
                    <a:pt x="241998" y="295807"/>
                    <a:pt x="154850" y="201054"/>
                  </a:cubicBezTo>
                  <a:cubicBezTo>
                    <a:pt x="124352" y="165900"/>
                    <a:pt x="94242" y="130047"/>
                    <a:pt x="67702" y="91712"/>
                  </a:cubicBezTo>
                  <a:cubicBezTo>
                    <a:pt x="52259" y="69285"/>
                    <a:pt x="39688" y="40416"/>
                    <a:pt x="22382" y="18300"/>
                  </a:cubicBezTo>
                  <a:cubicBezTo>
                    <a:pt x="19822" y="15196"/>
                    <a:pt x="16717" y="12635"/>
                    <a:pt x="12682" y="11781"/>
                  </a:cubicBezTo>
                  <a:cubicBezTo>
                    <a:pt x="-23791" y="13721"/>
                    <a:pt x="28746" y="115070"/>
                    <a:pt x="41240" y="132143"/>
                  </a:cubicBezTo>
                  <a:cubicBezTo>
                    <a:pt x="87879" y="199812"/>
                    <a:pt x="136381" y="270897"/>
                    <a:pt x="207775" y="314509"/>
                  </a:cubicBezTo>
                  <a:cubicBezTo>
                    <a:pt x="309978" y="378609"/>
                    <a:pt x="428012" y="416867"/>
                    <a:pt x="549305" y="415160"/>
                  </a:cubicBezTo>
                  <a:cubicBezTo>
                    <a:pt x="721738" y="415082"/>
                    <a:pt x="883462" y="311250"/>
                    <a:pt x="979456" y="171720"/>
                  </a:cubicBezTo>
                  <a:cubicBezTo>
                    <a:pt x="997382" y="143706"/>
                    <a:pt x="1009178" y="112587"/>
                    <a:pt x="1022215" y="82089"/>
                  </a:cubicBezTo>
                  <a:cubicBezTo>
                    <a:pt x="1030596" y="57412"/>
                    <a:pt x="1058689" y="18610"/>
                    <a:pt x="1024621" y="208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28"/>
            <p:cNvSpPr/>
            <p:nvPr/>
          </p:nvSpPr>
          <p:spPr>
            <a:xfrm>
              <a:off x="3047432" y="8056791"/>
              <a:ext cx="276785" cy="274825"/>
            </a:xfrm>
            <a:custGeom>
              <a:avLst/>
              <a:gdLst/>
              <a:ahLst/>
              <a:cxnLst/>
              <a:rect l="l" t="t" r="r" b="b"/>
              <a:pathLst>
                <a:path w="276785" h="274825" extrusionOk="0">
                  <a:moveTo>
                    <a:pt x="127925" y="274682"/>
                  </a:moveTo>
                  <a:cubicBezTo>
                    <a:pt x="173943" y="276622"/>
                    <a:pt x="224540" y="258851"/>
                    <a:pt x="251158" y="219739"/>
                  </a:cubicBezTo>
                  <a:cubicBezTo>
                    <a:pt x="296400" y="153234"/>
                    <a:pt x="282276" y="46375"/>
                    <a:pt x="204518" y="11143"/>
                  </a:cubicBezTo>
                  <a:cubicBezTo>
                    <a:pt x="185661" y="1909"/>
                    <a:pt x="156250" y="-9266"/>
                    <a:pt x="142281" y="12928"/>
                  </a:cubicBezTo>
                  <a:cubicBezTo>
                    <a:pt x="-29376" y="14868"/>
                    <a:pt x="-59331" y="262343"/>
                    <a:pt x="127925" y="27468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11" name="Google Shape;1111;p28"/>
          <p:cNvGrpSpPr/>
          <p:nvPr/>
        </p:nvGrpSpPr>
        <p:grpSpPr>
          <a:xfrm rot="-412150">
            <a:off x="817184" y="4122226"/>
            <a:ext cx="2586736" cy="1870364"/>
            <a:chOff x="1225089" y="6181030"/>
            <a:chExt cx="3880190" cy="2805541"/>
          </a:xfrm>
        </p:grpSpPr>
        <p:sp>
          <p:nvSpPr>
            <p:cNvPr id="1112" name="Google Shape;1112;p28"/>
            <p:cNvSpPr/>
            <p:nvPr/>
          </p:nvSpPr>
          <p:spPr>
            <a:xfrm>
              <a:off x="2487527" y="6852243"/>
              <a:ext cx="391708" cy="914127"/>
            </a:xfrm>
            <a:custGeom>
              <a:avLst/>
              <a:gdLst/>
              <a:ahLst/>
              <a:cxnLst/>
              <a:rect l="l" t="t" r="r" b="b"/>
              <a:pathLst>
                <a:path w="391708" h="914127" extrusionOk="0">
                  <a:moveTo>
                    <a:pt x="270094" y="913507"/>
                  </a:moveTo>
                  <a:cubicBezTo>
                    <a:pt x="113724" y="912886"/>
                    <a:pt x="40312" y="755973"/>
                    <a:pt x="12065" y="623040"/>
                  </a:cubicBezTo>
                  <a:cubicBezTo>
                    <a:pt x="-10285" y="501436"/>
                    <a:pt x="347" y="375720"/>
                    <a:pt x="28129" y="255901"/>
                  </a:cubicBezTo>
                  <a:cubicBezTo>
                    <a:pt x="49935" y="174807"/>
                    <a:pt x="100066" y="102558"/>
                    <a:pt x="158501" y="42572"/>
                  </a:cubicBezTo>
                  <a:cubicBezTo>
                    <a:pt x="210805" y="-13380"/>
                    <a:pt x="293918" y="-10276"/>
                    <a:pt x="353594" y="29224"/>
                  </a:cubicBezTo>
                  <a:cubicBezTo>
                    <a:pt x="367020" y="78269"/>
                    <a:pt x="378582" y="127624"/>
                    <a:pt x="382540" y="178531"/>
                  </a:cubicBezTo>
                  <a:cubicBezTo>
                    <a:pt x="406752" y="391939"/>
                    <a:pt x="379203" y="605036"/>
                    <a:pt x="344204" y="816503"/>
                  </a:cubicBezTo>
                  <a:cubicBezTo>
                    <a:pt x="338927" y="844906"/>
                    <a:pt x="333650" y="873619"/>
                    <a:pt x="327597" y="902176"/>
                  </a:cubicBezTo>
                  <a:cubicBezTo>
                    <a:pt x="314250" y="910946"/>
                    <a:pt x="298884" y="914127"/>
                    <a:pt x="283209" y="914127"/>
                  </a:cubicBezTo>
                  <a:cubicBezTo>
                    <a:pt x="278863" y="914127"/>
                    <a:pt x="274517" y="913894"/>
                    <a:pt x="270094" y="913507"/>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28"/>
            <p:cNvSpPr/>
            <p:nvPr/>
          </p:nvSpPr>
          <p:spPr>
            <a:xfrm>
              <a:off x="4137419" y="6843132"/>
              <a:ext cx="413471" cy="859137"/>
            </a:xfrm>
            <a:custGeom>
              <a:avLst/>
              <a:gdLst/>
              <a:ahLst/>
              <a:cxnLst/>
              <a:rect l="l" t="t" r="r" b="b"/>
              <a:pathLst>
                <a:path w="413471" h="859137" extrusionOk="0">
                  <a:moveTo>
                    <a:pt x="65164" y="710762"/>
                  </a:moveTo>
                  <a:cubicBezTo>
                    <a:pt x="38624" y="658070"/>
                    <a:pt x="8747" y="597539"/>
                    <a:pt x="598" y="537630"/>
                  </a:cubicBezTo>
                  <a:cubicBezTo>
                    <a:pt x="-1730" y="438609"/>
                    <a:pt x="1607" y="338502"/>
                    <a:pt x="31174" y="243128"/>
                  </a:cubicBezTo>
                  <a:cubicBezTo>
                    <a:pt x="56860" y="148065"/>
                    <a:pt x="95661" y="25608"/>
                    <a:pt x="204771" y="2560"/>
                  </a:cubicBezTo>
                  <a:cubicBezTo>
                    <a:pt x="277097" y="-8227"/>
                    <a:pt x="363934" y="14278"/>
                    <a:pt x="398002" y="85362"/>
                  </a:cubicBezTo>
                  <a:cubicBezTo>
                    <a:pt x="398700" y="86526"/>
                    <a:pt x="399398" y="87845"/>
                    <a:pt x="400019" y="89164"/>
                  </a:cubicBezTo>
                  <a:cubicBezTo>
                    <a:pt x="418334" y="212630"/>
                    <a:pt x="413910" y="338191"/>
                    <a:pt x="409952" y="462821"/>
                  </a:cubicBezTo>
                  <a:cubicBezTo>
                    <a:pt x="410340" y="558505"/>
                    <a:pt x="402503" y="654112"/>
                    <a:pt x="383645" y="747933"/>
                  </a:cubicBezTo>
                  <a:cubicBezTo>
                    <a:pt x="377980" y="772533"/>
                    <a:pt x="371772" y="797133"/>
                    <a:pt x="365098" y="821578"/>
                  </a:cubicBezTo>
                  <a:cubicBezTo>
                    <a:pt x="346163" y="839117"/>
                    <a:pt x="321718" y="851455"/>
                    <a:pt x="296653" y="857664"/>
                  </a:cubicBezTo>
                  <a:cubicBezTo>
                    <a:pt x="288660" y="858595"/>
                    <a:pt x="280666" y="859138"/>
                    <a:pt x="272751" y="859138"/>
                  </a:cubicBezTo>
                  <a:cubicBezTo>
                    <a:pt x="181180" y="858983"/>
                    <a:pt x="100706" y="795426"/>
                    <a:pt x="65164" y="710762"/>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28"/>
            <p:cNvSpPr/>
            <p:nvPr/>
          </p:nvSpPr>
          <p:spPr>
            <a:xfrm>
              <a:off x="1279817" y="8435693"/>
              <a:ext cx="886820" cy="411371"/>
            </a:xfrm>
            <a:custGeom>
              <a:avLst/>
              <a:gdLst/>
              <a:ahLst/>
              <a:cxnLst/>
              <a:rect l="l" t="t" r="r" b="b"/>
              <a:pathLst>
                <a:path w="886820" h="411371" extrusionOk="0">
                  <a:moveTo>
                    <a:pt x="406189" y="410674"/>
                  </a:moveTo>
                  <a:cubicBezTo>
                    <a:pt x="332156" y="407259"/>
                    <a:pt x="255407" y="407104"/>
                    <a:pt x="182616" y="382892"/>
                  </a:cubicBezTo>
                  <a:cubicBezTo>
                    <a:pt x="78240" y="349600"/>
                    <a:pt x="-48175" y="268816"/>
                    <a:pt x="18641" y="144341"/>
                  </a:cubicBezTo>
                  <a:cubicBezTo>
                    <a:pt x="53640" y="71395"/>
                    <a:pt x="134269" y="40897"/>
                    <a:pt x="208147" y="21806"/>
                  </a:cubicBezTo>
                  <a:cubicBezTo>
                    <a:pt x="280085" y="388"/>
                    <a:pt x="354971" y="0"/>
                    <a:pt x="429392" y="0"/>
                  </a:cubicBezTo>
                  <a:cubicBezTo>
                    <a:pt x="449181" y="14279"/>
                    <a:pt x="477506" y="7062"/>
                    <a:pt x="500709" y="11408"/>
                  </a:cubicBezTo>
                  <a:cubicBezTo>
                    <a:pt x="555730" y="15909"/>
                    <a:pt x="610439" y="24212"/>
                    <a:pt x="664916" y="33447"/>
                  </a:cubicBezTo>
                  <a:cubicBezTo>
                    <a:pt x="708840" y="42449"/>
                    <a:pt x="749814" y="61461"/>
                    <a:pt x="792495" y="74731"/>
                  </a:cubicBezTo>
                  <a:cubicBezTo>
                    <a:pt x="817251" y="82880"/>
                    <a:pt x="840764" y="91649"/>
                    <a:pt x="863347" y="106626"/>
                  </a:cubicBezTo>
                  <a:cubicBezTo>
                    <a:pt x="889421" y="124940"/>
                    <a:pt x="887791" y="160094"/>
                    <a:pt x="885851" y="188497"/>
                  </a:cubicBezTo>
                  <a:cubicBezTo>
                    <a:pt x="883368" y="236688"/>
                    <a:pt x="858535" y="280534"/>
                    <a:pt x="822140" y="311497"/>
                  </a:cubicBezTo>
                  <a:cubicBezTo>
                    <a:pt x="787141" y="338425"/>
                    <a:pt x="747796" y="360387"/>
                    <a:pt x="706589" y="376218"/>
                  </a:cubicBezTo>
                  <a:cubicBezTo>
                    <a:pt x="662356" y="389876"/>
                    <a:pt x="615561" y="392515"/>
                    <a:pt x="570086" y="399576"/>
                  </a:cubicBezTo>
                  <a:cubicBezTo>
                    <a:pt x="524688" y="405474"/>
                    <a:pt x="479213" y="411372"/>
                    <a:pt x="433350" y="411372"/>
                  </a:cubicBezTo>
                  <a:cubicBezTo>
                    <a:pt x="424348" y="411372"/>
                    <a:pt x="415269" y="411139"/>
                    <a:pt x="406189" y="410674"/>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15" name="Google Shape;1115;p28"/>
            <p:cNvGrpSpPr/>
            <p:nvPr/>
          </p:nvGrpSpPr>
          <p:grpSpPr>
            <a:xfrm>
              <a:off x="1225089" y="6181030"/>
              <a:ext cx="3880190" cy="2805541"/>
              <a:chOff x="1225089" y="6181030"/>
              <a:chExt cx="3880190" cy="2805541"/>
            </a:xfrm>
          </p:grpSpPr>
          <p:sp>
            <p:nvSpPr>
              <p:cNvPr id="1116" name="Google Shape;1116;p28"/>
              <p:cNvSpPr/>
              <p:nvPr/>
            </p:nvSpPr>
            <p:spPr>
              <a:xfrm>
                <a:off x="1546658" y="6181030"/>
                <a:ext cx="1388456" cy="2119401"/>
              </a:xfrm>
              <a:custGeom>
                <a:avLst/>
                <a:gdLst/>
                <a:ahLst/>
                <a:cxnLst/>
                <a:rect l="l" t="t" r="r" b="b"/>
                <a:pathLst>
                  <a:path w="1388456" h="2119401" extrusionOk="0">
                    <a:moveTo>
                      <a:pt x="1281736" y="1722076"/>
                    </a:moveTo>
                    <a:cubicBezTo>
                      <a:pt x="1297800" y="1682964"/>
                      <a:pt x="1309829" y="1642456"/>
                      <a:pt x="1319451" y="1601326"/>
                    </a:cubicBezTo>
                    <a:cubicBezTo>
                      <a:pt x="1322944" y="1595196"/>
                      <a:pt x="1324573" y="1588289"/>
                      <a:pt x="1323952" y="1581693"/>
                    </a:cubicBezTo>
                    <a:cubicBezTo>
                      <a:pt x="1335282" y="1529621"/>
                      <a:pt x="1343353" y="1476696"/>
                      <a:pt x="1351501" y="1424237"/>
                    </a:cubicBezTo>
                    <a:cubicBezTo>
                      <a:pt x="1378197" y="1263134"/>
                      <a:pt x="1393872" y="1100634"/>
                      <a:pt x="1386733" y="937203"/>
                    </a:cubicBezTo>
                    <a:cubicBezTo>
                      <a:pt x="1378585" y="798915"/>
                      <a:pt x="1355149" y="658454"/>
                      <a:pt x="1297956" y="531496"/>
                    </a:cubicBezTo>
                    <a:cubicBezTo>
                      <a:pt x="1265673" y="439459"/>
                      <a:pt x="1205375" y="363020"/>
                      <a:pt x="1130955" y="300938"/>
                    </a:cubicBezTo>
                    <a:cubicBezTo>
                      <a:pt x="1092076" y="271372"/>
                      <a:pt x="1045048" y="255696"/>
                      <a:pt x="1000504" y="236994"/>
                    </a:cubicBezTo>
                    <a:cubicBezTo>
                      <a:pt x="953011" y="213868"/>
                      <a:pt x="712133" y="144026"/>
                      <a:pt x="650051" y="177938"/>
                    </a:cubicBezTo>
                    <a:cubicBezTo>
                      <a:pt x="597358" y="174756"/>
                      <a:pt x="544511" y="166453"/>
                      <a:pt x="501752" y="133006"/>
                    </a:cubicBezTo>
                    <a:cubicBezTo>
                      <a:pt x="470478" y="113140"/>
                      <a:pt x="446421" y="84504"/>
                      <a:pt x="429581" y="51756"/>
                    </a:cubicBezTo>
                    <a:cubicBezTo>
                      <a:pt x="418795" y="29251"/>
                      <a:pt x="414294" y="-9938"/>
                      <a:pt x="379761" y="2323"/>
                    </a:cubicBezTo>
                    <a:cubicBezTo>
                      <a:pt x="349340" y="16136"/>
                      <a:pt x="369051" y="50902"/>
                      <a:pt x="378829" y="72553"/>
                    </a:cubicBezTo>
                    <a:cubicBezTo>
                      <a:pt x="413440" y="143482"/>
                      <a:pt x="479635" y="195011"/>
                      <a:pt x="554832" y="215653"/>
                    </a:cubicBezTo>
                    <a:cubicBezTo>
                      <a:pt x="507650" y="234665"/>
                      <a:pt x="463339" y="260352"/>
                      <a:pt x="423451" y="291781"/>
                    </a:cubicBezTo>
                    <a:cubicBezTo>
                      <a:pt x="422132" y="292091"/>
                      <a:pt x="420890" y="292324"/>
                      <a:pt x="419571" y="292712"/>
                    </a:cubicBezTo>
                    <a:cubicBezTo>
                      <a:pt x="377355" y="292324"/>
                      <a:pt x="332268" y="282702"/>
                      <a:pt x="299054" y="255153"/>
                    </a:cubicBezTo>
                    <a:cubicBezTo>
                      <a:pt x="260796" y="216972"/>
                      <a:pt x="225952" y="168703"/>
                      <a:pt x="220442" y="113605"/>
                    </a:cubicBezTo>
                    <a:cubicBezTo>
                      <a:pt x="219278" y="104681"/>
                      <a:pt x="210897" y="97852"/>
                      <a:pt x="201973" y="97852"/>
                    </a:cubicBezTo>
                    <a:cubicBezTo>
                      <a:pt x="168060" y="100180"/>
                      <a:pt x="186763" y="159624"/>
                      <a:pt x="193204" y="180033"/>
                    </a:cubicBezTo>
                    <a:cubicBezTo>
                      <a:pt x="223314" y="258955"/>
                      <a:pt x="280196" y="327789"/>
                      <a:pt x="367655" y="342145"/>
                    </a:cubicBezTo>
                    <a:cubicBezTo>
                      <a:pt x="355859" y="354484"/>
                      <a:pt x="344529" y="367289"/>
                      <a:pt x="333897" y="380791"/>
                    </a:cubicBezTo>
                    <a:cubicBezTo>
                      <a:pt x="323343" y="393130"/>
                      <a:pt x="312945" y="405702"/>
                      <a:pt x="302779" y="418506"/>
                    </a:cubicBezTo>
                    <a:cubicBezTo>
                      <a:pt x="301770" y="418817"/>
                      <a:pt x="300761" y="419049"/>
                      <a:pt x="299830" y="419515"/>
                    </a:cubicBezTo>
                    <a:cubicBezTo>
                      <a:pt x="266461" y="434182"/>
                      <a:pt x="229367" y="435191"/>
                      <a:pt x="192660" y="429914"/>
                    </a:cubicBezTo>
                    <a:cubicBezTo>
                      <a:pt x="132130" y="421378"/>
                      <a:pt x="84405" y="383352"/>
                      <a:pt x="51967" y="332911"/>
                    </a:cubicBezTo>
                    <a:cubicBezTo>
                      <a:pt x="39240" y="320960"/>
                      <a:pt x="28841" y="265319"/>
                      <a:pt x="8121" y="278123"/>
                    </a:cubicBezTo>
                    <a:cubicBezTo>
                      <a:pt x="-10426" y="297368"/>
                      <a:pt x="7500" y="328410"/>
                      <a:pt x="15494" y="349285"/>
                    </a:cubicBezTo>
                    <a:cubicBezTo>
                      <a:pt x="46767" y="415092"/>
                      <a:pt x="104814" y="464447"/>
                      <a:pt x="176674" y="479114"/>
                    </a:cubicBezTo>
                    <a:cubicBezTo>
                      <a:pt x="190488" y="483460"/>
                      <a:pt x="222693" y="486952"/>
                      <a:pt x="254743" y="485477"/>
                    </a:cubicBezTo>
                    <a:cubicBezTo>
                      <a:pt x="233324" y="519002"/>
                      <a:pt x="215010" y="554389"/>
                      <a:pt x="202050" y="592336"/>
                    </a:cubicBezTo>
                    <a:cubicBezTo>
                      <a:pt x="147341" y="729926"/>
                      <a:pt x="139813" y="879001"/>
                      <a:pt x="124758" y="1024583"/>
                    </a:cubicBezTo>
                    <a:cubicBezTo>
                      <a:pt x="109005" y="1209122"/>
                      <a:pt x="98373" y="1400335"/>
                      <a:pt x="150367" y="1580218"/>
                    </a:cubicBezTo>
                    <a:cubicBezTo>
                      <a:pt x="211828" y="1845930"/>
                      <a:pt x="417475" y="2098682"/>
                      <a:pt x="704683" y="2117617"/>
                    </a:cubicBezTo>
                    <a:cubicBezTo>
                      <a:pt x="718341" y="2118781"/>
                      <a:pt x="731922" y="2119402"/>
                      <a:pt x="745347" y="2119402"/>
                    </a:cubicBezTo>
                    <a:cubicBezTo>
                      <a:pt x="984518" y="2119247"/>
                      <a:pt x="1188458" y="1934087"/>
                      <a:pt x="1281736" y="1722076"/>
                    </a:cubicBezTo>
                    <a:close/>
                    <a:moveTo>
                      <a:pt x="1285151" y="1487716"/>
                    </a:moveTo>
                    <a:cubicBezTo>
                      <a:pt x="1279874" y="1516041"/>
                      <a:pt x="1274597" y="1544754"/>
                      <a:pt x="1268466" y="1573312"/>
                    </a:cubicBezTo>
                    <a:cubicBezTo>
                      <a:pt x="1251471" y="1584564"/>
                      <a:pt x="1231062" y="1586737"/>
                      <a:pt x="1211040" y="1584719"/>
                    </a:cubicBezTo>
                    <a:cubicBezTo>
                      <a:pt x="1054671" y="1584098"/>
                      <a:pt x="981181" y="1427264"/>
                      <a:pt x="953011" y="1294253"/>
                    </a:cubicBezTo>
                    <a:cubicBezTo>
                      <a:pt x="930662" y="1172649"/>
                      <a:pt x="941371" y="1046933"/>
                      <a:pt x="969075" y="927114"/>
                    </a:cubicBezTo>
                    <a:cubicBezTo>
                      <a:pt x="990882" y="846097"/>
                      <a:pt x="1041013" y="773849"/>
                      <a:pt x="1099370" y="713784"/>
                    </a:cubicBezTo>
                    <a:cubicBezTo>
                      <a:pt x="1151597" y="657833"/>
                      <a:pt x="1234787" y="661015"/>
                      <a:pt x="1294541" y="700437"/>
                    </a:cubicBezTo>
                    <a:cubicBezTo>
                      <a:pt x="1307966" y="749559"/>
                      <a:pt x="1319451" y="798837"/>
                      <a:pt x="1323487" y="849744"/>
                    </a:cubicBezTo>
                    <a:cubicBezTo>
                      <a:pt x="1347776" y="1063152"/>
                      <a:pt x="1320227" y="1276249"/>
                      <a:pt x="1285151" y="1487716"/>
                    </a:cubicBezTo>
                    <a:close/>
                    <a:moveTo>
                      <a:pt x="735414" y="2062985"/>
                    </a:moveTo>
                    <a:cubicBezTo>
                      <a:pt x="460855" y="2059027"/>
                      <a:pt x="265995" y="1822804"/>
                      <a:pt x="205775" y="1571605"/>
                    </a:cubicBezTo>
                    <a:cubicBezTo>
                      <a:pt x="141132" y="1348574"/>
                      <a:pt x="172329" y="1112740"/>
                      <a:pt x="194290" y="885442"/>
                    </a:cubicBezTo>
                    <a:cubicBezTo>
                      <a:pt x="207327" y="755535"/>
                      <a:pt x="233169" y="620584"/>
                      <a:pt x="304486" y="508681"/>
                    </a:cubicBezTo>
                    <a:cubicBezTo>
                      <a:pt x="344296" y="449547"/>
                      <a:pt x="390237" y="391268"/>
                      <a:pt x="444714" y="344008"/>
                    </a:cubicBezTo>
                    <a:cubicBezTo>
                      <a:pt x="452629" y="341214"/>
                      <a:pt x="458915" y="336558"/>
                      <a:pt x="462252" y="329418"/>
                    </a:cubicBezTo>
                    <a:cubicBezTo>
                      <a:pt x="501209" y="298377"/>
                      <a:pt x="544356" y="273001"/>
                      <a:pt x="592625" y="256860"/>
                    </a:cubicBezTo>
                    <a:cubicBezTo>
                      <a:pt x="636703" y="237847"/>
                      <a:pt x="681713" y="230009"/>
                      <a:pt x="726955" y="230009"/>
                    </a:cubicBezTo>
                    <a:cubicBezTo>
                      <a:pt x="777164" y="230009"/>
                      <a:pt x="827761" y="239632"/>
                      <a:pt x="877737" y="254144"/>
                    </a:cubicBezTo>
                    <a:cubicBezTo>
                      <a:pt x="941061" y="270363"/>
                      <a:pt x="1001048" y="297213"/>
                      <a:pt x="1060957" y="323055"/>
                    </a:cubicBezTo>
                    <a:cubicBezTo>
                      <a:pt x="1103095" y="343775"/>
                      <a:pt x="1134291" y="380326"/>
                      <a:pt x="1166574" y="413540"/>
                    </a:cubicBezTo>
                    <a:cubicBezTo>
                      <a:pt x="1212282" y="462740"/>
                      <a:pt x="1234554" y="526607"/>
                      <a:pt x="1261172" y="586904"/>
                    </a:cubicBezTo>
                    <a:cubicBezTo>
                      <a:pt x="1270795" y="607081"/>
                      <a:pt x="1277468" y="628266"/>
                      <a:pt x="1282901" y="649762"/>
                    </a:cubicBezTo>
                    <a:cubicBezTo>
                      <a:pt x="1249299" y="631526"/>
                      <a:pt x="1209876" y="623222"/>
                      <a:pt x="1171696" y="624541"/>
                    </a:cubicBezTo>
                    <a:cubicBezTo>
                      <a:pt x="1055447" y="641536"/>
                      <a:pt x="971248" y="778660"/>
                      <a:pt x="927713" y="878225"/>
                    </a:cubicBezTo>
                    <a:cubicBezTo>
                      <a:pt x="886273" y="1015814"/>
                      <a:pt x="873546" y="1164811"/>
                      <a:pt x="899233" y="1306591"/>
                    </a:cubicBezTo>
                    <a:cubicBezTo>
                      <a:pt x="932369" y="1465910"/>
                      <a:pt x="1022621" y="1635627"/>
                      <a:pt x="1205375" y="1639973"/>
                    </a:cubicBezTo>
                    <a:cubicBezTo>
                      <a:pt x="1211661" y="1640671"/>
                      <a:pt x="1218025" y="1641059"/>
                      <a:pt x="1224388" y="1641059"/>
                    </a:cubicBezTo>
                    <a:cubicBezTo>
                      <a:pt x="1233701" y="1641059"/>
                      <a:pt x="1242935" y="1640128"/>
                      <a:pt x="1252015" y="1638498"/>
                    </a:cubicBezTo>
                    <a:cubicBezTo>
                      <a:pt x="1243246" y="1668220"/>
                      <a:pt x="1232459" y="1697321"/>
                      <a:pt x="1218413" y="1725025"/>
                    </a:cubicBezTo>
                    <a:cubicBezTo>
                      <a:pt x="1128316" y="1907935"/>
                      <a:pt x="949054" y="2068029"/>
                      <a:pt x="735414" y="2062985"/>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28"/>
              <p:cNvSpPr/>
              <p:nvPr/>
            </p:nvSpPr>
            <p:spPr>
              <a:xfrm>
                <a:off x="3450273" y="6196688"/>
                <a:ext cx="1375909" cy="2037005"/>
              </a:xfrm>
              <a:custGeom>
                <a:avLst/>
                <a:gdLst/>
                <a:ahLst/>
                <a:cxnLst/>
                <a:rect l="l" t="t" r="r" b="b"/>
                <a:pathLst>
                  <a:path w="1375909" h="2037005" extrusionOk="0">
                    <a:moveTo>
                      <a:pt x="1001802" y="1754764"/>
                    </a:moveTo>
                    <a:cubicBezTo>
                      <a:pt x="1045182" y="1670953"/>
                      <a:pt x="1079095" y="1582641"/>
                      <a:pt x="1103850" y="1491846"/>
                    </a:cubicBezTo>
                    <a:cubicBezTo>
                      <a:pt x="1104160" y="1491381"/>
                      <a:pt x="1104548" y="1490915"/>
                      <a:pt x="1104858" y="1490449"/>
                    </a:cubicBezTo>
                    <a:cubicBezTo>
                      <a:pt x="1115335" y="1477722"/>
                      <a:pt x="1123794" y="1458555"/>
                      <a:pt x="1115878" y="1444586"/>
                    </a:cubicBezTo>
                    <a:cubicBezTo>
                      <a:pt x="1142729" y="1330510"/>
                      <a:pt x="1155300" y="1212942"/>
                      <a:pt x="1153283" y="1095607"/>
                    </a:cubicBezTo>
                    <a:cubicBezTo>
                      <a:pt x="1159956" y="928761"/>
                      <a:pt x="1160888" y="759277"/>
                      <a:pt x="1114714" y="597320"/>
                    </a:cubicBezTo>
                    <a:cubicBezTo>
                      <a:pt x="1104858" y="552233"/>
                      <a:pt x="1093296" y="511802"/>
                      <a:pt x="1076766" y="474941"/>
                    </a:cubicBezTo>
                    <a:cubicBezTo>
                      <a:pt x="1116189" y="490539"/>
                      <a:pt x="1160810" y="495971"/>
                      <a:pt x="1201784" y="498532"/>
                    </a:cubicBezTo>
                    <a:cubicBezTo>
                      <a:pt x="1264022" y="496592"/>
                      <a:pt x="1328277" y="471449"/>
                      <a:pt x="1370260" y="424499"/>
                    </a:cubicBezTo>
                    <a:cubicBezTo>
                      <a:pt x="1379494" y="412781"/>
                      <a:pt x="1377089" y="395165"/>
                      <a:pt x="1365371" y="386163"/>
                    </a:cubicBezTo>
                    <a:cubicBezTo>
                      <a:pt x="1345582" y="371108"/>
                      <a:pt x="1328432" y="388103"/>
                      <a:pt x="1315705" y="402925"/>
                    </a:cubicBezTo>
                    <a:cubicBezTo>
                      <a:pt x="1263401" y="448866"/>
                      <a:pt x="1189989" y="455695"/>
                      <a:pt x="1124492" y="439709"/>
                    </a:cubicBezTo>
                    <a:cubicBezTo>
                      <a:pt x="1086389" y="432958"/>
                      <a:pt x="1053098" y="415730"/>
                      <a:pt x="1025161" y="389422"/>
                    </a:cubicBezTo>
                    <a:cubicBezTo>
                      <a:pt x="1024152" y="389190"/>
                      <a:pt x="1023221" y="389034"/>
                      <a:pt x="1022289" y="388879"/>
                    </a:cubicBezTo>
                    <a:cubicBezTo>
                      <a:pt x="1009097" y="373747"/>
                      <a:pt x="993964" y="359235"/>
                      <a:pt x="976659" y="345344"/>
                    </a:cubicBezTo>
                    <a:cubicBezTo>
                      <a:pt x="1040293" y="344025"/>
                      <a:pt x="1102530" y="318494"/>
                      <a:pt x="1150256" y="275890"/>
                    </a:cubicBezTo>
                    <a:cubicBezTo>
                      <a:pt x="1177883" y="252299"/>
                      <a:pt x="1204966" y="228009"/>
                      <a:pt x="1228635" y="200382"/>
                    </a:cubicBezTo>
                    <a:cubicBezTo>
                      <a:pt x="1238025" y="189440"/>
                      <a:pt x="1234766" y="171747"/>
                      <a:pt x="1223824" y="163211"/>
                    </a:cubicBezTo>
                    <a:cubicBezTo>
                      <a:pt x="1195731" y="143267"/>
                      <a:pt x="1178348" y="180982"/>
                      <a:pt x="1161741" y="197899"/>
                    </a:cubicBezTo>
                    <a:cubicBezTo>
                      <a:pt x="1142030" y="219007"/>
                      <a:pt x="1115413" y="243762"/>
                      <a:pt x="1090580" y="262076"/>
                    </a:cubicBezTo>
                    <a:cubicBezTo>
                      <a:pt x="1043397" y="297618"/>
                      <a:pt x="988067" y="305689"/>
                      <a:pt x="931417" y="304215"/>
                    </a:cubicBezTo>
                    <a:cubicBezTo>
                      <a:pt x="922648" y="298860"/>
                      <a:pt x="912714" y="293661"/>
                      <a:pt x="902083" y="288772"/>
                    </a:cubicBezTo>
                    <a:cubicBezTo>
                      <a:pt x="874844" y="267819"/>
                      <a:pt x="842794" y="252143"/>
                      <a:pt x="810124" y="241589"/>
                    </a:cubicBezTo>
                    <a:cubicBezTo>
                      <a:pt x="857306" y="206979"/>
                      <a:pt x="892538" y="157235"/>
                      <a:pt x="921561" y="94455"/>
                    </a:cubicBezTo>
                    <a:cubicBezTo>
                      <a:pt x="931184" y="67139"/>
                      <a:pt x="965950" y="17085"/>
                      <a:pt x="925053" y="1021"/>
                    </a:cubicBezTo>
                    <a:cubicBezTo>
                      <a:pt x="893003" y="-6351"/>
                      <a:pt x="890210" y="27872"/>
                      <a:pt x="882992" y="49911"/>
                    </a:cubicBezTo>
                    <a:cubicBezTo>
                      <a:pt x="860488" y="103767"/>
                      <a:pt x="833249" y="159020"/>
                      <a:pt x="789714" y="198830"/>
                    </a:cubicBezTo>
                    <a:cubicBezTo>
                      <a:pt x="758983" y="222577"/>
                      <a:pt x="721346" y="239960"/>
                      <a:pt x="683554" y="251988"/>
                    </a:cubicBezTo>
                    <a:cubicBezTo>
                      <a:pt x="641105" y="257498"/>
                      <a:pt x="598967" y="268440"/>
                      <a:pt x="557604" y="278295"/>
                    </a:cubicBezTo>
                    <a:cubicBezTo>
                      <a:pt x="436932" y="312906"/>
                      <a:pt x="322080" y="383292"/>
                      <a:pt x="242072" y="480450"/>
                    </a:cubicBezTo>
                    <a:cubicBezTo>
                      <a:pt x="144525" y="603606"/>
                      <a:pt x="92532" y="754466"/>
                      <a:pt x="59240" y="906334"/>
                    </a:cubicBezTo>
                    <a:cubicBezTo>
                      <a:pt x="29906" y="1035465"/>
                      <a:pt x="-1523" y="1165993"/>
                      <a:pt x="184" y="1299236"/>
                    </a:cubicBezTo>
                    <a:cubicBezTo>
                      <a:pt x="-1368" y="1365354"/>
                      <a:pt x="7013" y="1432558"/>
                      <a:pt x="20128" y="1497977"/>
                    </a:cubicBezTo>
                    <a:cubicBezTo>
                      <a:pt x="34485" y="1573639"/>
                      <a:pt x="50161" y="1650311"/>
                      <a:pt x="83452" y="1720308"/>
                    </a:cubicBezTo>
                    <a:cubicBezTo>
                      <a:pt x="176731" y="1900036"/>
                      <a:pt x="324020" y="2034211"/>
                      <a:pt x="535255" y="2036772"/>
                    </a:cubicBezTo>
                    <a:cubicBezTo>
                      <a:pt x="539756" y="2036927"/>
                      <a:pt x="544179" y="2037005"/>
                      <a:pt x="548680" y="2037005"/>
                    </a:cubicBezTo>
                    <a:cubicBezTo>
                      <a:pt x="736168" y="2037238"/>
                      <a:pt x="918302" y="1922541"/>
                      <a:pt x="1001802" y="1754764"/>
                    </a:cubicBezTo>
                    <a:close/>
                    <a:moveTo>
                      <a:pt x="1085148" y="731805"/>
                    </a:moveTo>
                    <a:cubicBezTo>
                      <a:pt x="1085923" y="733047"/>
                      <a:pt x="1086544" y="734444"/>
                      <a:pt x="1087243" y="735841"/>
                    </a:cubicBezTo>
                    <a:cubicBezTo>
                      <a:pt x="1105479" y="859229"/>
                      <a:pt x="1101134" y="984713"/>
                      <a:pt x="1097176" y="1109265"/>
                    </a:cubicBezTo>
                    <a:cubicBezTo>
                      <a:pt x="1097564" y="1204871"/>
                      <a:pt x="1089726" y="1300556"/>
                      <a:pt x="1070869" y="1394377"/>
                    </a:cubicBezTo>
                    <a:cubicBezTo>
                      <a:pt x="1065204" y="1418900"/>
                      <a:pt x="1058996" y="1443500"/>
                      <a:pt x="1052399" y="1467945"/>
                    </a:cubicBezTo>
                    <a:cubicBezTo>
                      <a:pt x="1033464" y="1485483"/>
                      <a:pt x="1009019" y="1497899"/>
                      <a:pt x="983954" y="1504108"/>
                    </a:cubicBezTo>
                    <a:cubicBezTo>
                      <a:pt x="882605" y="1516369"/>
                      <a:pt x="791033" y="1449242"/>
                      <a:pt x="752387" y="1357206"/>
                    </a:cubicBezTo>
                    <a:cubicBezTo>
                      <a:pt x="725847" y="1304513"/>
                      <a:pt x="695970" y="1244061"/>
                      <a:pt x="687822" y="1184074"/>
                    </a:cubicBezTo>
                    <a:cubicBezTo>
                      <a:pt x="685494" y="1085053"/>
                      <a:pt x="688831" y="984945"/>
                      <a:pt x="718475" y="889572"/>
                    </a:cubicBezTo>
                    <a:cubicBezTo>
                      <a:pt x="744084" y="794508"/>
                      <a:pt x="782885" y="672051"/>
                      <a:pt x="891994" y="649003"/>
                    </a:cubicBezTo>
                    <a:cubicBezTo>
                      <a:pt x="964242" y="638217"/>
                      <a:pt x="1051080" y="660721"/>
                      <a:pt x="1085148" y="731805"/>
                    </a:cubicBezTo>
                    <a:close/>
                    <a:moveTo>
                      <a:pt x="572814" y="1981131"/>
                    </a:moveTo>
                    <a:cubicBezTo>
                      <a:pt x="369263" y="1991452"/>
                      <a:pt x="235398" y="1879627"/>
                      <a:pt x="139714" y="1709755"/>
                    </a:cubicBezTo>
                    <a:cubicBezTo>
                      <a:pt x="89815" y="1606232"/>
                      <a:pt x="72277" y="1490061"/>
                      <a:pt x="57300" y="1377149"/>
                    </a:cubicBezTo>
                    <a:cubicBezTo>
                      <a:pt x="45970" y="1238085"/>
                      <a:pt x="69328" y="1099875"/>
                      <a:pt x="101068" y="964924"/>
                    </a:cubicBezTo>
                    <a:cubicBezTo>
                      <a:pt x="128074" y="839673"/>
                      <a:pt x="158804" y="713336"/>
                      <a:pt x="222982" y="601200"/>
                    </a:cubicBezTo>
                    <a:cubicBezTo>
                      <a:pt x="299420" y="453755"/>
                      <a:pt x="446943" y="349147"/>
                      <a:pt x="607425" y="310578"/>
                    </a:cubicBezTo>
                    <a:cubicBezTo>
                      <a:pt x="654375" y="296222"/>
                      <a:pt x="702877" y="287142"/>
                      <a:pt x="751223" y="287142"/>
                    </a:cubicBezTo>
                    <a:cubicBezTo>
                      <a:pt x="755957" y="287142"/>
                      <a:pt x="760613" y="287297"/>
                      <a:pt x="765347" y="287453"/>
                    </a:cubicBezTo>
                    <a:cubicBezTo>
                      <a:pt x="799725" y="293273"/>
                      <a:pt x="831542" y="306000"/>
                      <a:pt x="862505" y="321365"/>
                    </a:cubicBezTo>
                    <a:cubicBezTo>
                      <a:pt x="862971" y="322296"/>
                      <a:pt x="863592" y="323227"/>
                      <a:pt x="864368" y="324159"/>
                    </a:cubicBezTo>
                    <a:cubicBezTo>
                      <a:pt x="867472" y="326176"/>
                      <a:pt x="870731" y="327806"/>
                      <a:pt x="874146" y="329358"/>
                    </a:cubicBezTo>
                    <a:cubicBezTo>
                      <a:pt x="877715" y="348371"/>
                      <a:pt x="905730" y="359157"/>
                      <a:pt x="920164" y="372117"/>
                    </a:cubicBezTo>
                    <a:cubicBezTo>
                      <a:pt x="944066" y="389888"/>
                      <a:pt x="965562" y="410841"/>
                      <a:pt x="986126" y="432337"/>
                    </a:cubicBezTo>
                    <a:cubicBezTo>
                      <a:pt x="1038508" y="493720"/>
                      <a:pt x="1052011" y="575902"/>
                      <a:pt x="1070481" y="653039"/>
                    </a:cubicBezTo>
                    <a:cubicBezTo>
                      <a:pt x="1065824" y="648227"/>
                      <a:pt x="1061013" y="643571"/>
                      <a:pt x="1055891" y="639303"/>
                    </a:cubicBezTo>
                    <a:cubicBezTo>
                      <a:pt x="1000483" y="600347"/>
                      <a:pt x="923656" y="585990"/>
                      <a:pt x="858393" y="605391"/>
                    </a:cubicBezTo>
                    <a:cubicBezTo>
                      <a:pt x="716069" y="650323"/>
                      <a:pt x="679053" y="818565"/>
                      <a:pt x="647856" y="946998"/>
                    </a:cubicBezTo>
                    <a:cubicBezTo>
                      <a:pt x="634354" y="1004812"/>
                      <a:pt x="633112" y="1064178"/>
                      <a:pt x="632414" y="1123233"/>
                    </a:cubicBezTo>
                    <a:cubicBezTo>
                      <a:pt x="631948" y="1161181"/>
                      <a:pt x="628999" y="1200138"/>
                      <a:pt x="641959" y="1236533"/>
                    </a:cubicBezTo>
                    <a:cubicBezTo>
                      <a:pt x="691081" y="1389411"/>
                      <a:pt x="770158" y="1555558"/>
                      <a:pt x="953456" y="1560990"/>
                    </a:cubicBezTo>
                    <a:cubicBezTo>
                      <a:pt x="956793" y="1561223"/>
                      <a:pt x="960207" y="1561301"/>
                      <a:pt x="963544" y="1561301"/>
                    </a:cubicBezTo>
                    <a:cubicBezTo>
                      <a:pt x="985273" y="1561301"/>
                      <a:pt x="1007390" y="1556800"/>
                      <a:pt x="1028110" y="1548729"/>
                    </a:cubicBezTo>
                    <a:cubicBezTo>
                      <a:pt x="1000250" y="1632773"/>
                      <a:pt x="964553" y="1714178"/>
                      <a:pt x="916827" y="1788521"/>
                    </a:cubicBezTo>
                    <a:cubicBezTo>
                      <a:pt x="837672" y="1898795"/>
                      <a:pt x="709007" y="1970888"/>
                      <a:pt x="572814" y="198113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28"/>
              <p:cNvSpPr/>
              <p:nvPr/>
            </p:nvSpPr>
            <p:spPr>
              <a:xfrm>
                <a:off x="4071449" y="8418158"/>
                <a:ext cx="1033830" cy="501232"/>
              </a:xfrm>
              <a:custGeom>
                <a:avLst/>
                <a:gdLst/>
                <a:ahLst/>
                <a:cxnLst/>
                <a:rect l="l" t="t" r="r" b="b"/>
                <a:pathLst>
                  <a:path w="1033830" h="501232" extrusionOk="0">
                    <a:moveTo>
                      <a:pt x="828782" y="24054"/>
                    </a:moveTo>
                    <a:cubicBezTo>
                      <a:pt x="752499" y="9775"/>
                      <a:pt x="674120" y="-469"/>
                      <a:pt x="596440" y="4032"/>
                    </a:cubicBezTo>
                    <a:cubicBezTo>
                      <a:pt x="500911" y="-6755"/>
                      <a:pt x="405305" y="5351"/>
                      <a:pt x="311793" y="25528"/>
                    </a:cubicBezTo>
                    <a:cubicBezTo>
                      <a:pt x="219058" y="44463"/>
                      <a:pt x="113363" y="74340"/>
                      <a:pt x="55627" y="154659"/>
                    </a:cubicBezTo>
                    <a:cubicBezTo>
                      <a:pt x="29242" y="193771"/>
                      <a:pt x="-2963" y="234590"/>
                      <a:pt x="218" y="284333"/>
                    </a:cubicBezTo>
                    <a:cubicBezTo>
                      <a:pt x="4176" y="350062"/>
                      <a:pt x="64551" y="400194"/>
                      <a:pt x="119028" y="429062"/>
                    </a:cubicBezTo>
                    <a:cubicBezTo>
                      <a:pt x="226353" y="475934"/>
                      <a:pt x="345240" y="495335"/>
                      <a:pt x="461567" y="501233"/>
                    </a:cubicBezTo>
                    <a:cubicBezTo>
                      <a:pt x="466766" y="501233"/>
                      <a:pt x="471965" y="501233"/>
                      <a:pt x="477164" y="501233"/>
                    </a:cubicBezTo>
                    <a:cubicBezTo>
                      <a:pt x="566873" y="501233"/>
                      <a:pt x="657203" y="498439"/>
                      <a:pt x="744040" y="473296"/>
                    </a:cubicBezTo>
                    <a:cubicBezTo>
                      <a:pt x="834991" y="455059"/>
                      <a:pt x="922061" y="415481"/>
                      <a:pt x="980496" y="341061"/>
                    </a:cubicBezTo>
                    <a:cubicBezTo>
                      <a:pt x="1103573" y="177086"/>
                      <a:pt x="997180" y="69373"/>
                      <a:pt x="828782" y="24054"/>
                    </a:cubicBezTo>
                    <a:close/>
                    <a:moveTo>
                      <a:pt x="869291" y="367523"/>
                    </a:moveTo>
                    <a:cubicBezTo>
                      <a:pt x="831654" y="392744"/>
                      <a:pt x="787187" y="404539"/>
                      <a:pt x="743807" y="415792"/>
                    </a:cubicBezTo>
                    <a:cubicBezTo>
                      <a:pt x="669309" y="437676"/>
                      <a:pt x="592637" y="444738"/>
                      <a:pt x="515267" y="444971"/>
                    </a:cubicBezTo>
                    <a:cubicBezTo>
                      <a:pt x="402511" y="448385"/>
                      <a:pt x="187629" y="422854"/>
                      <a:pt x="100636" y="350218"/>
                    </a:cubicBezTo>
                    <a:cubicBezTo>
                      <a:pt x="39097" y="298301"/>
                      <a:pt x="46702" y="261363"/>
                      <a:pt x="91014" y="200445"/>
                    </a:cubicBezTo>
                    <a:cubicBezTo>
                      <a:pt x="155113" y="84428"/>
                      <a:pt x="428120" y="48033"/>
                      <a:pt x="564468" y="48033"/>
                    </a:cubicBezTo>
                    <a:cubicBezTo>
                      <a:pt x="570210" y="48033"/>
                      <a:pt x="575720" y="48110"/>
                      <a:pt x="580919" y="48188"/>
                    </a:cubicBezTo>
                    <a:cubicBezTo>
                      <a:pt x="586041" y="54319"/>
                      <a:pt x="593801" y="58276"/>
                      <a:pt x="602260" y="58354"/>
                    </a:cubicBezTo>
                    <a:cubicBezTo>
                      <a:pt x="624222" y="58742"/>
                      <a:pt x="646183" y="58820"/>
                      <a:pt x="668067" y="59518"/>
                    </a:cubicBezTo>
                    <a:cubicBezTo>
                      <a:pt x="679940" y="62312"/>
                      <a:pt x="691348" y="66735"/>
                      <a:pt x="703066" y="69684"/>
                    </a:cubicBezTo>
                    <a:cubicBezTo>
                      <a:pt x="712301" y="72711"/>
                      <a:pt x="724407" y="74961"/>
                      <a:pt x="730693" y="65649"/>
                    </a:cubicBezTo>
                    <a:cubicBezTo>
                      <a:pt x="816599" y="74030"/>
                      <a:pt x="930675" y="98009"/>
                      <a:pt x="974365" y="180733"/>
                    </a:cubicBezTo>
                    <a:cubicBezTo>
                      <a:pt x="990351" y="258026"/>
                      <a:pt x="928191" y="326471"/>
                      <a:pt x="869291" y="3675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28"/>
              <p:cNvSpPr/>
              <p:nvPr/>
            </p:nvSpPr>
            <p:spPr>
              <a:xfrm>
                <a:off x="1225089" y="8387025"/>
                <a:ext cx="998088" cy="515758"/>
              </a:xfrm>
              <a:custGeom>
                <a:avLst/>
                <a:gdLst/>
                <a:ahLst/>
                <a:cxnLst/>
                <a:rect l="l" t="t" r="r" b="b"/>
                <a:pathLst>
                  <a:path w="998088" h="515758" extrusionOk="0">
                    <a:moveTo>
                      <a:pt x="874306" y="73734"/>
                    </a:moveTo>
                    <a:cubicBezTo>
                      <a:pt x="720808" y="10022"/>
                      <a:pt x="554040" y="-1153"/>
                      <a:pt x="389677" y="89"/>
                    </a:cubicBezTo>
                    <a:cubicBezTo>
                      <a:pt x="290346" y="3658"/>
                      <a:pt x="186668" y="26086"/>
                      <a:pt x="101771" y="79631"/>
                    </a:cubicBezTo>
                    <a:cubicBezTo>
                      <a:pt x="34179" y="125495"/>
                      <a:pt x="-10675" y="210625"/>
                      <a:pt x="2207" y="292884"/>
                    </a:cubicBezTo>
                    <a:cubicBezTo>
                      <a:pt x="17029" y="380652"/>
                      <a:pt x="99909" y="434974"/>
                      <a:pt x="176037" y="467800"/>
                    </a:cubicBezTo>
                    <a:cubicBezTo>
                      <a:pt x="261089" y="506757"/>
                      <a:pt x="355765" y="511180"/>
                      <a:pt x="448810" y="514827"/>
                    </a:cubicBezTo>
                    <a:cubicBezTo>
                      <a:pt x="460451" y="515448"/>
                      <a:pt x="472091" y="515759"/>
                      <a:pt x="483809" y="515759"/>
                    </a:cubicBezTo>
                    <a:cubicBezTo>
                      <a:pt x="527810" y="515759"/>
                      <a:pt x="571655" y="511646"/>
                      <a:pt x="615346" y="505981"/>
                    </a:cubicBezTo>
                    <a:cubicBezTo>
                      <a:pt x="615811" y="506446"/>
                      <a:pt x="616355" y="506912"/>
                      <a:pt x="616975" y="507300"/>
                    </a:cubicBezTo>
                    <a:cubicBezTo>
                      <a:pt x="623649" y="510714"/>
                      <a:pt x="631720" y="509783"/>
                      <a:pt x="639092" y="510326"/>
                    </a:cubicBezTo>
                    <a:cubicBezTo>
                      <a:pt x="639635" y="510326"/>
                      <a:pt x="640101" y="510326"/>
                      <a:pt x="640644" y="510326"/>
                    </a:cubicBezTo>
                    <a:cubicBezTo>
                      <a:pt x="699622" y="510326"/>
                      <a:pt x="756893" y="491391"/>
                      <a:pt x="811060" y="469275"/>
                    </a:cubicBezTo>
                    <a:cubicBezTo>
                      <a:pt x="822312" y="463377"/>
                      <a:pt x="833176" y="456625"/>
                      <a:pt x="843498" y="449253"/>
                    </a:cubicBezTo>
                    <a:cubicBezTo>
                      <a:pt x="910546" y="414177"/>
                      <a:pt x="967972" y="360553"/>
                      <a:pt x="988382" y="287607"/>
                    </a:cubicBezTo>
                    <a:cubicBezTo>
                      <a:pt x="1015543" y="176324"/>
                      <a:pt x="988227" y="106870"/>
                      <a:pt x="874306" y="73734"/>
                    </a:cubicBezTo>
                    <a:close/>
                    <a:moveTo>
                      <a:pt x="460916" y="459264"/>
                    </a:moveTo>
                    <a:cubicBezTo>
                      <a:pt x="386883" y="455927"/>
                      <a:pt x="310134" y="455694"/>
                      <a:pt x="237421" y="431560"/>
                    </a:cubicBezTo>
                    <a:cubicBezTo>
                      <a:pt x="132967" y="398268"/>
                      <a:pt x="6553" y="317406"/>
                      <a:pt x="73369" y="193009"/>
                    </a:cubicBezTo>
                    <a:cubicBezTo>
                      <a:pt x="108367" y="120063"/>
                      <a:pt x="188997" y="89565"/>
                      <a:pt x="262874" y="70397"/>
                    </a:cubicBezTo>
                    <a:cubicBezTo>
                      <a:pt x="334812" y="48978"/>
                      <a:pt x="409699" y="48668"/>
                      <a:pt x="484120" y="48590"/>
                    </a:cubicBezTo>
                    <a:cubicBezTo>
                      <a:pt x="503908" y="62869"/>
                      <a:pt x="532233" y="55652"/>
                      <a:pt x="555514" y="59998"/>
                    </a:cubicBezTo>
                    <a:cubicBezTo>
                      <a:pt x="610534" y="64499"/>
                      <a:pt x="665244" y="72803"/>
                      <a:pt x="719644" y="82115"/>
                    </a:cubicBezTo>
                    <a:cubicBezTo>
                      <a:pt x="763567" y="91117"/>
                      <a:pt x="804541" y="110129"/>
                      <a:pt x="847223" y="123322"/>
                    </a:cubicBezTo>
                    <a:cubicBezTo>
                      <a:pt x="871978" y="131470"/>
                      <a:pt x="895491" y="140239"/>
                      <a:pt x="918074" y="155217"/>
                    </a:cubicBezTo>
                    <a:cubicBezTo>
                      <a:pt x="944148" y="173531"/>
                      <a:pt x="942519" y="208762"/>
                      <a:pt x="940579" y="237165"/>
                    </a:cubicBezTo>
                    <a:cubicBezTo>
                      <a:pt x="938095" y="285278"/>
                      <a:pt x="913262" y="329202"/>
                      <a:pt x="876867" y="360165"/>
                    </a:cubicBezTo>
                    <a:cubicBezTo>
                      <a:pt x="841868" y="387093"/>
                      <a:pt x="802523" y="408977"/>
                      <a:pt x="761316" y="424808"/>
                    </a:cubicBezTo>
                    <a:cubicBezTo>
                      <a:pt x="717083" y="438544"/>
                      <a:pt x="670288" y="441105"/>
                      <a:pt x="624813" y="448167"/>
                    </a:cubicBezTo>
                    <a:cubicBezTo>
                      <a:pt x="570491" y="455306"/>
                      <a:pt x="515937" y="462368"/>
                      <a:pt x="460916" y="45926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28"/>
              <p:cNvSpPr/>
              <p:nvPr/>
            </p:nvSpPr>
            <p:spPr>
              <a:xfrm>
                <a:off x="2672148" y="8571357"/>
                <a:ext cx="1041066" cy="415214"/>
              </a:xfrm>
              <a:custGeom>
                <a:avLst/>
                <a:gdLst/>
                <a:ahLst/>
                <a:cxnLst/>
                <a:rect l="l" t="t" r="r" b="b"/>
                <a:pathLst>
                  <a:path w="1041066" h="415214" extrusionOk="0">
                    <a:moveTo>
                      <a:pt x="1024621" y="2081"/>
                    </a:moveTo>
                    <a:cubicBezTo>
                      <a:pt x="1011118" y="-3584"/>
                      <a:pt x="993192" y="2624"/>
                      <a:pt x="987993" y="16981"/>
                    </a:cubicBezTo>
                    <a:cubicBezTo>
                      <a:pt x="970066" y="61137"/>
                      <a:pt x="954623" y="107077"/>
                      <a:pt x="928704" y="147275"/>
                    </a:cubicBezTo>
                    <a:cubicBezTo>
                      <a:pt x="832710" y="281761"/>
                      <a:pt x="669511" y="376126"/>
                      <a:pt x="501191" y="357889"/>
                    </a:cubicBezTo>
                    <a:cubicBezTo>
                      <a:pt x="374699" y="346714"/>
                      <a:pt x="241998" y="295807"/>
                      <a:pt x="154850" y="201054"/>
                    </a:cubicBezTo>
                    <a:cubicBezTo>
                      <a:pt x="124352" y="165900"/>
                      <a:pt x="94242" y="130047"/>
                      <a:pt x="67702" y="91712"/>
                    </a:cubicBezTo>
                    <a:cubicBezTo>
                      <a:pt x="52259" y="69285"/>
                      <a:pt x="39688" y="40416"/>
                      <a:pt x="22382" y="18300"/>
                    </a:cubicBezTo>
                    <a:cubicBezTo>
                      <a:pt x="19822" y="15196"/>
                      <a:pt x="16717" y="12635"/>
                      <a:pt x="12682" y="11781"/>
                    </a:cubicBezTo>
                    <a:cubicBezTo>
                      <a:pt x="-23791" y="13721"/>
                      <a:pt x="28746" y="115070"/>
                      <a:pt x="41240" y="132143"/>
                    </a:cubicBezTo>
                    <a:cubicBezTo>
                      <a:pt x="87879" y="199812"/>
                      <a:pt x="136381" y="270897"/>
                      <a:pt x="207775" y="314509"/>
                    </a:cubicBezTo>
                    <a:cubicBezTo>
                      <a:pt x="309978" y="378609"/>
                      <a:pt x="428012" y="416867"/>
                      <a:pt x="549305" y="415160"/>
                    </a:cubicBezTo>
                    <a:cubicBezTo>
                      <a:pt x="721738" y="415082"/>
                      <a:pt x="883462" y="311250"/>
                      <a:pt x="979456" y="171720"/>
                    </a:cubicBezTo>
                    <a:cubicBezTo>
                      <a:pt x="997382" y="143706"/>
                      <a:pt x="1009178" y="112587"/>
                      <a:pt x="1022215" y="82089"/>
                    </a:cubicBezTo>
                    <a:cubicBezTo>
                      <a:pt x="1030596" y="57412"/>
                      <a:pt x="1058689" y="18610"/>
                      <a:pt x="1024621" y="208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1" name="Google Shape;1121;p28"/>
              <p:cNvSpPr/>
              <p:nvPr/>
            </p:nvSpPr>
            <p:spPr>
              <a:xfrm>
                <a:off x="3047432" y="8056791"/>
                <a:ext cx="276785" cy="274825"/>
              </a:xfrm>
              <a:custGeom>
                <a:avLst/>
                <a:gdLst/>
                <a:ahLst/>
                <a:cxnLst/>
                <a:rect l="l" t="t" r="r" b="b"/>
                <a:pathLst>
                  <a:path w="276785" h="274825" extrusionOk="0">
                    <a:moveTo>
                      <a:pt x="127925" y="274682"/>
                    </a:moveTo>
                    <a:cubicBezTo>
                      <a:pt x="173943" y="276622"/>
                      <a:pt x="224540" y="258851"/>
                      <a:pt x="251158" y="219739"/>
                    </a:cubicBezTo>
                    <a:cubicBezTo>
                      <a:pt x="296400" y="153234"/>
                      <a:pt x="282276" y="46375"/>
                      <a:pt x="204518" y="11143"/>
                    </a:cubicBezTo>
                    <a:cubicBezTo>
                      <a:pt x="185661" y="1909"/>
                      <a:pt x="156250" y="-9266"/>
                      <a:pt x="142281" y="12928"/>
                    </a:cubicBezTo>
                    <a:cubicBezTo>
                      <a:pt x="-29376" y="14868"/>
                      <a:pt x="-59331" y="262343"/>
                      <a:pt x="127925" y="274682"/>
                    </a:cubicBezTo>
                    <a:close/>
                    <a:moveTo>
                      <a:pt x="154154" y="52816"/>
                    </a:moveTo>
                    <a:cubicBezTo>
                      <a:pt x="251002" y="67250"/>
                      <a:pt x="239517" y="217101"/>
                      <a:pt x="142281" y="219351"/>
                    </a:cubicBezTo>
                    <a:cubicBezTo>
                      <a:pt x="3760" y="225249"/>
                      <a:pt x="37518" y="47306"/>
                      <a:pt x="154154" y="5281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2" name="Google Shape;1122;p28"/>
            <p:cNvSpPr/>
            <p:nvPr/>
          </p:nvSpPr>
          <p:spPr>
            <a:xfrm>
              <a:off x="4127576" y="8466269"/>
              <a:ext cx="920784" cy="397158"/>
            </a:xfrm>
            <a:custGeom>
              <a:avLst/>
              <a:gdLst/>
              <a:ahLst/>
              <a:cxnLst/>
              <a:rect l="l" t="t" r="r" b="b"/>
              <a:pathLst>
                <a:path w="920784" h="397158" extrusionOk="0">
                  <a:moveTo>
                    <a:pt x="918237" y="132778"/>
                  </a:moveTo>
                  <a:cubicBezTo>
                    <a:pt x="934223" y="209915"/>
                    <a:pt x="872064" y="278283"/>
                    <a:pt x="813163" y="319413"/>
                  </a:cubicBezTo>
                  <a:cubicBezTo>
                    <a:pt x="775526" y="344634"/>
                    <a:pt x="731060" y="356429"/>
                    <a:pt x="687680" y="367682"/>
                  </a:cubicBezTo>
                  <a:cubicBezTo>
                    <a:pt x="613181" y="389566"/>
                    <a:pt x="536510" y="396627"/>
                    <a:pt x="459140" y="396860"/>
                  </a:cubicBezTo>
                  <a:cubicBezTo>
                    <a:pt x="346383" y="400275"/>
                    <a:pt x="131501" y="374743"/>
                    <a:pt x="44509" y="302107"/>
                  </a:cubicBezTo>
                  <a:cubicBezTo>
                    <a:pt x="-17030" y="250191"/>
                    <a:pt x="-9425" y="213252"/>
                    <a:pt x="34886" y="152334"/>
                  </a:cubicBezTo>
                  <a:cubicBezTo>
                    <a:pt x="98986" y="36396"/>
                    <a:pt x="371992" y="0"/>
                    <a:pt x="508340" y="0"/>
                  </a:cubicBezTo>
                  <a:cubicBezTo>
                    <a:pt x="514083" y="0"/>
                    <a:pt x="519592" y="78"/>
                    <a:pt x="524792" y="155"/>
                  </a:cubicBezTo>
                  <a:cubicBezTo>
                    <a:pt x="529913" y="6286"/>
                    <a:pt x="537674" y="10244"/>
                    <a:pt x="546132" y="10321"/>
                  </a:cubicBezTo>
                  <a:cubicBezTo>
                    <a:pt x="568094" y="10709"/>
                    <a:pt x="590056" y="10787"/>
                    <a:pt x="611940" y="11485"/>
                  </a:cubicBezTo>
                  <a:cubicBezTo>
                    <a:pt x="623813" y="14279"/>
                    <a:pt x="635220" y="18702"/>
                    <a:pt x="646938" y="21651"/>
                  </a:cubicBezTo>
                  <a:cubicBezTo>
                    <a:pt x="656173" y="24678"/>
                    <a:pt x="668279" y="26928"/>
                    <a:pt x="674565" y="17616"/>
                  </a:cubicBezTo>
                  <a:cubicBezTo>
                    <a:pt x="760394" y="26075"/>
                    <a:pt x="874547" y="50054"/>
                    <a:pt x="918237" y="132778"/>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3" name="Google Shape;1123;p28"/>
            <p:cNvSpPr/>
            <p:nvPr/>
          </p:nvSpPr>
          <p:spPr>
            <a:xfrm>
              <a:off x="1713889" y="6411117"/>
              <a:ext cx="1115825" cy="1833013"/>
            </a:xfrm>
            <a:custGeom>
              <a:avLst/>
              <a:gdLst/>
              <a:ahLst/>
              <a:cxnLst/>
              <a:rect l="l" t="t" r="r" b="b"/>
              <a:pathLst>
                <a:path w="1115825" h="1833013" extrusionOk="0">
                  <a:moveTo>
                    <a:pt x="1094019" y="356972"/>
                  </a:moveTo>
                  <a:cubicBezTo>
                    <a:pt x="1103642" y="377149"/>
                    <a:pt x="1110315" y="398335"/>
                    <a:pt x="1115825" y="419831"/>
                  </a:cubicBezTo>
                  <a:cubicBezTo>
                    <a:pt x="1082301" y="401594"/>
                    <a:pt x="1042723" y="393290"/>
                    <a:pt x="1004543" y="394610"/>
                  </a:cubicBezTo>
                  <a:cubicBezTo>
                    <a:pt x="888294" y="411605"/>
                    <a:pt x="804095" y="548729"/>
                    <a:pt x="760560" y="648293"/>
                  </a:cubicBezTo>
                  <a:cubicBezTo>
                    <a:pt x="719120" y="785882"/>
                    <a:pt x="706393" y="934879"/>
                    <a:pt x="732080" y="1076660"/>
                  </a:cubicBezTo>
                  <a:cubicBezTo>
                    <a:pt x="765216" y="1235978"/>
                    <a:pt x="855468" y="1405695"/>
                    <a:pt x="1038223" y="1410041"/>
                  </a:cubicBezTo>
                  <a:cubicBezTo>
                    <a:pt x="1044508" y="1410817"/>
                    <a:pt x="1050872" y="1411127"/>
                    <a:pt x="1057235" y="1411127"/>
                  </a:cubicBezTo>
                  <a:cubicBezTo>
                    <a:pt x="1066547" y="1411127"/>
                    <a:pt x="1075782" y="1410273"/>
                    <a:pt x="1084862" y="1408644"/>
                  </a:cubicBezTo>
                  <a:cubicBezTo>
                    <a:pt x="1076093" y="1438366"/>
                    <a:pt x="1065383" y="1467389"/>
                    <a:pt x="1051337" y="1495016"/>
                  </a:cubicBezTo>
                  <a:cubicBezTo>
                    <a:pt x="961163" y="1677848"/>
                    <a:pt x="781823" y="1837942"/>
                    <a:pt x="568261" y="1832898"/>
                  </a:cubicBezTo>
                  <a:cubicBezTo>
                    <a:pt x="293702" y="1828940"/>
                    <a:pt x="98842" y="1592717"/>
                    <a:pt x="38622" y="1341518"/>
                  </a:cubicBezTo>
                  <a:cubicBezTo>
                    <a:pt x="-26021" y="1118487"/>
                    <a:pt x="5176" y="882653"/>
                    <a:pt x="27137" y="655355"/>
                  </a:cubicBezTo>
                  <a:cubicBezTo>
                    <a:pt x="40174" y="525448"/>
                    <a:pt x="66016" y="390497"/>
                    <a:pt x="137333" y="278594"/>
                  </a:cubicBezTo>
                  <a:cubicBezTo>
                    <a:pt x="177143" y="219538"/>
                    <a:pt x="223006" y="161258"/>
                    <a:pt x="277406" y="113998"/>
                  </a:cubicBezTo>
                  <a:cubicBezTo>
                    <a:pt x="285399" y="111127"/>
                    <a:pt x="291762" y="106548"/>
                    <a:pt x="295099" y="99331"/>
                  </a:cubicBezTo>
                  <a:cubicBezTo>
                    <a:pt x="334056" y="68213"/>
                    <a:pt x="377203" y="42914"/>
                    <a:pt x="425472" y="26773"/>
                  </a:cubicBezTo>
                  <a:cubicBezTo>
                    <a:pt x="469550" y="7760"/>
                    <a:pt x="514560" y="0"/>
                    <a:pt x="559724" y="0"/>
                  </a:cubicBezTo>
                  <a:cubicBezTo>
                    <a:pt x="609933" y="0"/>
                    <a:pt x="660530" y="9623"/>
                    <a:pt x="710584" y="24134"/>
                  </a:cubicBezTo>
                  <a:cubicBezTo>
                    <a:pt x="773908" y="40353"/>
                    <a:pt x="833895" y="67204"/>
                    <a:pt x="893804" y="93046"/>
                  </a:cubicBezTo>
                  <a:cubicBezTo>
                    <a:pt x="935942" y="113766"/>
                    <a:pt x="967138" y="150316"/>
                    <a:pt x="999421" y="183530"/>
                  </a:cubicBezTo>
                  <a:cubicBezTo>
                    <a:pt x="1045051" y="232730"/>
                    <a:pt x="1067401" y="296675"/>
                    <a:pt x="1094019" y="356972"/>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28"/>
            <p:cNvSpPr/>
            <p:nvPr/>
          </p:nvSpPr>
          <p:spPr>
            <a:xfrm>
              <a:off x="3504593" y="6483908"/>
              <a:ext cx="1016082" cy="1694647"/>
            </a:xfrm>
            <a:custGeom>
              <a:avLst/>
              <a:gdLst/>
              <a:ahLst/>
              <a:cxnLst/>
              <a:rect l="l" t="t" r="r" b="b"/>
              <a:pathLst>
                <a:path w="1016082" h="1694647" extrusionOk="0">
                  <a:moveTo>
                    <a:pt x="1016083" y="365741"/>
                  </a:moveTo>
                  <a:cubicBezTo>
                    <a:pt x="1011504" y="360930"/>
                    <a:pt x="1006616" y="356429"/>
                    <a:pt x="1001571" y="352161"/>
                  </a:cubicBezTo>
                  <a:cubicBezTo>
                    <a:pt x="946163" y="313204"/>
                    <a:pt x="869336" y="298848"/>
                    <a:pt x="804072" y="318249"/>
                  </a:cubicBezTo>
                  <a:cubicBezTo>
                    <a:pt x="661749" y="363181"/>
                    <a:pt x="624733" y="531423"/>
                    <a:pt x="593536" y="659856"/>
                  </a:cubicBezTo>
                  <a:cubicBezTo>
                    <a:pt x="580034" y="717670"/>
                    <a:pt x="578792" y="777036"/>
                    <a:pt x="578093" y="836091"/>
                  </a:cubicBezTo>
                  <a:cubicBezTo>
                    <a:pt x="577628" y="874039"/>
                    <a:pt x="574679" y="912996"/>
                    <a:pt x="587638" y="949391"/>
                  </a:cubicBezTo>
                  <a:cubicBezTo>
                    <a:pt x="636761" y="1102268"/>
                    <a:pt x="715838" y="1268416"/>
                    <a:pt x="899136" y="1273848"/>
                  </a:cubicBezTo>
                  <a:cubicBezTo>
                    <a:pt x="902473" y="1274081"/>
                    <a:pt x="905809" y="1274158"/>
                    <a:pt x="909224" y="1274158"/>
                  </a:cubicBezTo>
                  <a:cubicBezTo>
                    <a:pt x="930875" y="1274158"/>
                    <a:pt x="952992" y="1269735"/>
                    <a:pt x="973712" y="1261587"/>
                  </a:cubicBezTo>
                  <a:cubicBezTo>
                    <a:pt x="945852" y="1345708"/>
                    <a:pt x="910233" y="1427036"/>
                    <a:pt x="862430" y="1501379"/>
                  </a:cubicBezTo>
                  <a:cubicBezTo>
                    <a:pt x="783275" y="1611730"/>
                    <a:pt x="654687" y="1683823"/>
                    <a:pt x="518417" y="1693989"/>
                  </a:cubicBezTo>
                  <a:cubicBezTo>
                    <a:pt x="314865" y="1704310"/>
                    <a:pt x="181000" y="1592485"/>
                    <a:pt x="85316" y="1422612"/>
                  </a:cubicBezTo>
                  <a:cubicBezTo>
                    <a:pt x="35418" y="1319090"/>
                    <a:pt x="17880" y="1202919"/>
                    <a:pt x="2902" y="1090007"/>
                  </a:cubicBezTo>
                  <a:cubicBezTo>
                    <a:pt x="-8428" y="950943"/>
                    <a:pt x="14931" y="812733"/>
                    <a:pt x="46670" y="677782"/>
                  </a:cubicBezTo>
                  <a:cubicBezTo>
                    <a:pt x="73676" y="552531"/>
                    <a:pt x="104407" y="426194"/>
                    <a:pt x="168584" y="314058"/>
                  </a:cubicBezTo>
                  <a:cubicBezTo>
                    <a:pt x="245023" y="166613"/>
                    <a:pt x="392545" y="62005"/>
                    <a:pt x="553028" y="23436"/>
                  </a:cubicBezTo>
                  <a:cubicBezTo>
                    <a:pt x="599977" y="9002"/>
                    <a:pt x="648557" y="0"/>
                    <a:pt x="696903" y="0"/>
                  </a:cubicBezTo>
                  <a:cubicBezTo>
                    <a:pt x="701792" y="0"/>
                    <a:pt x="706604" y="78"/>
                    <a:pt x="711492" y="310"/>
                  </a:cubicBezTo>
                  <a:cubicBezTo>
                    <a:pt x="745715" y="6131"/>
                    <a:pt x="777377" y="18935"/>
                    <a:pt x="808263" y="34223"/>
                  </a:cubicBezTo>
                  <a:cubicBezTo>
                    <a:pt x="808729" y="35154"/>
                    <a:pt x="809349" y="36085"/>
                    <a:pt x="810125" y="37094"/>
                  </a:cubicBezTo>
                  <a:cubicBezTo>
                    <a:pt x="813152" y="39034"/>
                    <a:pt x="816334" y="40741"/>
                    <a:pt x="819670" y="42216"/>
                  </a:cubicBezTo>
                  <a:cubicBezTo>
                    <a:pt x="823240" y="61229"/>
                    <a:pt x="851410" y="72015"/>
                    <a:pt x="865844" y="85053"/>
                  </a:cubicBezTo>
                  <a:cubicBezTo>
                    <a:pt x="889746" y="102824"/>
                    <a:pt x="911242" y="123776"/>
                    <a:pt x="931806" y="145272"/>
                  </a:cubicBezTo>
                  <a:cubicBezTo>
                    <a:pt x="984111" y="206501"/>
                    <a:pt x="997691" y="288604"/>
                    <a:pt x="1016083" y="365741"/>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28"/>
            <p:cNvSpPr/>
            <p:nvPr/>
          </p:nvSpPr>
          <p:spPr>
            <a:xfrm>
              <a:off x="3099208" y="8109485"/>
              <a:ext cx="169455" cy="166726"/>
            </a:xfrm>
            <a:custGeom>
              <a:avLst/>
              <a:gdLst/>
              <a:ahLst/>
              <a:cxnLst/>
              <a:rect l="l" t="t" r="r" b="b"/>
              <a:pathLst>
                <a:path w="169455" h="166726" extrusionOk="0">
                  <a:moveTo>
                    <a:pt x="102378" y="122"/>
                  </a:moveTo>
                  <a:cubicBezTo>
                    <a:pt x="199148" y="14556"/>
                    <a:pt x="187741" y="164407"/>
                    <a:pt x="90505" y="166580"/>
                  </a:cubicBezTo>
                  <a:cubicBezTo>
                    <a:pt x="-48016" y="172555"/>
                    <a:pt x="-14259" y="-5310"/>
                    <a:pt x="102378" y="122"/>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28"/>
          <p:cNvSpPr/>
          <p:nvPr/>
        </p:nvSpPr>
        <p:spPr>
          <a:xfrm>
            <a:off x="-451938" y="-418473"/>
            <a:ext cx="2268233" cy="3398308"/>
          </a:xfrm>
          <a:custGeom>
            <a:avLst/>
            <a:gdLst/>
            <a:ahLst/>
            <a:cxnLst/>
            <a:rect l="l" t="t" r="r" b="b"/>
            <a:pathLst>
              <a:path w="3402349" h="5097462" extrusionOk="0">
                <a:moveTo>
                  <a:pt x="3264071" y="3096311"/>
                </a:moveTo>
                <a:cubicBezTo>
                  <a:pt x="3098586" y="3085505"/>
                  <a:pt x="2926177" y="3092335"/>
                  <a:pt x="2769246" y="3028720"/>
                </a:cubicBezTo>
                <a:cubicBezTo>
                  <a:pt x="2716088" y="2996912"/>
                  <a:pt x="2661809" y="2974280"/>
                  <a:pt x="2609159" y="2940025"/>
                </a:cubicBezTo>
                <a:cubicBezTo>
                  <a:pt x="2638590" y="2924223"/>
                  <a:pt x="2678510" y="2920247"/>
                  <a:pt x="2712422" y="2917597"/>
                </a:cubicBezTo>
                <a:cubicBezTo>
                  <a:pt x="2823831" y="2909645"/>
                  <a:pt x="2938397" y="2924122"/>
                  <a:pt x="3049094" y="2939108"/>
                </a:cubicBezTo>
                <a:cubicBezTo>
                  <a:pt x="3111214" y="2946652"/>
                  <a:pt x="3172825" y="2958376"/>
                  <a:pt x="3234131" y="2970508"/>
                </a:cubicBezTo>
                <a:cubicBezTo>
                  <a:pt x="3263664" y="2973056"/>
                  <a:pt x="3304093" y="2996097"/>
                  <a:pt x="3334033" y="2982945"/>
                </a:cubicBezTo>
                <a:cubicBezTo>
                  <a:pt x="3470189" y="2905363"/>
                  <a:pt x="3369982" y="2227818"/>
                  <a:pt x="3314888" y="2090393"/>
                </a:cubicBezTo>
                <a:cubicBezTo>
                  <a:pt x="3302769" y="2034118"/>
                  <a:pt x="3234539" y="2036361"/>
                  <a:pt x="3178121" y="2038501"/>
                </a:cubicBezTo>
                <a:cubicBezTo>
                  <a:pt x="3160707" y="2039215"/>
                  <a:pt x="3144311" y="2039827"/>
                  <a:pt x="3131174" y="2038807"/>
                </a:cubicBezTo>
                <a:cubicBezTo>
                  <a:pt x="3116204" y="2038807"/>
                  <a:pt x="3101234" y="2039011"/>
                  <a:pt x="3086366" y="2039113"/>
                </a:cubicBezTo>
                <a:cubicBezTo>
                  <a:pt x="3003471" y="2040031"/>
                  <a:pt x="2921594" y="2040948"/>
                  <a:pt x="2841042" y="2013014"/>
                </a:cubicBezTo>
                <a:cubicBezTo>
                  <a:pt x="2813749" y="1999863"/>
                  <a:pt x="2790429" y="1977537"/>
                  <a:pt x="2774033" y="1952152"/>
                </a:cubicBezTo>
                <a:cubicBezTo>
                  <a:pt x="2761303" y="1921261"/>
                  <a:pt x="2800816" y="1898221"/>
                  <a:pt x="2821285" y="1881094"/>
                </a:cubicBezTo>
                <a:cubicBezTo>
                  <a:pt x="2914975" y="1821761"/>
                  <a:pt x="3027708" y="1806978"/>
                  <a:pt x="3133720" y="1782205"/>
                </a:cubicBezTo>
                <a:cubicBezTo>
                  <a:pt x="3166919" y="1775476"/>
                  <a:pt x="3206839" y="1768034"/>
                  <a:pt x="3243195" y="1769257"/>
                </a:cubicBezTo>
                <a:cubicBezTo>
                  <a:pt x="3275477" y="1773437"/>
                  <a:pt x="3285559" y="1750091"/>
                  <a:pt x="3287494" y="1722463"/>
                </a:cubicBezTo>
                <a:cubicBezTo>
                  <a:pt x="3295437" y="1668023"/>
                  <a:pt x="3285559" y="1614297"/>
                  <a:pt x="3268450" y="1562609"/>
                </a:cubicBezTo>
                <a:cubicBezTo>
                  <a:pt x="3255008" y="1509902"/>
                  <a:pt x="3247777" y="1456074"/>
                  <a:pt x="3235251" y="1403265"/>
                </a:cubicBezTo>
                <a:cubicBezTo>
                  <a:pt x="3214171" y="1274301"/>
                  <a:pt x="3179852" y="1142992"/>
                  <a:pt x="3130156" y="1021573"/>
                </a:cubicBezTo>
                <a:cubicBezTo>
                  <a:pt x="3109381" y="971007"/>
                  <a:pt x="3083107" y="922989"/>
                  <a:pt x="3065184" y="871404"/>
                </a:cubicBezTo>
                <a:cubicBezTo>
                  <a:pt x="3051945" y="824814"/>
                  <a:pt x="2997565" y="848160"/>
                  <a:pt x="2968846" y="865796"/>
                </a:cubicBezTo>
                <a:cubicBezTo>
                  <a:pt x="2905810" y="901172"/>
                  <a:pt x="2843791" y="938383"/>
                  <a:pt x="2778717" y="970191"/>
                </a:cubicBezTo>
                <a:cubicBezTo>
                  <a:pt x="2642256" y="1045836"/>
                  <a:pt x="2506610" y="1126375"/>
                  <a:pt x="2355586" y="1169805"/>
                </a:cubicBezTo>
                <a:cubicBezTo>
                  <a:pt x="2347439" y="1125355"/>
                  <a:pt x="2386137" y="1086921"/>
                  <a:pt x="2412207" y="1054910"/>
                </a:cubicBezTo>
                <a:cubicBezTo>
                  <a:pt x="2482271" y="981915"/>
                  <a:pt x="2552945" y="907391"/>
                  <a:pt x="2637368" y="850708"/>
                </a:cubicBezTo>
                <a:cubicBezTo>
                  <a:pt x="2710385" y="801467"/>
                  <a:pt x="2791651" y="766296"/>
                  <a:pt x="2866297" y="719807"/>
                </a:cubicBezTo>
                <a:cubicBezTo>
                  <a:pt x="2881878" y="711957"/>
                  <a:pt x="2891349" y="693097"/>
                  <a:pt x="2881980" y="677091"/>
                </a:cubicBezTo>
                <a:cubicBezTo>
                  <a:pt x="2857743" y="642225"/>
                  <a:pt x="2809167" y="639371"/>
                  <a:pt x="2774440" y="618777"/>
                </a:cubicBezTo>
                <a:cubicBezTo>
                  <a:pt x="2716495" y="592577"/>
                  <a:pt x="2676371" y="543336"/>
                  <a:pt x="2635739" y="496542"/>
                </a:cubicBezTo>
                <a:cubicBezTo>
                  <a:pt x="2590218" y="447811"/>
                  <a:pt x="2545206" y="401832"/>
                  <a:pt x="2502027" y="350247"/>
                </a:cubicBezTo>
                <a:cubicBezTo>
                  <a:pt x="2457422" y="289486"/>
                  <a:pt x="2407421" y="233211"/>
                  <a:pt x="2356910" y="177343"/>
                </a:cubicBezTo>
                <a:cubicBezTo>
                  <a:pt x="2304871" y="113320"/>
                  <a:pt x="2233687" y="70502"/>
                  <a:pt x="2177575" y="10863"/>
                </a:cubicBezTo>
                <a:cubicBezTo>
                  <a:pt x="2168817" y="158"/>
                  <a:pt x="2152931" y="-3920"/>
                  <a:pt x="2141321" y="4542"/>
                </a:cubicBezTo>
                <a:cubicBezTo>
                  <a:pt x="2133582" y="10047"/>
                  <a:pt x="2131749" y="19732"/>
                  <a:pt x="2130017" y="28500"/>
                </a:cubicBezTo>
                <a:cubicBezTo>
                  <a:pt x="2126962" y="43282"/>
                  <a:pt x="2120852" y="58880"/>
                  <a:pt x="2114029" y="72643"/>
                </a:cubicBezTo>
                <a:cubicBezTo>
                  <a:pt x="2107511" y="71216"/>
                  <a:pt x="2100587" y="72541"/>
                  <a:pt x="2095087" y="76925"/>
                </a:cubicBezTo>
                <a:cubicBezTo>
                  <a:pt x="2075331" y="93644"/>
                  <a:pt x="2058426" y="113320"/>
                  <a:pt x="2041623" y="132996"/>
                </a:cubicBezTo>
                <a:cubicBezTo>
                  <a:pt x="2012905" y="168474"/>
                  <a:pt x="1984594" y="204665"/>
                  <a:pt x="1949766" y="234332"/>
                </a:cubicBezTo>
                <a:cubicBezTo>
                  <a:pt x="1872167" y="296418"/>
                  <a:pt x="1783772" y="344742"/>
                  <a:pt x="1696702" y="392249"/>
                </a:cubicBezTo>
                <a:cubicBezTo>
                  <a:pt x="1635905" y="420489"/>
                  <a:pt x="1570526" y="453928"/>
                  <a:pt x="1510952" y="487774"/>
                </a:cubicBezTo>
                <a:cubicBezTo>
                  <a:pt x="1416956" y="526820"/>
                  <a:pt x="1488548" y="579119"/>
                  <a:pt x="1539670" y="615515"/>
                </a:cubicBezTo>
                <a:cubicBezTo>
                  <a:pt x="1600874" y="661187"/>
                  <a:pt x="1654338" y="719807"/>
                  <a:pt x="1706784" y="776592"/>
                </a:cubicBezTo>
                <a:cubicBezTo>
                  <a:pt x="1744871" y="819003"/>
                  <a:pt x="1776847" y="866102"/>
                  <a:pt x="1804343" y="915853"/>
                </a:cubicBezTo>
                <a:cubicBezTo>
                  <a:pt x="1837644" y="971822"/>
                  <a:pt x="1867686" y="1026160"/>
                  <a:pt x="1881128" y="1091305"/>
                </a:cubicBezTo>
                <a:cubicBezTo>
                  <a:pt x="1893043" y="1146051"/>
                  <a:pt x="1901801" y="1263087"/>
                  <a:pt x="1816055" y="1248712"/>
                </a:cubicBezTo>
                <a:cubicBezTo>
                  <a:pt x="1759026" y="1241168"/>
                  <a:pt x="1721856" y="1196617"/>
                  <a:pt x="1682343" y="1159610"/>
                </a:cubicBezTo>
                <a:cubicBezTo>
                  <a:pt x="1624805" y="1109248"/>
                  <a:pt x="1580506" y="1046448"/>
                  <a:pt x="1530912" y="988644"/>
                </a:cubicBezTo>
                <a:cubicBezTo>
                  <a:pt x="1480503" y="928087"/>
                  <a:pt x="1432130" y="870690"/>
                  <a:pt x="1392108" y="801671"/>
                </a:cubicBezTo>
                <a:cubicBezTo>
                  <a:pt x="1368991" y="767213"/>
                  <a:pt x="1350355" y="730206"/>
                  <a:pt x="1329784" y="694320"/>
                </a:cubicBezTo>
                <a:cubicBezTo>
                  <a:pt x="1319702" y="678620"/>
                  <a:pt x="1313388" y="655784"/>
                  <a:pt x="1292308" y="652522"/>
                </a:cubicBezTo>
                <a:cubicBezTo>
                  <a:pt x="1250759" y="650585"/>
                  <a:pt x="1211450" y="680965"/>
                  <a:pt x="1172752" y="694626"/>
                </a:cubicBezTo>
                <a:cubicBezTo>
                  <a:pt x="1112159" y="724293"/>
                  <a:pt x="1055232" y="756305"/>
                  <a:pt x="994639" y="787297"/>
                </a:cubicBezTo>
                <a:cubicBezTo>
                  <a:pt x="932010" y="821959"/>
                  <a:pt x="875694" y="866306"/>
                  <a:pt x="816323" y="905964"/>
                </a:cubicBezTo>
                <a:cubicBezTo>
                  <a:pt x="734854" y="959181"/>
                  <a:pt x="663263" y="1025039"/>
                  <a:pt x="591570" y="1090489"/>
                </a:cubicBezTo>
                <a:cubicBezTo>
                  <a:pt x="548289" y="1128414"/>
                  <a:pt x="503379" y="1164707"/>
                  <a:pt x="464274" y="1207016"/>
                </a:cubicBezTo>
                <a:cubicBezTo>
                  <a:pt x="449406" y="1219861"/>
                  <a:pt x="437898" y="1240760"/>
                  <a:pt x="448489" y="1259723"/>
                </a:cubicBezTo>
                <a:cubicBezTo>
                  <a:pt x="456840" y="1275830"/>
                  <a:pt x="473439" y="1284904"/>
                  <a:pt x="489427" y="1291938"/>
                </a:cubicBezTo>
                <a:cubicBezTo>
                  <a:pt x="532199" y="1309371"/>
                  <a:pt x="574563" y="1319260"/>
                  <a:pt x="617436" y="1338120"/>
                </a:cubicBezTo>
                <a:cubicBezTo>
                  <a:pt x="754916" y="1401124"/>
                  <a:pt x="883739" y="1480541"/>
                  <a:pt x="1017349" y="1550987"/>
                </a:cubicBezTo>
                <a:cubicBezTo>
                  <a:pt x="1118371" y="1612462"/>
                  <a:pt x="1222652" y="1677301"/>
                  <a:pt x="1300863" y="1768442"/>
                </a:cubicBezTo>
                <a:cubicBezTo>
                  <a:pt x="1336200" y="1808813"/>
                  <a:pt x="1368380" y="1854486"/>
                  <a:pt x="1379073" y="1908110"/>
                </a:cubicBezTo>
                <a:cubicBezTo>
                  <a:pt x="1383452" y="1921363"/>
                  <a:pt x="1381008" y="1934515"/>
                  <a:pt x="1367667" y="1940937"/>
                </a:cubicBezTo>
                <a:cubicBezTo>
                  <a:pt x="1361252" y="1944811"/>
                  <a:pt x="1350355" y="1949093"/>
                  <a:pt x="1341699" y="1948380"/>
                </a:cubicBezTo>
                <a:cubicBezTo>
                  <a:pt x="1317258" y="1945525"/>
                  <a:pt x="1295465" y="1931966"/>
                  <a:pt x="1271839" y="1921058"/>
                </a:cubicBezTo>
                <a:cubicBezTo>
                  <a:pt x="1212570" y="1891493"/>
                  <a:pt x="1154319" y="1860093"/>
                  <a:pt x="1099328" y="1822984"/>
                </a:cubicBezTo>
                <a:cubicBezTo>
                  <a:pt x="1025903" y="1774661"/>
                  <a:pt x="949220" y="1731843"/>
                  <a:pt x="878138" y="1680053"/>
                </a:cubicBezTo>
                <a:cubicBezTo>
                  <a:pt x="824470" y="1642740"/>
                  <a:pt x="763674" y="1617865"/>
                  <a:pt x="709598" y="1581368"/>
                </a:cubicBezTo>
                <a:cubicBezTo>
                  <a:pt x="635767" y="1524685"/>
                  <a:pt x="556130" y="1475444"/>
                  <a:pt x="473439" y="1432830"/>
                </a:cubicBezTo>
                <a:cubicBezTo>
                  <a:pt x="417836" y="1421106"/>
                  <a:pt x="349707" y="1476260"/>
                  <a:pt x="312639" y="1513776"/>
                </a:cubicBezTo>
                <a:cubicBezTo>
                  <a:pt x="98069" y="1750805"/>
                  <a:pt x="27903" y="1975396"/>
                  <a:pt x="10998" y="2289497"/>
                </a:cubicBezTo>
                <a:cubicBezTo>
                  <a:pt x="5703" y="2373604"/>
                  <a:pt x="-611" y="2407552"/>
                  <a:pt x="91042" y="2432122"/>
                </a:cubicBezTo>
                <a:cubicBezTo>
                  <a:pt x="216810" y="2462502"/>
                  <a:pt x="346143" y="2471473"/>
                  <a:pt x="472930" y="2495839"/>
                </a:cubicBezTo>
                <a:cubicBezTo>
                  <a:pt x="542688" y="2504301"/>
                  <a:pt x="609289" y="2525302"/>
                  <a:pt x="675789" y="2547119"/>
                </a:cubicBezTo>
                <a:cubicBezTo>
                  <a:pt x="736993" y="2564348"/>
                  <a:pt x="800335" y="2571484"/>
                  <a:pt x="861539" y="2588611"/>
                </a:cubicBezTo>
                <a:cubicBezTo>
                  <a:pt x="938120" y="2613385"/>
                  <a:pt x="1013581" y="2634284"/>
                  <a:pt x="1087107" y="2669048"/>
                </a:cubicBezTo>
                <a:cubicBezTo>
                  <a:pt x="1094643" y="2673228"/>
                  <a:pt x="1102485" y="2677102"/>
                  <a:pt x="1109206" y="2682505"/>
                </a:cubicBezTo>
                <a:cubicBezTo>
                  <a:pt x="1114603" y="2690661"/>
                  <a:pt x="1115927" y="2700754"/>
                  <a:pt x="1118269" y="2710031"/>
                </a:cubicBezTo>
                <a:cubicBezTo>
                  <a:pt x="1121121" y="2724304"/>
                  <a:pt x="1121426" y="2736436"/>
                  <a:pt x="1113687" y="2750402"/>
                </a:cubicBezTo>
                <a:cubicBezTo>
                  <a:pt x="1097087" y="2788633"/>
                  <a:pt x="1050344" y="2794342"/>
                  <a:pt x="1013174" y="2797196"/>
                </a:cubicBezTo>
                <a:cubicBezTo>
                  <a:pt x="916938" y="2804129"/>
                  <a:pt x="820091" y="2799745"/>
                  <a:pt x="725689" y="2778948"/>
                </a:cubicBezTo>
                <a:cubicBezTo>
                  <a:pt x="665401" y="2767632"/>
                  <a:pt x="599309" y="2749893"/>
                  <a:pt x="537596" y="2736130"/>
                </a:cubicBezTo>
                <a:cubicBezTo>
                  <a:pt x="434028" y="2717575"/>
                  <a:pt x="330155" y="2701366"/>
                  <a:pt x="226383" y="2684340"/>
                </a:cubicBezTo>
                <a:cubicBezTo>
                  <a:pt x="193999" y="2677408"/>
                  <a:pt x="160291" y="2669966"/>
                  <a:pt x="127092" y="2665174"/>
                </a:cubicBezTo>
                <a:cubicBezTo>
                  <a:pt x="102142" y="2659057"/>
                  <a:pt x="77192" y="2664053"/>
                  <a:pt x="56316" y="2679243"/>
                </a:cubicBezTo>
                <a:cubicBezTo>
                  <a:pt x="-12526" y="2728892"/>
                  <a:pt x="2953" y="2910155"/>
                  <a:pt x="0" y="2988960"/>
                </a:cubicBezTo>
                <a:cubicBezTo>
                  <a:pt x="2342" y="3160844"/>
                  <a:pt x="57843" y="3327733"/>
                  <a:pt x="141960" y="3476576"/>
                </a:cubicBezTo>
                <a:cubicBezTo>
                  <a:pt x="153162" y="3497679"/>
                  <a:pt x="165383" y="3518171"/>
                  <a:pt x="177400" y="3538866"/>
                </a:cubicBezTo>
                <a:cubicBezTo>
                  <a:pt x="188092" y="3560173"/>
                  <a:pt x="202655" y="3580767"/>
                  <a:pt x="227198" y="3586578"/>
                </a:cubicBezTo>
                <a:cubicBezTo>
                  <a:pt x="284532" y="3600443"/>
                  <a:pt x="344106" y="3590554"/>
                  <a:pt x="401950" y="3584335"/>
                </a:cubicBezTo>
                <a:cubicBezTo>
                  <a:pt x="473133" y="3575364"/>
                  <a:pt x="544114" y="3563844"/>
                  <a:pt x="613872" y="3547022"/>
                </a:cubicBezTo>
                <a:cubicBezTo>
                  <a:pt x="685667" y="3527754"/>
                  <a:pt x="759498" y="3516336"/>
                  <a:pt x="829155" y="3489727"/>
                </a:cubicBezTo>
                <a:cubicBezTo>
                  <a:pt x="898506" y="3470663"/>
                  <a:pt x="972643" y="3464750"/>
                  <a:pt x="1044336" y="3458328"/>
                </a:cubicBezTo>
                <a:cubicBezTo>
                  <a:pt x="1039142" y="3480043"/>
                  <a:pt x="1008693" y="3488504"/>
                  <a:pt x="991381" y="3500738"/>
                </a:cubicBezTo>
                <a:cubicBezTo>
                  <a:pt x="918669" y="3534585"/>
                  <a:pt x="843921" y="3567106"/>
                  <a:pt x="763368" y="3577403"/>
                </a:cubicBezTo>
                <a:cubicBezTo>
                  <a:pt x="716421" y="3584335"/>
                  <a:pt x="670188" y="3596059"/>
                  <a:pt x="623648" y="3605234"/>
                </a:cubicBezTo>
                <a:cubicBezTo>
                  <a:pt x="542281" y="3619405"/>
                  <a:pt x="461422" y="3619609"/>
                  <a:pt x="379138" y="3629192"/>
                </a:cubicBezTo>
                <a:cubicBezTo>
                  <a:pt x="347671" y="3633576"/>
                  <a:pt x="317120" y="3642241"/>
                  <a:pt x="286365" y="3649989"/>
                </a:cubicBezTo>
                <a:cubicBezTo>
                  <a:pt x="249500" y="3658145"/>
                  <a:pt x="261109" y="3700861"/>
                  <a:pt x="273635" y="3725431"/>
                </a:cubicBezTo>
                <a:cubicBezTo>
                  <a:pt x="321295" y="3822587"/>
                  <a:pt x="379036" y="3914850"/>
                  <a:pt x="440546" y="4003850"/>
                </a:cubicBezTo>
                <a:cubicBezTo>
                  <a:pt x="460302" y="4033109"/>
                  <a:pt x="483012" y="4060533"/>
                  <a:pt x="509998" y="4083471"/>
                </a:cubicBezTo>
                <a:cubicBezTo>
                  <a:pt x="595949" y="4155140"/>
                  <a:pt x="718560" y="4191332"/>
                  <a:pt x="826711" y="4153203"/>
                </a:cubicBezTo>
                <a:cubicBezTo>
                  <a:pt x="873352" y="4138013"/>
                  <a:pt x="915410" y="4112730"/>
                  <a:pt x="958284" y="4089588"/>
                </a:cubicBezTo>
                <a:cubicBezTo>
                  <a:pt x="1062259" y="4045037"/>
                  <a:pt x="1160837" y="3989475"/>
                  <a:pt x="1256767" y="3929734"/>
                </a:cubicBezTo>
                <a:cubicBezTo>
                  <a:pt x="1258600" y="3926574"/>
                  <a:pt x="1260332" y="3923515"/>
                  <a:pt x="1262165" y="3920457"/>
                </a:cubicBezTo>
                <a:cubicBezTo>
                  <a:pt x="1286809" y="3913626"/>
                  <a:pt x="1310639" y="3903329"/>
                  <a:pt x="1334672" y="3895072"/>
                </a:cubicBezTo>
                <a:cubicBezTo>
                  <a:pt x="1337829" y="3893645"/>
                  <a:pt x="1341394" y="3892625"/>
                  <a:pt x="1345060" y="3891503"/>
                </a:cubicBezTo>
                <a:cubicBezTo>
                  <a:pt x="1310944" y="3976426"/>
                  <a:pt x="1277236" y="4061450"/>
                  <a:pt x="1236094" y="4143417"/>
                </a:cubicBezTo>
                <a:cubicBezTo>
                  <a:pt x="1175298" y="4260860"/>
                  <a:pt x="1112974" y="4377591"/>
                  <a:pt x="1046882" y="4492078"/>
                </a:cubicBezTo>
                <a:cubicBezTo>
                  <a:pt x="989038" y="4587195"/>
                  <a:pt x="925900" y="4675380"/>
                  <a:pt x="864594" y="4769580"/>
                </a:cubicBezTo>
                <a:cubicBezTo>
                  <a:pt x="818462" y="4837477"/>
                  <a:pt x="769886" y="4903539"/>
                  <a:pt x="720393" y="4968888"/>
                </a:cubicBezTo>
                <a:cubicBezTo>
                  <a:pt x="635970" y="5056868"/>
                  <a:pt x="766016" y="5084496"/>
                  <a:pt x="833737" y="5096424"/>
                </a:cubicBezTo>
                <a:cubicBezTo>
                  <a:pt x="867853" y="5103051"/>
                  <a:pt x="894228" y="5076544"/>
                  <a:pt x="919484" y="5057276"/>
                </a:cubicBezTo>
                <a:cubicBezTo>
                  <a:pt x="974068" y="5015682"/>
                  <a:pt x="1014294" y="4959406"/>
                  <a:pt x="1054520" y="4904457"/>
                </a:cubicBezTo>
                <a:cubicBezTo>
                  <a:pt x="1259924" y="4607075"/>
                  <a:pt x="1385489" y="4263919"/>
                  <a:pt x="1520321" y="3930855"/>
                </a:cubicBezTo>
                <a:cubicBezTo>
                  <a:pt x="1522154" y="3926268"/>
                  <a:pt x="1523783" y="3921578"/>
                  <a:pt x="1525616" y="3916990"/>
                </a:cubicBezTo>
                <a:cubicBezTo>
                  <a:pt x="1542928" y="3942274"/>
                  <a:pt x="1567369" y="3963275"/>
                  <a:pt x="1588551" y="3984582"/>
                </a:cubicBezTo>
                <a:cubicBezTo>
                  <a:pt x="1614723" y="4011394"/>
                  <a:pt x="1638248" y="4044018"/>
                  <a:pt x="1670937" y="4062776"/>
                </a:cubicBezTo>
                <a:cubicBezTo>
                  <a:pt x="1672261" y="4063183"/>
                  <a:pt x="1673585" y="4063285"/>
                  <a:pt x="1674909" y="4063489"/>
                </a:cubicBezTo>
                <a:cubicBezTo>
                  <a:pt x="1696396" y="4090200"/>
                  <a:pt x="1715644" y="4118643"/>
                  <a:pt x="1732956" y="4147392"/>
                </a:cubicBezTo>
                <a:cubicBezTo>
                  <a:pt x="1775829" y="4231296"/>
                  <a:pt x="1807500" y="4320500"/>
                  <a:pt x="1849152" y="4405116"/>
                </a:cubicBezTo>
                <a:cubicBezTo>
                  <a:pt x="1883369" y="4468630"/>
                  <a:pt x="1888155" y="4546518"/>
                  <a:pt x="1933269" y="4603609"/>
                </a:cubicBezTo>
                <a:cubicBezTo>
                  <a:pt x="1956793" y="4627974"/>
                  <a:pt x="1990195" y="4632766"/>
                  <a:pt x="2024005" y="4632562"/>
                </a:cubicBezTo>
                <a:cubicBezTo>
                  <a:pt x="2042234" y="4632562"/>
                  <a:pt x="2060361" y="4631135"/>
                  <a:pt x="2077062" y="4630727"/>
                </a:cubicBezTo>
                <a:cubicBezTo>
                  <a:pt x="2165762" y="4630217"/>
                  <a:pt x="2245704" y="4591069"/>
                  <a:pt x="2326359" y="4558955"/>
                </a:cubicBezTo>
                <a:cubicBezTo>
                  <a:pt x="2372287" y="4540095"/>
                  <a:pt x="2419336" y="4520318"/>
                  <a:pt x="2456506" y="4486573"/>
                </a:cubicBezTo>
                <a:cubicBezTo>
                  <a:pt x="2489501" y="4455377"/>
                  <a:pt x="2513738" y="4416433"/>
                  <a:pt x="2543067" y="4381974"/>
                </a:cubicBezTo>
                <a:cubicBezTo>
                  <a:pt x="2560990" y="4359648"/>
                  <a:pt x="2584820" y="4340991"/>
                  <a:pt x="2598364" y="4315708"/>
                </a:cubicBezTo>
                <a:cubicBezTo>
                  <a:pt x="2610585" y="4275745"/>
                  <a:pt x="2554371" y="4254336"/>
                  <a:pt x="2531661" y="4229970"/>
                </a:cubicBezTo>
                <a:cubicBezTo>
                  <a:pt x="2511803" y="4213149"/>
                  <a:pt x="2491130" y="4197551"/>
                  <a:pt x="2470865" y="4181239"/>
                </a:cubicBezTo>
                <a:cubicBezTo>
                  <a:pt x="2448359" y="4160544"/>
                  <a:pt x="2429927" y="4135770"/>
                  <a:pt x="2406504" y="4115993"/>
                </a:cubicBezTo>
                <a:cubicBezTo>
                  <a:pt x="2331654" y="4048707"/>
                  <a:pt x="2265460" y="3972042"/>
                  <a:pt x="2188879" y="3906694"/>
                </a:cubicBezTo>
                <a:cubicBezTo>
                  <a:pt x="2140710" y="3866934"/>
                  <a:pt x="2089486" y="3830437"/>
                  <a:pt x="2047326" y="3783949"/>
                </a:cubicBezTo>
                <a:cubicBezTo>
                  <a:pt x="2024514" y="3757850"/>
                  <a:pt x="2008220" y="3728999"/>
                  <a:pt x="1988057" y="3699842"/>
                </a:cubicBezTo>
                <a:cubicBezTo>
                  <a:pt x="2035513" y="3712483"/>
                  <a:pt x="2078284" y="3737359"/>
                  <a:pt x="2122889" y="3759379"/>
                </a:cubicBezTo>
                <a:cubicBezTo>
                  <a:pt x="2167188" y="3785274"/>
                  <a:pt x="2206089" y="3819427"/>
                  <a:pt x="2249472" y="3846544"/>
                </a:cubicBezTo>
                <a:cubicBezTo>
                  <a:pt x="2319434" y="3888955"/>
                  <a:pt x="2393673" y="3927899"/>
                  <a:pt x="2446933" y="3991820"/>
                </a:cubicBezTo>
                <a:cubicBezTo>
                  <a:pt x="2490825" y="4042590"/>
                  <a:pt x="2530338" y="4096622"/>
                  <a:pt x="2571887" y="4149227"/>
                </a:cubicBezTo>
                <a:cubicBezTo>
                  <a:pt x="2598976" y="4187662"/>
                  <a:pt x="2631461" y="4228441"/>
                  <a:pt x="2683398" y="4207644"/>
                </a:cubicBezTo>
                <a:cubicBezTo>
                  <a:pt x="2729530" y="4192249"/>
                  <a:pt x="2769246" y="4162277"/>
                  <a:pt x="2811101" y="4138115"/>
                </a:cubicBezTo>
                <a:cubicBezTo>
                  <a:pt x="2854484" y="4111405"/>
                  <a:pt x="2897663" y="4084185"/>
                  <a:pt x="2936972" y="4051664"/>
                </a:cubicBezTo>
                <a:cubicBezTo>
                  <a:pt x="3012636" y="3986825"/>
                  <a:pt x="3075266" y="3907713"/>
                  <a:pt x="3135961" y="3829112"/>
                </a:cubicBezTo>
                <a:cubicBezTo>
                  <a:pt x="3192684" y="3747655"/>
                  <a:pt x="3248694" y="3665180"/>
                  <a:pt x="3288105" y="3573733"/>
                </a:cubicBezTo>
                <a:cubicBezTo>
                  <a:pt x="3331487" y="3466382"/>
                  <a:pt x="3361121" y="3346797"/>
                  <a:pt x="3371102" y="3231392"/>
                </a:cubicBezTo>
                <a:cubicBezTo>
                  <a:pt x="3376193" y="3114560"/>
                  <a:pt x="3390451" y="3102632"/>
                  <a:pt x="3264071" y="309631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7" name="Google Shape;1127;p28"/>
          <p:cNvSpPr/>
          <p:nvPr/>
        </p:nvSpPr>
        <p:spPr>
          <a:xfrm>
            <a:off x="-451938" y="-418474"/>
            <a:ext cx="2268233" cy="3088379"/>
          </a:xfrm>
          <a:custGeom>
            <a:avLst/>
            <a:gdLst/>
            <a:ahLst/>
            <a:cxnLst/>
            <a:rect l="l" t="t" r="r" b="b"/>
            <a:pathLst>
              <a:path w="3402349" h="4632567" extrusionOk="0">
                <a:moveTo>
                  <a:pt x="1933269" y="4603609"/>
                </a:moveTo>
                <a:cubicBezTo>
                  <a:pt x="1888155" y="4546518"/>
                  <a:pt x="1883369" y="4468630"/>
                  <a:pt x="1849152" y="4405116"/>
                </a:cubicBezTo>
                <a:cubicBezTo>
                  <a:pt x="1807500" y="4320500"/>
                  <a:pt x="1775829" y="4231296"/>
                  <a:pt x="1732956" y="4147392"/>
                </a:cubicBezTo>
                <a:cubicBezTo>
                  <a:pt x="1698739" y="4090607"/>
                  <a:pt x="1656680" y="4034842"/>
                  <a:pt x="1605762" y="3991208"/>
                </a:cubicBezTo>
                <a:cubicBezTo>
                  <a:pt x="1608613" y="3978159"/>
                  <a:pt x="1611465" y="3965212"/>
                  <a:pt x="1614316" y="3952163"/>
                </a:cubicBezTo>
                <a:cubicBezTo>
                  <a:pt x="1615233" y="3947881"/>
                  <a:pt x="1616149" y="3943599"/>
                  <a:pt x="1617167" y="3939317"/>
                </a:cubicBezTo>
                <a:cubicBezTo>
                  <a:pt x="1632952" y="3951857"/>
                  <a:pt x="1646802" y="3964396"/>
                  <a:pt x="1655764" y="3971940"/>
                </a:cubicBezTo>
                <a:cubicBezTo>
                  <a:pt x="1715236" y="4032293"/>
                  <a:pt x="1767377" y="4101108"/>
                  <a:pt x="1801594" y="4178996"/>
                </a:cubicBezTo>
                <a:cubicBezTo>
                  <a:pt x="1832552" y="4259739"/>
                  <a:pt x="1871148" y="4337015"/>
                  <a:pt x="1905671" y="4416331"/>
                </a:cubicBezTo>
                <a:cubicBezTo>
                  <a:pt x="1927260" y="4463838"/>
                  <a:pt x="1935204" y="4517157"/>
                  <a:pt x="1961172" y="4562422"/>
                </a:cubicBezTo>
                <a:cubicBezTo>
                  <a:pt x="1976549" y="4588928"/>
                  <a:pt x="2020034" y="4586685"/>
                  <a:pt x="2054862" y="4584442"/>
                </a:cubicBezTo>
                <a:cubicBezTo>
                  <a:pt x="2064944" y="4583831"/>
                  <a:pt x="2074414" y="4583117"/>
                  <a:pt x="2082154" y="4583219"/>
                </a:cubicBezTo>
                <a:cubicBezTo>
                  <a:pt x="2150283" y="4581588"/>
                  <a:pt x="2212403" y="4554776"/>
                  <a:pt x="2274218" y="4528779"/>
                </a:cubicBezTo>
                <a:cubicBezTo>
                  <a:pt x="2317397" y="4511448"/>
                  <a:pt x="2361492" y="4495238"/>
                  <a:pt x="2401005" y="4470261"/>
                </a:cubicBezTo>
                <a:cubicBezTo>
                  <a:pt x="2460783" y="4426016"/>
                  <a:pt x="2495509" y="4356283"/>
                  <a:pt x="2548668" y="4305004"/>
                </a:cubicBezTo>
                <a:cubicBezTo>
                  <a:pt x="2502434" y="4264734"/>
                  <a:pt x="2447442" y="4229664"/>
                  <a:pt x="2407421" y="4183482"/>
                </a:cubicBezTo>
                <a:cubicBezTo>
                  <a:pt x="2340921" y="4117828"/>
                  <a:pt x="2272691" y="4054008"/>
                  <a:pt x="2207311" y="3987028"/>
                </a:cubicBezTo>
                <a:cubicBezTo>
                  <a:pt x="2143562" y="3923209"/>
                  <a:pt x="2063620" y="3876823"/>
                  <a:pt x="2005165" y="3807499"/>
                </a:cubicBezTo>
                <a:cubicBezTo>
                  <a:pt x="1981539" y="3778240"/>
                  <a:pt x="1962699" y="3745616"/>
                  <a:pt x="1941416" y="3714624"/>
                </a:cubicBezTo>
                <a:cubicBezTo>
                  <a:pt x="1925325" y="3694744"/>
                  <a:pt x="1918299" y="3667015"/>
                  <a:pt x="1948850" y="3656616"/>
                </a:cubicBezTo>
                <a:cubicBezTo>
                  <a:pt x="2004962" y="3638775"/>
                  <a:pt x="2057815" y="3677923"/>
                  <a:pt x="2107511" y="3698720"/>
                </a:cubicBezTo>
                <a:cubicBezTo>
                  <a:pt x="2163318" y="3722984"/>
                  <a:pt x="2209857" y="3762743"/>
                  <a:pt x="2259554" y="3796998"/>
                </a:cubicBezTo>
                <a:cubicBezTo>
                  <a:pt x="2296724" y="3821771"/>
                  <a:pt x="2336440" y="3842365"/>
                  <a:pt x="2373611" y="3867240"/>
                </a:cubicBezTo>
                <a:cubicBezTo>
                  <a:pt x="2430232" y="3902718"/>
                  <a:pt x="2476568" y="3950939"/>
                  <a:pt x="2517302" y="4003340"/>
                </a:cubicBezTo>
                <a:cubicBezTo>
                  <a:pt x="2557019" y="4051460"/>
                  <a:pt x="2593374" y="4102230"/>
                  <a:pt x="2632480" y="4150757"/>
                </a:cubicBezTo>
                <a:cubicBezTo>
                  <a:pt x="2646941" y="4172879"/>
                  <a:pt x="2668632" y="4164622"/>
                  <a:pt x="2688490" y="4155242"/>
                </a:cubicBezTo>
                <a:cubicBezTo>
                  <a:pt x="2717921" y="4139950"/>
                  <a:pt x="2746028" y="4122415"/>
                  <a:pt x="2774338" y="4105186"/>
                </a:cubicBezTo>
                <a:cubicBezTo>
                  <a:pt x="2825664" y="4073786"/>
                  <a:pt x="2877091" y="4041978"/>
                  <a:pt x="2922307" y="4002015"/>
                </a:cubicBezTo>
                <a:cubicBezTo>
                  <a:pt x="2984122" y="3945230"/>
                  <a:pt x="3036466" y="3878964"/>
                  <a:pt x="3088607" y="3813411"/>
                </a:cubicBezTo>
                <a:cubicBezTo>
                  <a:pt x="3155310" y="3720741"/>
                  <a:pt x="3217939" y="3627051"/>
                  <a:pt x="3259285" y="3520414"/>
                </a:cubicBezTo>
                <a:cubicBezTo>
                  <a:pt x="3296863" y="3400625"/>
                  <a:pt x="3330061" y="3277472"/>
                  <a:pt x="3326090" y="3150649"/>
                </a:cubicBezTo>
                <a:cubicBezTo>
                  <a:pt x="3239732" y="3136784"/>
                  <a:pt x="3152255" y="3140760"/>
                  <a:pt x="3065286" y="3133624"/>
                </a:cubicBezTo>
                <a:cubicBezTo>
                  <a:pt x="2965995" y="3128731"/>
                  <a:pt x="2866399" y="3113337"/>
                  <a:pt x="2771996" y="3081325"/>
                </a:cubicBezTo>
                <a:cubicBezTo>
                  <a:pt x="2733196" y="3067154"/>
                  <a:pt x="2699896" y="3041973"/>
                  <a:pt x="2662725" y="3024234"/>
                </a:cubicBezTo>
                <a:cubicBezTo>
                  <a:pt x="2626573" y="3004354"/>
                  <a:pt x="2582580" y="2988553"/>
                  <a:pt x="2557019" y="2955215"/>
                </a:cubicBezTo>
                <a:cubicBezTo>
                  <a:pt x="2537772" y="2887318"/>
                  <a:pt x="2660485" y="2874371"/>
                  <a:pt x="2706006" y="2871007"/>
                </a:cubicBezTo>
                <a:cubicBezTo>
                  <a:pt x="2808046" y="2863259"/>
                  <a:pt x="2909679" y="2872842"/>
                  <a:pt x="3010803" y="2886809"/>
                </a:cubicBezTo>
                <a:cubicBezTo>
                  <a:pt x="3112844" y="2898533"/>
                  <a:pt x="3214069" y="2916781"/>
                  <a:pt x="3313971" y="2940331"/>
                </a:cubicBezTo>
                <a:cubicBezTo>
                  <a:pt x="3318452" y="2937680"/>
                  <a:pt x="3324562" y="2929117"/>
                  <a:pt x="3325886" y="2925243"/>
                </a:cubicBezTo>
                <a:cubicBezTo>
                  <a:pt x="3371713" y="2789245"/>
                  <a:pt x="3354401" y="2642032"/>
                  <a:pt x="3343198" y="2502466"/>
                </a:cubicBezTo>
                <a:cubicBezTo>
                  <a:pt x="3326803" y="2365652"/>
                  <a:pt x="3313767" y="2223944"/>
                  <a:pt x="3266210" y="2093961"/>
                </a:cubicBezTo>
                <a:cubicBezTo>
                  <a:pt x="3244315" y="2084582"/>
                  <a:pt x="3219874" y="2085295"/>
                  <a:pt x="3195841" y="2085907"/>
                </a:cubicBezTo>
                <a:cubicBezTo>
                  <a:pt x="3186166" y="2086111"/>
                  <a:pt x="3176492" y="2086417"/>
                  <a:pt x="3167021" y="2086009"/>
                </a:cubicBezTo>
                <a:cubicBezTo>
                  <a:pt x="3139321" y="2085295"/>
                  <a:pt x="3111520" y="2085805"/>
                  <a:pt x="3083616" y="2086417"/>
                </a:cubicBezTo>
                <a:cubicBezTo>
                  <a:pt x="3025264" y="2087538"/>
                  <a:pt x="2966912" y="2088762"/>
                  <a:pt x="2909577" y="2078261"/>
                </a:cubicBezTo>
                <a:cubicBezTo>
                  <a:pt x="2874546" y="2070411"/>
                  <a:pt x="2837273" y="2066231"/>
                  <a:pt x="2805806" y="2047881"/>
                </a:cubicBezTo>
                <a:cubicBezTo>
                  <a:pt x="2723013" y="1993542"/>
                  <a:pt x="2685842" y="1923300"/>
                  <a:pt x="2779023" y="1854486"/>
                </a:cubicBezTo>
                <a:cubicBezTo>
                  <a:pt x="2864566" y="1791686"/>
                  <a:pt x="2972716" y="1771704"/>
                  <a:pt x="3074146" y="1748358"/>
                </a:cubicBezTo>
                <a:cubicBezTo>
                  <a:pt x="3128628" y="1736022"/>
                  <a:pt x="3183620" y="1721852"/>
                  <a:pt x="3239834" y="1722565"/>
                </a:cubicBezTo>
                <a:cubicBezTo>
                  <a:pt x="3250934" y="1663232"/>
                  <a:pt x="3231891" y="1606549"/>
                  <a:pt x="3216615" y="1549968"/>
                </a:cubicBezTo>
                <a:cubicBezTo>
                  <a:pt x="3210301" y="1522952"/>
                  <a:pt x="3206431" y="1495426"/>
                  <a:pt x="3201543" y="1471264"/>
                </a:cubicBezTo>
                <a:cubicBezTo>
                  <a:pt x="3177408" y="1348009"/>
                  <a:pt x="3153986" y="1224754"/>
                  <a:pt x="3112334" y="1105985"/>
                </a:cubicBezTo>
                <a:cubicBezTo>
                  <a:pt x="3087792" y="1031869"/>
                  <a:pt x="3048381" y="964074"/>
                  <a:pt x="3022005" y="890774"/>
                </a:cubicBezTo>
                <a:cubicBezTo>
                  <a:pt x="2967726" y="912692"/>
                  <a:pt x="2919354" y="946845"/>
                  <a:pt x="2867417" y="973657"/>
                </a:cubicBezTo>
                <a:cubicBezTo>
                  <a:pt x="2827090" y="994760"/>
                  <a:pt x="2790632" y="1011786"/>
                  <a:pt x="2751730" y="1033093"/>
                </a:cubicBezTo>
                <a:cubicBezTo>
                  <a:pt x="2662623" y="1082639"/>
                  <a:pt x="2573109" y="1131676"/>
                  <a:pt x="2477179" y="1166848"/>
                </a:cubicBezTo>
                <a:cubicBezTo>
                  <a:pt x="2435222" y="1181427"/>
                  <a:pt x="2393265" y="1203040"/>
                  <a:pt x="2348864" y="1207118"/>
                </a:cubicBezTo>
                <a:cubicBezTo>
                  <a:pt x="2288170" y="1190704"/>
                  <a:pt x="2322183" y="1106597"/>
                  <a:pt x="2348355" y="1072139"/>
                </a:cubicBezTo>
                <a:cubicBezTo>
                  <a:pt x="2412207" y="990479"/>
                  <a:pt x="2489094" y="918605"/>
                  <a:pt x="2567813" y="851422"/>
                </a:cubicBezTo>
                <a:cubicBezTo>
                  <a:pt x="2647552" y="787908"/>
                  <a:pt x="2740630" y="745396"/>
                  <a:pt x="2826682" y="691874"/>
                </a:cubicBezTo>
                <a:cubicBezTo>
                  <a:pt x="2681056" y="643041"/>
                  <a:pt x="2648774" y="576979"/>
                  <a:pt x="2549788" y="473705"/>
                </a:cubicBezTo>
                <a:cubicBezTo>
                  <a:pt x="2465875" y="386948"/>
                  <a:pt x="2396931" y="286427"/>
                  <a:pt x="2313934" y="199772"/>
                </a:cubicBezTo>
                <a:cubicBezTo>
                  <a:pt x="2267599" y="144414"/>
                  <a:pt x="2206802" y="108121"/>
                  <a:pt x="2157208" y="57249"/>
                </a:cubicBezTo>
                <a:cubicBezTo>
                  <a:pt x="2143562" y="93440"/>
                  <a:pt x="2118306" y="123209"/>
                  <a:pt x="2089690" y="148594"/>
                </a:cubicBezTo>
                <a:cubicBezTo>
                  <a:pt x="2060463" y="183052"/>
                  <a:pt x="2034087" y="219958"/>
                  <a:pt x="2000990" y="250950"/>
                </a:cubicBezTo>
                <a:cubicBezTo>
                  <a:pt x="1951090" y="300292"/>
                  <a:pt x="1889173" y="334547"/>
                  <a:pt x="1829802" y="371044"/>
                </a:cubicBezTo>
                <a:cubicBezTo>
                  <a:pt x="1729901" y="433946"/>
                  <a:pt x="1619917" y="477987"/>
                  <a:pt x="1517877" y="537423"/>
                </a:cubicBezTo>
                <a:cubicBezTo>
                  <a:pt x="1537531" y="556895"/>
                  <a:pt x="1561157" y="571677"/>
                  <a:pt x="1582747" y="588906"/>
                </a:cubicBezTo>
                <a:cubicBezTo>
                  <a:pt x="1641608" y="635700"/>
                  <a:pt x="1693036" y="691262"/>
                  <a:pt x="1743547" y="746823"/>
                </a:cubicBezTo>
                <a:cubicBezTo>
                  <a:pt x="1806482" y="817269"/>
                  <a:pt x="1853429" y="900561"/>
                  <a:pt x="1895487" y="984769"/>
                </a:cubicBezTo>
                <a:cubicBezTo>
                  <a:pt x="1927362" y="1060109"/>
                  <a:pt x="1951396" y="1148396"/>
                  <a:pt x="1924714" y="1228730"/>
                </a:cubicBezTo>
                <a:cubicBezTo>
                  <a:pt x="1891923" y="1320891"/>
                  <a:pt x="1784689" y="1307026"/>
                  <a:pt x="1719819" y="1257888"/>
                </a:cubicBezTo>
                <a:cubicBezTo>
                  <a:pt x="1645478" y="1194782"/>
                  <a:pt x="1578164" y="1124234"/>
                  <a:pt x="1518589" y="1046958"/>
                </a:cubicBezTo>
                <a:cubicBezTo>
                  <a:pt x="1424390" y="941340"/>
                  <a:pt x="1344652" y="825119"/>
                  <a:pt x="1278866" y="699928"/>
                </a:cubicBezTo>
                <a:cubicBezTo>
                  <a:pt x="1185176" y="736221"/>
                  <a:pt x="1098513" y="786481"/>
                  <a:pt x="1010424" y="832154"/>
                </a:cubicBezTo>
                <a:cubicBezTo>
                  <a:pt x="926001" y="883433"/>
                  <a:pt x="849318" y="940218"/>
                  <a:pt x="769275" y="997207"/>
                </a:cubicBezTo>
                <a:cubicBezTo>
                  <a:pt x="722939" y="1033093"/>
                  <a:pt x="680575" y="1073566"/>
                  <a:pt x="636989" y="1112612"/>
                </a:cubicBezTo>
                <a:cubicBezTo>
                  <a:pt x="589533" y="1155226"/>
                  <a:pt x="539124" y="1194884"/>
                  <a:pt x="495843" y="1241984"/>
                </a:cubicBezTo>
                <a:cubicBezTo>
                  <a:pt x="543808" y="1265941"/>
                  <a:pt x="597273" y="1274709"/>
                  <a:pt x="645339" y="1298463"/>
                </a:cubicBezTo>
                <a:cubicBezTo>
                  <a:pt x="753388" y="1349437"/>
                  <a:pt x="854410" y="1407139"/>
                  <a:pt x="957978" y="1465351"/>
                </a:cubicBezTo>
                <a:cubicBezTo>
                  <a:pt x="1111243" y="1546706"/>
                  <a:pt x="1267460" y="1639580"/>
                  <a:pt x="1372046" y="1781593"/>
                </a:cubicBezTo>
                <a:cubicBezTo>
                  <a:pt x="1401986" y="1824819"/>
                  <a:pt x="1455349" y="1918713"/>
                  <a:pt x="1411559" y="1965405"/>
                </a:cubicBezTo>
                <a:cubicBezTo>
                  <a:pt x="1368177" y="2012199"/>
                  <a:pt x="1309417" y="1995377"/>
                  <a:pt x="1260637" y="1967954"/>
                </a:cubicBezTo>
                <a:cubicBezTo>
                  <a:pt x="1164198" y="1923300"/>
                  <a:pt x="1076618" y="1863661"/>
                  <a:pt x="986900" y="1807488"/>
                </a:cubicBezTo>
                <a:cubicBezTo>
                  <a:pt x="920197" y="1770583"/>
                  <a:pt x="861641" y="1721240"/>
                  <a:pt x="795039" y="1684335"/>
                </a:cubicBezTo>
                <a:cubicBezTo>
                  <a:pt x="753083" y="1661703"/>
                  <a:pt x="710311" y="1640192"/>
                  <a:pt x="671511" y="1612054"/>
                </a:cubicBezTo>
                <a:cubicBezTo>
                  <a:pt x="605827" y="1559857"/>
                  <a:pt x="532301" y="1518976"/>
                  <a:pt x="459487" y="1477789"/>
                </a:cubicBezTo>
                <a:cubicBezTo>
                  <a:pt x="458367" y="1477585"/>
                  <a:pt x="457247" y="1477585"/>
                  <a:pt x="456127" y="1477381"/>
                </a:cubicBezTo>
                <a:lnTo>
                  <a:pt x="451544" y="1478095"/>
                </a:lnTo>
                <a:cubicBezTo>
                  <a:pt x="447471" y="1479114"/>
                  <a:pt x="443397" y="1480337"/>
                  <a:pt x="442379" y="1480847"/>
                </a:cubicBezTo>
                <a:cubicBezTo>
                  <a:pt x="367834" y="1509495"/>
                  <a:pt x="317120" y="1575353"/>
                  <a:pt x="271904" y="1638255"/>
                </a:cubicBezTo>
                <a:cubicBezTo>
                  <a:pt x="195730" y="1738979"/>
                  <a:pt x="136767" y="1852651"/>
                  <a:pt x="103568" y="1974478"/>
                </a:cubicBezTo>
                <a:cubicBezTo>
                  <a:pt x="71286" y="2099670"/>
                  <a:pt x="58963" y="2231998"/>
                  <a:pt x="56010" y="2360045"/>
                </a:cubicBezTo>
                <a:cubicBezTo>
                  <a:pt x="60797" y="2390731"/>
                  <a:pt x="242473" y="2411324"/>
                  <a:pt x="279033" y="2419378"/>
                </a:cubicBezTo>
                <a:cubicBezTo>
                  <a:pt x="330664" y="2424680"/>
                  <a:pt x="382193" y="2429981"/>
                  <a:pt x="432908" y="2440991"/>
                </a:cubicBezTo>
                <a:cubicBezTo>
                  <a:pt x="509286" y="2453225"/>
                  <a:pt x="585867" y="2465051"/>
                  <a:pt x="658680" y="2492373"/>
                </a:cubicBezTo>
                <a:cubicBezTo>
                  <a:pt x="735058" y="2518267"/>
                  <a:pt x="816527" y="2524079"/>
                  <a:pt x="893210" y="2548648"/>
                </a:cubicBezTo>
                <a:cubicBezTo>
                  <a:pt x="941175" y="2564144"/>
                  <a:pt x="989140" y="2579946"/>
                  <a:pt x="1036698" y="2596461"/>
                </a:cubicBezTo>
                <a:cubicBezTo>
                  <a:pt x="1075600" y="2613385"/>
                  <a:pt x="1123259" y="2624191"/>
                  <a:pt x="1150246" y="2658752"/>
                </a:cubicBezTo>
                <a:cubicBezTo>
                  <a:pt x="1172243" y="2699938"/>
                  <a:pt x="1174483" y="2753257"/>
                  <a:pt x="1143728" y="2790672"/>
                </a:cubicBezTo>
                <a:cubicBezTo>
                  <a:pt x="1090060" y="2860098"/>
                  <a:pt x="987002" y="2842461"/>
                  <a:pt x="909097" y="2847049"/>
                </a:cubicBezTo>
                <a:cubicBezTo>
                  <a:pt x="781801" y="2847355"/>
                  <a:pt x="657356" y="2812081"/>
                  <a:pt x="534439" y="2783433"/>
                </a:cubicBezTo>
                <a:cubicBezTo>
                  <a:pt x="416512" y="2760801"/>
                  <a:pt x="293188" y="2746121"/>
                  <a:pt x="176279" y="2721755"/>
                </a:cubicBezTo>
                <a:cubicBezTo>
                  <a:pt x="107845" y="2709216"/>
                  <a:pt x="71286" y="2689540"/>
                  <a:pt x="58149" y="2777317"/>
                </a:cubicBezTo>
                <a:cubicBezTo>
                  <a:pt x="33301" y="2942982"/>
                  <a:pt x="45623" y="3116293"/>
                  <a:pt x="99596" y="3274720"/>
                </a:cubicBezTo>
                <a:cubicBezTo>
                  <a:pt x="133508" y="3366269"/>
                  <a:pt x="180251" y="3451803"/>
                  <a:pt x="229947" y="3535400"/>
                </a:cubicBezTo>
                <a:cubicBezTo>
                  <a:pt x="249093" y="3547430"/>
                  <a:pt x="273635" y="3546614"/>
                  <a:pt x="296956" y="3545799"/>
                </a:cubicBezTo>
                <a:cubicBezTo>
                  <a:pt x="303779" y="3545595"/>
                  <a:pt x="310602" y="3545289"/>
                  <a:pt x="317120" y="3545391"/>
                </a:cubicBezTo>
                <a:cubicBezTo>
                  <a:pt x="355308" y="3542537"/>
                  <a:pt x="393395" y="3538051"/>
                  <a:pt x="431279" y="3532749"/>
                </a:cubicBezTo>
                <a:cubicBezTo>
                  <a:pt x="513461" y="3521841"/>
                  <a:pt x="588515" y="3505733"/>
                  <a:pt x="667133" y="3484936"/>
                </a:cubicBezTo>
                <a:cubicBezTo>
                  <a:pt x="721411" y="3473722"/>
                  <a:pt x="775283" y="3460061"/>
                  <a:pt x="826813" y="3440793"/>
                </a:cubicBezTo>
                <a:cubicBezTo>
                  <a:pt x="860011" y="3431006"/>
                  <a:pt x="894839" y="3428559"/>
                  <a:pt x="928853" y="3423461"/>
                </a:cubicBezTo>
                <a:cubicBezTo>
                  <a:pt x="968162" y="3416937"/>
                  <a:pt x="1007980" y="3413165"/>
                  <a:pt x="1047696" y="3410922"/>
                </a:cubicBezTo>
                <a:cubicBezTo>
                  <a:pt x="1055130" y="3410514"/>
                  <a:pt x="1063379" y="3411737"/>
                  <a:pt x="1069897" y="3415509"/>
                </a:cubicBezTo>
                <a:cubicBezTo>
                  <a:pt x="1141997" y="3483509"/>
                  <a:pt x="1025598" y="3539886"/>
                  <a:pt x="970504" y="3562314"/>
                </a:cubicBezTo>
                <a:cubicBezTo>
                  <a:pt x="893617" y="3597384"/>
                  <a:pt x="812046" y="3620730"/>
                  <a:pt x="728540" y="3631231"/>
                </a:cubicBezTo>
                <a:cubicBezTo>
                  <a:pt x="677418" y="3641018"/>
                  <a:pt x="627009" y="3655291"/>
                  <a:pt x="574970" y="3659369"/>
                </a:cubicBezTo>
                <a:cubicBezTo>
                  <a:pt x="486983" y="3671398"/>
                  <a:pt x="396654" y="3665689"/>
                  <a:pt x="311111" y="3692400"/>
                </a:cubicBezTo>
                <a:cubicBezTo>
                  <a:pt x="348078" y="3775793"/>
                  <a:pt x="398894" y="3854700"/>
                  <a:pt x="447776" y="3930957"/>
                </a:cubicBezTo>
                <a:cubicBezTo>
                  <a:pt x="475679" y="3971635"/>
                  <a:pt x="502055" y="4014351"/>
                  <a:pt x="539837" y="4046872"/>
                </a:cubicBezTo>
                <a:cubicBezTo>
                  <a:pt x="603586" y="4099375"/>
                  <a:pt x="690453" y="4132610"/>
                  <a:pt x="773450" y="4118337"/>
                </a:cubicBezTo>
                <a:cubicBezTo>
                  <a:pt x="836996" y="4107021"/>
                  <a:pt x="891479" y="4071034"/>
                  <a:pt x="947896" y="4042080"/>
                </a:cubicBezTo>
                <a:cubicBezTo>
                  <a:pt x="994028" y="4021589"/>
                  <a:pt x="1043827" y="3998039"/>
                  <a:pt x="1086904" y="3975203"/>
                </a:cubicBezTo>
                <a:cubicBezTo>
                  <a:pt x="1140979" y="3946249"/>
                  <a:pt x="1193527" y="3914238"/>
                  <a:pt x="1244751" y="3880595"/>
                </a:cubicBezTo>
                <a:cubicBezTo>
                  <a:pt x="1262266" y="3869687"/>
                  <a:pt x="1281310" y="3854089"/>
                  <a:pt x="1302696" y="3855312"/>
                </a:cubicBezTo>
                <a:cubicBezTo>
                  <a:pt x="1299437" y="3860206"/>
                  <a:pt x="1296280" y="3865099"/>
                  <a:pt x="1293123" y="3869993"/>
                </a:cubicBezTo>
                <a:cubicBezTo>
                  <a:pt x="1282634" y="3886406"/>
                  <a:pt x="1272552" y="3902922"/>
                  <a:pt x="1262572" y="3919743"/>
                </a:cubicBezTo>
                <a:cubicBezTo>
                  <a:pt x="1260637" y="3923005"/>
                  <a:pt x="1258702" y="3926370"/>
                  <a:pt x="1256767" y="3929734"/>
                </a:cubicBezTo>
                <a:cubicBezTo>
                  <a:pt x="1160837" y="3989475"/>
                  <a:pt x="1062259" y="4045037"/>
                  <a:pt x="958284" y="4089588"/>
                </a:cubicBezTo>
                <a:cubicBezTo>
                  <a:pt x="915410" y="4112730"/>
                  <a:pt x="873352" y="4138013"/>
                  <a:pt x="826711" y="4153203"/>
                </a:cubicBezTo>
                <a:cubicBezTo>
                  <a:pt x="718560" y="4191332"/>
                  <a:pt x="595949" y="4155140"/>
                  <a:pt x="509998" y="4083471"/>
                </a:cubicBezTo>
                <a:cubicBezTo>
                  <a:pt x="483012" y="4060533"/>
                  <a:pt x="460302" y="4033109"/>
                  <a:pt x="440546" y="4003850"/>
                </a:cubicBezTo>
                <a:cubicBezTo>
                  <a:pt x="379036" y="3914850"/>
                  <a:pt x="321295" y="3822587"/>
                  <a:pt x="273635" y="3725431"/>
                </a:cubicBezTo>
                <a:cubicBezTo>
                  <a:pt x="261109" y="3700861"/>
                  <a:pt x="249500" y="3658145"/>
                  <a:pt x="286365" y="3649989"/>
                </a:cubicBezTo>
                <a:cubicBezTo>
                  <a:pt x="317120" y="3642241"/>
                  <a:pt x="347671" y="3633576"/>
                  <a:pt x="379138" y="3629192"/>
                </a:cubicBezTo>
                <a:cubicBezTo>
                  <a:pt x="461422" y="3619609"/>
                  <a:pt x="542281" y="3619405"/>
                  <a:pt x="623648" y="3605234"/>
                </a:cubicBezTo>
                <a:cubicBezTo>
                  <a:pt x="670188" y="3596059"/>
                  <a:pt x="716421" y="3584335"/>
                  <a:pt x="763368" y="3577403"/>
                </a:cubicBezTo>
                <a:cubicBezTo>
                  <a:pt x="843921" y="3567106"/>
                  <a:pt x="918669" y="3534585"/>
                  <a:pt x="991381" y="3500738"/>
                </a:cubicBezTo>
                <a:cubicBezTo>
                  <a:pt x="1008693" y="3488504"/>
                  <a:pt x="1039142" y="3480043"/>
                  <a:pt x="1044336" y="3458328"/>
                </a:cubicBezTo>
                <a:cubicBezTo>
                  <a:pt x="972643" y="3464750"/>
                  <a:pt x="898506" y="3470663"/>
                  <a:pt x="829155" y="3489727"/>
                </a:cubicBezTo>
                <a:cubicBezTo>
                  <a:pt x="759498" y="3516336"/>
                  <a:pt x="685667" y="3527754"/>
                  <a:pt x="613872" y="3547022"/>
                </a:cubicBezTo>
                <a:cubicBezTo>
                  <a:pt x="544114" y="3563844"/>
                  <a:pt x="473133" y="3575364"/>
                  <a:pt x="401950" y="3584335"/>
                </a:cubicBezTo>
                <a:cubicBezTo>
                  <a:pt x="344106" y="3590554"/>
                  <a:pt x="284532" y="3600443"/>
                  <a:pt x="227198" y="3586578"/>
                </a:cubicBezTo>
                <a:cubicBezTo>
                  <a:pt x="202655" y="3580767"/>
                  <a:pt x="188092" y="3560173"/>
                  <a:pt x="177400" y="3538866"/>
                </a:cubicBezTo>
                <a:cubicBezTo>
                  <a:pt x="165383" y="3518171"/>
                  <a:pt x="153162" y="3497679"/>
                  <a:pt x="141960" y="3476576"/>
                </a:cubicBezTo>
                <a:cubicBezTo>
                  <a:pt x="57843" y="3327733"/>
                  <a:pt x="2342" y="3160844"/>
                  <a:pt x="0" y="2988960"/>
                </a:cubicBezTo>
                <a:cubicBezTo>
                  <a:pt x="2953" y="2910155"/>
                  <a:pt x="-12526" y="2728892"/>
                  <a:pt x="56316" y="2679243"/>
                </a:cubicBezTo>
                <a:cubicBezTo>
                  <a:pt x="77192" y="2664053"/>
                  <a:pt x="102142" y="2659057"/>
                  <a:pt x="127092" y="2665174"/>
                </a:cubicBezTo>
                <a:cubicBezTo>
                  <a:pt x="160291" y="2669966"/>
                  <a:pt x="193999" y="2677408"/>
                  <a:pt x="226383" y="2684340"/>
                </a:cubicBezTo>
                <a:cubicBezTo>
                  <a:pt x="330155" y="2701366"/>
                  <a:pt x="434028" y="2717575"/>
                  <a:pt x="537596" y="2736130"/>
                </a:cubicBezTo>
                <a:cubicBezTo>
                  <a:pt x="599309" y="2749893"/>
                  <a:pt x="665401" y="2767632"/>
                  <a:pt x="725689" y="2778948"/>
                </a:cubicBezTo>
                <a:cubicBezTo>
                  <a:pt x="820091" y="2799745"/>
                  <a:pt x="916938" y="2804129"/>
                  <a:pt x="1013174" y="2797196"/>
                </a:cubicBezTo>
                <a:cubicBezTo>
                  <a:pt x="1050344" y="2794342"/>
                  <a:pt x="1097087" y="2788633"/>
                  <a:pt x="1113687" y="2750402"/>
                </a:cubicBezTo>
                <a:cubicBezTo>
                  <a:pt x="1121426" y="2736436"/>
                  <a:pt x="1121121" y="2724304"/>
                  <a:pt x="1118269" y="2710031"/>
                </a:cubicBezTo>
                <a:cubicBezTo>
                  <a:pt x="1115927" y="2700754"/>
                  <a:pt x="1114603" y="2690661"/>
                  <a:pt x="1109206" y="2682505"/>
                </a:cubicBezTo>
                <a:cubicBezTo>
                  <a:pt x="1102485" y="2677102"/>
                  <a:pt x="1094643" y="2673228"/>
                  <a:pt x="1087107" y="2669048"/>
                </a:cubicBezTo>
                <a:cubicBezTo>
                  <a:pt x="1013581" y="2634284"/>
                  <a:pt x="938120" y="2613385"/>
                  <a:pt x="861539" y="2588611"/>
                </a:cubicBezTo>
                <a:cubicBezTo>
                  <a:pt x="800335" y="2571484"/>
                  <a:pt x="736993" y="2564348"/>
                  <a:pt x="675789" y="2547119"/>
                </a:cubicBezTo>
                <a:cubicBezTo>
                  <a:pt x="609289" y="2525302"/>
                  <a:pt x="542688" y="2504301"/>
                  <a:pt x="472930" y="2495839"/>
                </a:cubicBezTo>
                <a:cubicBezTo>
                  <a:pt x="346143" y="2471473"/>
                  <a:pt x="216810" y="2462502"/>
                  <a:pt x="91042" y="2432122"/>
                </a:cubicBezTo>
                <a:cubicBezTo>
                  <a:pt x="-611" y="2407552"/>
                  <a:pt x="5703" y="2373604"/>
                  <a:pt x="10998" y="2289497"/>
                </a:cubicBezTo>
                <a:cubicBezTo>
                  <a:pt x="27903" y="1975396"/>
                  <a:pt x="98069" y="1750805"/>
                  <a:pt x="312639" y="1513776"/>
                </a:cubicBezTo>
                <a:cubicBezTo>
                  <a:pt x="349707" y="1476260"/>
                  <a:pt x="417836" y="1421106"/>
                  <a:pt x="473439" y="1432830"/>
                </a:cubicBezTo>
                <a:cubicBezTo>
                  <a:pt x="556130" y="1475444"/>
                  <a:pt x="635767" y="1524685"/>
                  <a:pt x="709598" y="1581368"/>
                </a:cubicBezTo>
                <a:cubicBezTo>
                  <a:pt x="763674" y="1617865"/>
                  <a:pt x="824470" y="1642740"/>
                  <a:pt x="878138" y="1680053"/>
                </a:cubicBezTo>
                <a:cubicBezTo>
                  <a:pt x="949220" y="1731843"/>
                  <a:pt x="1025903" y="1774661"/>
                  <a:pt x="1099328" y="1822984"/>
                </a:cubicBezTo>
                <a:cubicBezTo>
                  <a:pt x="1154319" y="1860093"/>
                  <a:pt x="1212570" y="1891493"/>
                  <a:pt x="1271839" y="1921058"/>
                </a:cubicBezTo>
                <a:cubicBezTo>
                  <a:pt x="1295465" y="1931966"/>
                  <a:pt x="1317258" y="1945525"/>
                  <a:pt x="1341699" y="1948380"/>
                </a:cubicBezTo>
                <a:cubicBezTo>
                  <a:pt x="1350355" y="1949093"/>
                  <a:pt x="1361252" y="1944811"/>
                  <a:pt x="1367667" y="1940937"/>
                </a:cubicBezTo>
                <a:cubicBezTo>
                  <a:pt x="1381008" y="1934515"/>
                  <a:pt x="1383452" y="1921363"/>
                  <a:pt x="1379073" y="1908110"/>
                </a:cubicBezTo>
                <a:cubicBezTo>
                  <a:pt x="1368380" y="1854486"/>
                  <a:pt x="1336200" y="1808813"/>
                  <a:pt x="1300863" y="1768442"/>
                </a:cubicBezTo>
                <a:cubicBezTo>
                  <a:pt x="1222652" y="1677301"/>
                  <a:pt x="1118371" y="1612462"/>
                  <a:pt x="1017349" y="1550987"/>
                </a:cubicBezTo>
                <a:cubicBezTo>
                  <a:pt x="883739" y="1480541"/>
                  <a:pt x="754916" y="1401124"/>
                  <a:pt x="617436" y="1338120"/>
                </a:cubicBezTo>
                <a:cubicBezTo>
                  <a:pt x="574563" y="1319260"/>
                  <a:pt x="532199" y="1309371"/>
                  <a:pt x="489427" y="1291938"/>
                </a:cubicBezTo>
                <a:cubicBezTo>
                  <a:pt x="473439" y="1284904"/>
                  <a:pt x="456840" y="1275830"/>
                  <a:pt x="448489" y="1259723"/>
                </a:cubicBezTo>
                <a:cubicBezTo>
                  <a:pt x="437898" y="1240760"/>
                  <a:pt x="449406" y="1219861"/>
                  <a:pt x="464274" y="1207016"/>
                </a:cubicBezTo>
                <a:cubicBezTo>
                  <a:pt x="503379" y="1164707"/>
                  <a:pt x="548289" y="1128414"/>
                  <a:pt x="591570" y="1090489"/>
                </a:cubicBezTo>
                <a:cubicBezTo>
                  <a:pt x="663263" y="1025039"/>
                  <a:pt x="734854" y="959181"/>
                  <a:pt x="816323" y="905964"/>
                </a:cubicBezTo>
                <a:cubicBezTo>
                  <a:pt x="875694" y="866306"/>
                  <a:pt x="932010" y="821959"/>
                  <a:pt x="994639" y="787297"/>
                </a:cubicBezTo>
                <a:cubicBezTo>
                  <a:pt x="1055232" y="756305"/>
                  <a:pt x="1112159" y="724293"/>
                  <a:pt x="1172752" y="694626"/>
                </a:cubicBezTo>
                <a:cubicBezTo>
                  <a:pt x="1211450" y="680965"/>
                  <a:pt x="1250759" y="650585"/>
                  <a:pt x="1292308" y="652522"/>
                </a:cubicBezTo>
                <a:cubicBezTo>
                  <a:pt x="1313388" y="655784"/>
                  <a:pt x="1319702" y="678620"/>
                  <a:pt x="1329784" y="694320"/>
                </a:cubicBezTo>
                <a:cubicBezTo>
                  <a:pt x="1350355" y="730206"/>
                  <a:pt x="1368991" y="767213"/>
                  <a:pt x="1392108" y="801671"/>
                </a:cubicBezTo>
                <a:cubicBezTo>
                  <a:pt x="1432130" y="870690"/>
                  <a:pt x="1480503" y="928087"/>
                  <a:pt x="1530912" y="988644"/>
                </a:cubicBezTo>
                <a:cubicBezTo>
                  <a:pt x="1580506" y="1046448"/>
                  <a:pt x="1624805" y="1109248"/>
                  <a:pt x="1682343" y="1159610"/>
                </a:cubicBezTo>
                <a:cubicBezTo>
                  <a:pt x="1721856" y="1196617"/>
                  <a:pt x="1759026" y="1241168"/>
                  <a:pt x="1816055" y="1248712"/>
                </a:cubicBezTo>
                <a:cubicBezTo>
                  <a:pt x="1901801" y="1263087"/>
                  <a:pt x="1893043" y="1146051"/>
                  <a:pt x="1881128" y="1091305"/>
                </a:cubicBezTo>
                <a:cubicBezTo>
                  <a:pt x="1867686" y="1026160"/>
                  <a:pt x="1837644" y="971822"/>
                  <a:pt x="1804343" y="915853"/>
                </a:cubicBezTo>
                <a:cubicBezTo>
                  <a:pt x="1776847" y="866102"/>
                  <a:pt x="1744871" y="819003"/>
                  <a:pt x="1706784" y="776592"/>
                </a:cubicBezTo>
                <a:cubicBezTo>
                  <a:pt x="1654338" y="719807"/>
                  <a:pt x="1600874" y="661187"/>
                  <a:pt x="1539670" y="615515"/>
                </a:cubicBezTo>
                <a:cubicBezTo>
                  <a:pt x="1488548" y="579119"/>
                  <a:pt x="1416956" y="526820"/>
                  <a:pt x="1510952" y="487774"/>
                </a:cubicBezTo>
                <a:cubicBezTo>
                  <a:pt x="1570526" y="453928"/>
                  <a:pt x="1635905" y="420489"/>
                  <a:pt x="1696702" y="392249"/>
                </a:cubicBezTo>
                <a:cubicBezTo>
                  <a:pt x="1783772" y="344742"/>
                  <a:pt x="1872167" y="296418"/>
                  <a:pt x="1949766" y="234332"/>
                </a:cubicBezTo>
                <a:cubicBezTo>
                  <a:pt x="1984594" y="204665"/>
                  <a:pt x="2012905" y="168474"/>
                  <a:pt x="2041623" y="132996"/>
                </a:cubicBezTo>
                <a:cubicBezTo>
                  <a:pt x="2058426" y="113320"/>
                  <a:pt x="2075331" y="93644"/>
                  <a:pt x="2095087" y="76925"/>
                </a:cubicBezTo>
                <a:cubicBezTo>
                  <a:pt x="2100587" y="72541"/>
                  <a:pt x="2107511" y="71216"/>
                  <a:pt x="2114029" y="72643"/>
                </a:cubicBezTo>
                <a:cubicBezTo>
                  <a:pt x="2120852" y="58880"/>
                  <a:pt x="2126962" y="43282"/>
                  <a:pt x="2130017" y="28500"/>
                </a:cubicBezTo>
                <a:cubicBezTo>
                  <a:pt x="2131749" y="19732"/>
                  <a:pt x="2133582" y="10047"/>
                  <a:pt x="2141321" y="4542"/>
                </a:cubicBezTo>
                <a:cubicBezTo>
                  <a:pt x="2152931" y="-3920"/>
                  <a:pt x="2168817" y="158"/>
                  <a:pt x="2177575" y="10863"/>
                </a:cubicBezTo>
                <a:cubicBezTo>
                  <a:pt x="2233687" y="70502"/>
                  <a:pt x="2304871" y="113320"/>
                  <a:pt x="2356910" y="177343"/>
                </a:cubicBezTo>
                <a:cubicBezTo>
                  <a:pt x="2407421" y="233211"/>
                  <a:pt x="2457422" y="289486"/>
                  <a:pt x="2502027" y="350247"/>
                </a:cubicBezTo>
                <a:cubicBezTo>
                  <a:pt x="2545206" y="401832"/>
                  <a:pt x="2590218" y="447811"/>
                  <a:pt x="2635739" y="496542"/>
                </a:cubicBezTo>
                <a:cubicBezTo>
                  <a:pt x="2676371" y="543336"/>
                  <a:pt x="2716495" y="592577"/>
                  <a:pt x="2774440" y="618777"/>
                </a:cubicBezTo>
                <a:cubicBezTo>
                  <a:pt x="2809167" y="639371"/>
                  <a:pt x="2857743" y="642225"/>
                  <a:pt x="2881980" y="677091"/>
                </a:cubicBezTo>
                <a:cubicBezTo>
                  <a:pt x="2891349" y="693097"/>
                  <a:pt x="2881878" y="711957"/>
                  <a:pt x="2866297" y="719807"/>
                </a:cubicBezTo>
                <a:cubicBezTo>
                  <a:pt x="2791651" y="766296"/>
                  <a:pt x="2710385" y="801467"/>
                  <a:pt x="2637368" y="850708"/>
                </a:cubicBezTo>
                <a:cubicBezTo>
                  <a:pt x="2552945" y="907391"/>
                  <a:pt x="2482271" y="981915"/>
                  <a:pt x="2412207" y="1054910"/>
                </a:cubicBezTo>
                <a:cubicBezTo>
                  <a:pt x="2386137" y="1086921"/>
                  <a:pt x="2347439" y="1125355"/>
                  <a:pt x="2355586" y="1169805"/>
                </a:cubicBezTo>
                <a:cubicBezTo>
                  <a:pt x="2506610" y="1126375"/>
                  <a:pt x="2642256" y="1045836"/>
                  <a:pt x="2778717" y="970191"/>
                </a:cubicBezTo>
                <a:cubicBezTo>
                  <a:pt x="2843791" y="938383"/>
                  <a:pt x="2905810" y="901172"/>
                  <a:pt x="2968846" y="865796"/>
                </a:cubicBezTo>
                <a:cubicBezTo>
                  <a:pt x="2997565" y="848160"/>
                  <a:pt x="3051945" y="824814"/>
                  <a:pt x="3065184" y="871404"/>
                </a:cubicBezTo>
                <a:cubicBezTo>
                  <a:pt x="3083107" y="922989"/>
                  <a:pt x="3109381" y="971007"/>
                  <a:pt x="3130156" y="1021573"/>
                </a:cubicBezTo>
                <a:cubicBezTo>
                  <a:pt x="3179852" y="1142992"/>
                  <a:pt x="3214171" y="1274301"/>
                  <a:pt x="3235251" y="1403265"/>
                </a:cubicBezTo>
                <a:cubicBezTo>
                  <a:pt x="3247777" y="1456074"/>
                  <a:pt x="3255008" y="1509902"/>
                  <a:pt x="3268450" y="1562609"/>
                </a:cubicBezTo>
                <a:cubicBezTo>
                  <a:pt x="3285559" y="1614297"/>
                  <a:pt x="3295437" y="1668023"/>
                  <a:pt x="3287494" y="1722463"/>
                </a:cubicBezTo>
                <a:cubicBezTo>
                  <a:pt x="3285559" y="1750091"/>
                  <a:pt x="3275477" y="1773437"/>
                  <a:pt x="3243195" y="1769257"/>
                </a:cubicBezTo>
                <a:cubicBezTo>
                  <a:pt x="3206839" y="1768034"/>
                  <a:pt x="3166919" y="1775476"/>
                  <a:pt x="3133720" y="1782205"/>
                </a:cubicBezTo>
                <a:cubicBezTo>
                  <a:pt x="3027708" y="1806978"/>
                  <a:pt x="2914975" y="1821761"/>
                  <a:pt x="2821285" y="1881094"/>
                </a:cubicBezTo>
                <a:cubicBezTo>
                  <a:pt x="2800816" y="1898221"/>
                  <a:pt x="2761303" y="1921261"/>
                  <a:pt x="2774033" y="1952152"/>
                </a:cubicBezTo>
                <a:cubicBezTo>
                  <a:pt x="2790429" y="1977537"/>
                  <a:pt x="2813749" y="1999863"/>
                  <a:pt x="2841042" y="2013014"/>
                </a:cubicBezTo>
                <a:cubicBezTo>
                  <a:pt x="2921594" y="2040948"/>
                  <a:pt x="3003471" y="2040031"/>
                  <a:pt x="3086366" y="2039113"/>
                </a:cubicBezTo>
                <a:cubicBezTo>
                  <a:pt x="3101234" y="2039011"/>
                  <a:pt x="3116204" y="2038807"/>
                  <a:pt x="3131174" y="2038807"/>
                </a:cubicBezTo>
                <a:cubicBezTo>
                  <a:pt x="3144311" y="2039827"/>
                  <a:pt x="3160707" y="2039215"/>
                  <a:pt x="3178121" y="2038501"/>
                </a:cubicBezTo>
                <a:cubicBezTo>
                  <a:pt x="3234539" y="2036361"/>
                  <a:pt x="3302769" y="2034118"/>
                  <a:pt x="3314888" y="2090393"/>
                </a:cubicBezTo>
                <a:cubicBezTo>
                  <a:pt x="3369982" y="2227818"/>
                  <a:pt x="3470189" y="2905363"/>
                  <a:pt x="3334033" y="2982945"/>
                </a:cubicBezTo>
                <a:cubicBezTo>
                  <a:pt x="3304093" y="2996097"/>
                  <a:pt x="3263664" y="2973056"/>
                  <a:pt x="3234131" y="2970508"/>
                </a:cubicBezTo>
                <a:cubicBezTo>
                  <a:pt x="3172825" y="2958376"/>
                  <a:pt x="3111214" y="2946652"/>
                  <a:pt x="3049094" y="2939108"/>
                </a:cubicBezTo>
                <a:cubicBezTo>
                  <a:pt x="2938397" y="2924122"/>
                  <a:pt x="2823831" y="2909645"/>
                  <a:pt x="2712422" y="2917597"/>
                </a:cubicBezTo>
                <a:cubicBezTo>
                  <a:pt x="2678510" y="2920247"/>
                  <a:pt x="2638590" y="2924223"/>
                  <a:pt x="2609159" y="2940025"/>
                </a:cubicBezTo>
                <a:cubicBezTo>
                  <a:pt x="2661809" y="2974280"/>
                  <a:pt x="2716088" y="2996912"/>
                  <a:pt x="2769246" y="3028720"/>
                </a:cubicBezTo>
                <a:cubicBezTo>
                  <a:pt x="2926177" y="3092335"/>
                  <a:pt x="3098586" y="3085505"/>
                  <a:pt x="3264071" y="3096311"/>
                </a:cubicBezTo>
                <a:cubicBezTo>
                  <a:pt x="3390451" y="3102632"/>
                  <a:pt x="3376193" y="3114560"/>
                  <a:pt x="3371102" y="3231392"/>
                </a:cubicBezTo>
                <a:cubicBezTo>
                  <a:pt x="3361121" y="3346797"/>
                  <a:pt x="3331487" y="3466382"/>
                  <a:pt x="3288105" y="3573733"/>
                </a:cubicBezTo>
                <a:cubicBezTo>
                  <a:pt x="3248694" y="3665180"/>
                  <a:pt x="3192684" y="3747655"/>
                  <a:pt x="3135961" y="3829112"/>
                </a:cubicBezTo>
                <a:cubicBezTo>
                  <a:pt x="3075266" y="3907713"/>
                  <a:pt x="3012636" y="3986825"/>
                  <a:pt x="2936972" y="4051664"/>
                </a:cubicBezTo>
                <a:cubicBezTo>
                  <a:pt x="2897663" y="4084185"/>
                  <a:pt x="2854484" y="4111405"/>
                  <a:pt x="2811101" y="4138115"/>
                </a:cubicBezTo>
                <a:cubicBezTo>
                  <a:pt x="2769246" y="4162277"/>
                  <a:pt x="2729530" y="4192249"/>
                  <a:pt x="2683398" y="4207644"/>
                </a:cubicBezTo>
                <a:cubicBezTo>
                  <a:pt x="2631461" y="4228441"/>
                  <a:pt x="2598976" y="4187662"/>
                  <a:pt x="2571887" y="4149227"/>
                </a:cubicBezTo>
                <a:cubicBezTo>
                  <a:pt x="2530338" y="4096622"/>
                  <a:pt x="2490825" y="4042590"/>
                  <a:pt x="2446933" y="3991820"/>
                </a:cubicBezTo>
                <a:cubicBezTo>
                  <a:pt x="2393673" y="3927899"/>
                  <a:pt x="2319434" y="3888955"/>
                  <a:pt x="2249472" y="3846544"/>
                </a:cubicBezTo>
                <a:cubicBezTo>
                  <a:pt x="2206089" y="3819427"/>
                  <a:pt x="2167188" y="3785274"/>
                  <a:pt x="2122889" y="3759379"/>
                </a:cubicBezTo>
                <a:cubicBezTo>
                  <a:pt x="2078284" y="3737359"/>
                  <a:pt x="2035513" y="3712483"/>
                  <a:pt x="1988057" y="3699842"/>
                </a:cubicBezTo>
                <a:cubicBezTo>
                  <a:pt x="2008220" y="3728999"/>
                  <a:pt x="2024514" y="3757850"/>
                  <a:pt x="2047326" y="3783949"/>
                </a:cubicBezTo>
                <a:cubicBezTo>
                  <a:pt x="2089486" y="3830437"/>
                  <a:pt x="2140710" y="3866934"/>
                  <a:pt x="2188879" y="3906694"/>
                </a:cubicBezTo>
                <a:cubicBezTo>
                  <a:pt x="2265460" y="3972042"/>
                  <a:pt x="2331654" y="4048707"/>
                  <a:pt x="2406504" y="4115993"/>
                </a:cubicBezTo>
                <a:cubicBezTo>
                  <a:pt x="2429927" y="4135770"/>
                  <a:pt x="2448359" y="4160544"/>
                  <a:pt x="2470865" y="4181239"/>
                </a:cubicBezTo>
                <a:cubicBezTo>
                  <a:pt x="2491130" y="4197551"/>
                  <a:pt x="2511803" y="4213149"/>
                  <a:pt x="2531661" y="4229970"/>
                </a:cubicBezTo>
                <a:cubicBezTo>
                  <a:pt x="2554371" y="4254336"/>
                  <a:pt x="2610585" y="4275745"/>
                  <a:pt x="2598364" y="4315708"/>
                </a:cubicBezTo>
                <a:cubicBezTo>
                  <a:pt x="2584820" y="4340991"/>
                  <a:pt x="2560990" y="4359648"/>
                  <a:pt x="2543067" y="4381974"/>
                </a:cubicBezTo>
                <a:cubicBezTo>
                  <a:pt x="2513738" y="4416433"/>
                  <a:pt x="2489501" y="4455377"/>
                  <a:pt x="2456506" y="4486573"/>
                </a:cubicBezTo>
                <a:cubicBezTo>
                  <a:pt x="2419336" y="4520318"/>
                  <a:pt x="2372287" y="4540095"/>
                  <a:pt x="2326359" y="4558955"/>
                </a:cubicBezTo>
                <a:cubicBezTo>
                  <a:pt x="2245704" y="4591069"/>
                  <a:pt x="2165762" y="4630217"/>
                  <a:pt x="2077062" y="4630727"/>
                </a:cubicBezTo>
                <a:cubicBezTo>
                  <a:pt x="2060361" y="4631135"/>
                  <a:pt x="2042234" y="4632562"/>
                  <a:pt x="2024005" y="4632562"/>
                </a:cubicBezTo>
                <a:cubicBezTo>
                  <a:pt x="1990195" y="4632766"/>
                  <a:pt x="1956793" y="4627974"/>
                  <a:pt x="1933269" y="4603609"/>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8" name="Google Shape;1128;p28"/>
          <p:cNvSpPr/>
          <p:nvPr/>
        </p:nvSpPr>
        <p:spPr>
          <a:xfrm>
            <a:off x="601545" y="2210729"/>
            <a:ext cx="51" cy="271"/>
          </a:xfrm>
          <a:custGeom>
            <a:avLst/>
            <a:gdLst/>
            <a:ahLst/>
            <a:cxnLst/>
            <a:rect l="l" t="t" r="r" b="b"/>
            <a:pathLst>
              <a:path w="76" h="407" extrusionOk="0">
                <a:moveTo>
                  <a:pt x="76" y="0"/>
                </a:moveTo>
                <a:cubicBezTo>
                  <a:pt x="76" y="102"/>
                  <a:pt x="76" y="306"/>
                  <a:pt x="76" y="408"/>
                </a:cubicBezTo>
                <a:cubicBezTo>
                  <a:pt x="-25" y="306"/>
                  <a:pt x="-25" y="204"/>
                  <a:pt x="76" y="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9" name="Google Shape;1129;p28"/>
          <p:cNvSpPr/>
          <p:nvPr/>
        </p:nvSpPr>
        <p:spPr>
          <a:xfrm>
            <a:off x="9934" y="-67191"/>
            <a:ext cx="1037676" cy="3047028"/>
          </a:xfrm>
          <a:custGeom>
            <a:avLst/>
            <a:gdLst/>
            <a:ahLst/>
            <a:cxnLst/>
            <a:rect l="l" t="t" r="r" b="b"/>
            <a:pathLst>
              <a:path w="1556514" h="4570541" extrusionOk="0">
                <a:moveTo>
                  <a:pt x="140928" y="4569503"/>
                </a:moveTo>
                <a:cubicBezTo>
                  <a:pt x="73207" y="4557576"/>
                  <a:pt x="-56839" y="4529948"/>
                  <a:pt x="27584" y="4441967"/>
                </a:cubicBezTo>
                <a:cubicBezTo>
                  <a:pt x="77077" y="4376618"/>
                  <a:pt x="125653" y="4310556"/>
                  <a:pt x="171785" y="4242659"/>
                </a:cubicBezTo>
                <a:cubicBezTo>
                  <a:pt x="233091" y="4148459"/>
                  <a:pt x="296229" y="4060274"/>
                  <a:pt x="354073" y="3965157"/>
                </a:cubicBezTo>
                <a:cubicBezTo>
                  <a:pt x="420165" y="3850670"/>
                  <a:pt x="482489" y="3733940"/>
                  <a:pt x="543285" y="3616496"/>
                </a:cubicBezTo>
                <a:cubicBezTo>
                  <a:pt x="586362" y="3530758"/>
                  <a:pt x="621292" y="3441554"/>
                  <a:pt x="657037" y="3352655"/>
                </a:cubicBezTo>
                <a:cubicBezTo>
                  <a:pt x="756124" y="3128268"/>
                  <a:pt x="839019" y="2897459"/>
                  <a:pt x="927923" y="2668994"/>
                </a:cubicBezTo>
                <a:cubicBezTo>
                  <a:pt x="993302" y="2510057"/>
                  <a:pt x="1043406" y="2346227"/>
                  <a:pt x="1092796" y="2181989"/>
                </a:cubicBezTo>
                <a:cubicBezTo>
                  <a:pt x="1133735" y="2049967"/>
                  <a:pt x="1180580" y="1919678"/>
                  <a:pt x="1218056" y="1786636"/>
                </a:cubicBezTo>
                <a:cubicBezTo>
                  <a:pt x="1301562" y="1482322"/>
                  <a:pt x="1349832" y="1170871"/>
                  <a:pt x="1411342" y="861970"/>
                </a:cubicBezTo>
                <a:cubicBezTo>
                  <a:pt x="1445763" y="681216"/>
                  <a:pt x="1480081" y="497201"/>
                  <a:pt x="1493626" y="314001"/>
                </a:cubicBezTo>
                <a:cubicBezTo>
                  <a:pt x="1496579" y="242841"/>
                  <a:pt x="1506355" y="170254"/>
                  <a:pt x="1506050" y="99401"/>
                </a:cubicBezTo>
                <a:cubicBezTo>
                  <a:pt x="1505643" y="76564"/>
                  <a:pt x="1499634" y="54034"/>
                  <a:pt x="1501569" y="31198"/>
                </a:cubicBezTo>
                <a:cubicBezTo>
                  <a:pt x="1502384" y="22022"/>
                  <a:pt x="1511040" y="14580"/>
                  <a:pt x="1520103" y="14172"/>
                </a:cubicBezTo>
                <a:cubicBezTo>
                  <a:pt x="1520001" y="7138"/>
                  <a:pt x="1525093" y="-4790"/>
                  <a:pt x="1533240" y="2041"/>
                </a:cubicBezTo>
                <a:cubicBezTo>
                  <a:pt x="1537619" y="7546"/>
                  <a:pt x="1537110" y="15803"/>
                  <a:pt x="1537517" y="22634"/>
                </a:cubicBezTo>
                <a:cubicBezTo>
                  <a:pt x="1572855" y="140791"/>
                  <a:pt x="1549331" y="269857"/>
                  <a:pt x="1542609" y="390665"/>
                </a:cubicBezTo>
                <a:cubicBezTo>
                  <a:pt x="1534870" y="553170"/>
                  <a:pt x="1543628" y="716388"/>
                  <a:pt x="1525908" y="878281"/>
                </a:cubicBezTo>
                <a:cubicBezTo>
                  <a:pt x="1511549" y="1002250"/>
                  <a:pt x="1495357" y="1126218"/>
                  <a:pt x="1476721" y="1249677"/>
                </a:cubicBezTo>
                <a:cubicBezTo>
                  <a:pt x="1447697" y="1401273"/>
                  <a:pt x="1414295" y="1552564"/>
                  <a:pt x="1380689" y="1702835"/>
                </a:cubicBezTo>
                <a:cubicBezTo>
                  <a:pt x="1350138" y="1839547"/>
                  <a:pt x="1319689" y="1976259"/>
                  <a:pt x="1282417" y="2111237"/>
                </a:cubicBezTo>
                <a:cubicBezTo>
                  <a:pt x="1248607" y="2230313"/>
                  <a:pt x="1202475" y="2346125"/>
                  <a:pt x="1161129" y="2462447"/>
                </a:cubicBezTo>
                <a:cubicBezTo>
                  <a:pt x="1103286" y="2639123"/>
                  <a:pt x="1050534" y="2817837"/>
                  <a:pt x="976601" y="2988600"/>
                </a:cubicBezTo>
                <a:cubicBezTo>
                  <a:pt x="920081" y="3125516"/>
                  <a:pt x="881485" y="3266713"/>
                  <a:pt x="827512" y="3403935"/>
                </a:cubicBezTo>
                <a:cubicBezTo>
                  <a:pt x="692680" y="3736998"/>
                  <a:pt x="567115" y="4080154"/>
                  <a:pt x="361710" y="4377536"/>
                </a:cubicBezTo>
                <a:cubicBezTo>
                  <a:pt x="321485" y="4432486"/>
                  <a:pt x="281259" y="4488761"/>
                  <a:pt x="226675" y="4530355"/>
                </a:cubicBezTo>
                <a:cubicBezTo>
                  <a:pt x="201419" y="4549624"/>
                  <a:pt x="175044" y="4576130"/>
                  <a:pt x="140928" y="4569503"/>
                </a:cubicBezTo>
                <a:close/>
                <a:moveTo>
                  <a:pt x="152843" y="4523423"/>
                </a:moveTo>
                <a:cubicBezTo>
                  <a:pt x="153047" y="4523423"/>
                  <a:pt x="153251" y="4523423"/>
                  <a:pt x="153352" y="4523423"/>
                </a:cubicBezTo>
                <a:cubicBezTo>
                  <a:pt x="155287" y="4522913"/>
                  <a:pt x="157222" y="4522302"/>
                  <a:pt x="159055" y="4521588"/>
                </a:cubicBezTo>
                <a:cubicBezTo>
                  <a:pt x="158037" y="4521996"/>
                  <a:pt x="157120" y="4522302"/>
                  <a:pt x="156102" y="4522607"/>
                </a:cubicBezTo>
                <a:cubicBezTo>
                  <a:pt x="347148" y="4406795"/>
                  <a:pt x="534935" y="3983202"/>
                  <a:pt x="625773" y="3773393"/>
                </a:cubicBezTo>
                <a:cubicBezTo>
                  <a:pt x="681783" y="3650139"/>
                  <a:pt x="726999" y="3522092"/>
                  <a:pt x="779139" y="3397206"/>
                </a:cubicBezTo>
                <a:cubicBezTo>
                  <a:pt x="829447" y="3271505"/>
                  <a:pt x="866312" y="3140909"/>
                  <a:pt x="915091" y="3014698"/>
                </a:cubicBezTo>
                <a:cubicBezTo>
                  <a:pt x="983424" y="2851786"/>
                  <a:pt x="1042693" y="2685611"/>
                  <a:pt x="1093204" y="2516378"/>
                </a:cubicBezTo>
                <a:cubicBezTo>
                  <a:pt x="1127217" y="2407294"/>
                  <a:pt x="1171822" y="2301982"/>
                  <a:pt x="1206955" y="2193305"/>
                </a:cubicBezTo>
                <a:cubicBezTo>
                  <a:pt x="1244431" y="2082386"/>
                  <a:pt x="1270400" y="1968001"/>
                  <a:pt x="1298201" y="1854329"/>
                </a:cubicBezTo>
                <a:cubicBezTo>
                  <a:pt x="1354619" y="1585799"/>
                  <a:pt x="1427432" y="1319715"/>
                  <a:pt x="1456354" y="1046393"/>
                </a:cubicBezTo>
                <a:cubicBezTo>
                  <a:pt x="1475601" y="914167"/>
                  <a:pt x="1491385" y="781125"/>
                  <a:pt x="1489858" y="647778"/>
                </a:cubicBezTo>
                <a:cubicBezTo>
                  <a:pt x="1426821" y="1007245"/>
                  <a:pt x="1366330" y="1367732"/>
                  <a:pt x="1281907" y="1722918"/>
                </a:cubicBezTo>
                <a:cubicBezTo>
                  <a:pt x="1245551" y="1865645"/>
                  <a:pt x="1197485" y="2005008"/>
                  <a:pt x="1152167" y="2145084"/>
                </a:cubicBezTo>
                <a:cubicBezTo>
                  <a:pt x="1115710" y="2260387"/>
                  <a:pt x="1083427" y="2377117"/>
                  <a:pt x="1043711" y="2491401"/>
                </a:cubicBezTo>
                <a:cubicBezTo>
                  <a:pt x="1002976" y="2611291"/>
                  <a:pt x="953178" y="2727715"/>
                  <a:pt x="908981" y="2846281"/>
                </a:cubicBezTo>
                <a:cubicBezTo>
                  <a:pt x="843398" y="3029991"/>
                  <a:pt x="768548" y="3209928"/>
                  <a:pt x="692476" y="3389560"/>
                </a:cubicBezTo>
                <a:cubicBezTo>
                  <a:pt x="656630" y="3480090"/>
                  <a:pt x="620172" y="3570415"/>
                  <a:pt x="575262" y="3656867"/>
                </a:cubicBezTo>
                <a:cubicBezTo>
                  <a:pt x="530963" y="3743727"/>
                  <a:pt x="482896" y="3828547"/>
                  <a:pt x="437070" y="3914693"/>
                </a:cubicBezTo>
                <a:cubicBezTo>
                  <a:pt x="382892" y="4015927"/>
                  <a:pt x="316088" y="4109107"/>
                  <a:pt x="253254" y="4204836"/>
                </a:cubicBezTo>
                <a:cubicBezTo>
                  <a:pt x="189199" y="4303522"/>
                  <a:pt x="119645" y="4398333"/>
                  <a:pt x="48664" y="4492125"/>
                </a:cubicBezTo>
                <a:cubicBezTo>
                  <a:pt x="81252" y="4511495"/>
                  <a:pt x="116488" y="4517714"/>
                  <a:pt x="152843" y="45234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0" name="Google Shape;1130;p28"/>
          <p:cNvSpPr/>
          <p:nvPr/>
        </p:nvSpPr>
        <p:spPr>
          <a:xfrm>
            <a:off x="346665" y="2139552"/>
            <a:ext cx="123043" cy="60640"/>
          </a:xfrm>
          <a:custGeom>
            <a:avLst/>
            <a:gdLst/>
            <a:ahLst/>
            <a:cxnLst/>
            <a:rect l="l" t="t" r="r" b="b"/>
            <a:pathLst>
              <a:path w="184564" h="90960" extrusionOk="0">
                <a:moveTo>
                  <a:pt x="18839" y="90860"/>
                </a:moveTo>
                <a:cubicBezTo>
                  <a:pt x="10794" y="91778"/>
                  <a:pt x="-6620" y="86375"/>
                  <a:pt x="2647" y="76282"/>
                </a:cubicBezTo>
                <a:cubicBezTo>
                  <a:pt x="12831" y="68534"/>
                  <a:pt x="25051" y="64150"/>
                  <a:pt x="36559" y="58645"/>
                </a:cubicBezTo>
                <a:cubicBezTo>
                  <a:pt x="31161" y="27347"/>
                  <a:pt x="106317" y="11749"/>
                  <a:pt x="129434" y="4307"/>
                </a:cubicBezTo>
                <a:cubicBezTo>
                  <a:pt x="151532" y="-4461"/>
                  <a:pt x="190841" y="-1810"/>
                  <a:pt x="183713" y="30915"/>
                </a:cubicBezTo>
                <a:cubicBezTo>
                  <a:pt x="177399" y="50693"/>
                  <a:pt x="153060" y="50999"/>
                  <a:pt x="136766" y="58033"/>
                </a:cubicBezTo>
                <a:cubicBezTo>
                  <a:pt x="98272" y="71184"/>
                  <a:pt x="60185" y="89637"/>
                  <a:pt x="18839" y="9086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1" name="Google Shape;1131;p28"/>
          <p:cNvSpPr/>
          <p:nvPr/>
        </p:nvSpPr>
        <p:spPr>
          <a:xfrm>
            <a:off x="554887" y="2165421"/>
            <a:ext cx="126644" cy="125240"/>
          </a:xfrm>
          <a:custGeom>
            <a:avLst/>
            <a:gdLst/>
            <a:ahLst/>
            <a:cxnLst/>
            <a:rect l="l" t="t" r="r" b="b"/>
            <a:pathLst>
              <a:path w="189966" h="187860" extrusionOk="0">
                <a:moveTo>
                  <a:pt x="160698" y="186934"/>
                </a:moveTo>
                <a:cubicBezTo>
                  <a:pt x="128009" y="168176"/>
                  <a:pt x="104484" y="135552"/>
                  <a:pt x="78312" y="108740"/>
                </a:cubicBezTo>
                <a:cubicBezTo>
                  <a:pt x="49493" y="79787"/>
                  <a:pt x="14665" y="51445"/>
                  <a:pt x="0" y="12297"/>
                </a:cubicBezTo>
                <a:cubicBezTo>
                  <a:pt x="5601" y="-26443"/>
                  <a:pt x="61815" y="37886"/>
                  <a:pt x="74544" y="47265"/>
                </a:cubicBezTo>
                <a:cubicBezTo>
                  <a:pt x="112733" y="76524"/>
                  <a:pt x="142673" y="114347"/>
                  <a:pt x="180047" y="144625"/>
                </a:cubicBezTo>
                <a:cubicBezTo>
                  <a:pt x="200720" y="160122"/>
                  <a:pt x="186565" y="193866"/>
                  <a:pt x="160698" y="1869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2" name="Google Shape;1132;p28"/>
          <p:cNvSpPr/>
          <p:nvPr/>
        </p:nvSpPr>
        <p:spPr>
          <a:xfrm>
            <a:off x="42377" y="1619407"/>
            <a:ext cx="556656" cy="229220"/>
          </a:xfrm>
          <a:custGeom>
            <a:avLst/>
            <a:gdLst/>
            <a:ahLst/>
            <a:cxnLst/>
            <a:rect l="l" t="t" r="r" b="b"/>
            <a:pathLst>
              <a:path w="834984" h="343829" extrusionOk="0">
                <a:moveTo>
                  <a:pt x="816323" y="342172"/>
                </a:moveTo>
                <a:cubicBezTo>
                  <a:pt x="796770" y="327389"/>
                  <a:pt x="781495" y="306796"/>
                  <a:pt x="759600" y="294664"/>
                </a:cubicBezTo>
                <a:cubicBezTo>
                  <a:pt x="701655" y="259186"/>
                  <a:pt x="634442" y="243283"/>
                  <a:pt x="573951" y="213004"/>
                </a:cubicBezTo>
                <a:cubicBezTo>
                  <a:pt x="496046" y="174774"/>
                  <a:pt x="410809" y="155505"/>
                  <a:pt x="330663" y="122678"/>
                </a:cubicBezTo>
                <a:cubicBezTo>
                  <a:pt x="241352" y="94235"/>
                  <a:pt x="148579" y="78025"/>
                  <a:pt x="57741" y="54985"/>
                </a:cubicBezTo>
                <a:cubicBezTo>
                  <a:pt x="36661" y="48664"/>
                  <a:pt x="-2241" y="50907"/>
                  <a:pt x="101" y="20119"/>
                </a:cubicBezTo>
                <a:cubicBezTo>
                  <a:pt x="1731" y="8089"/>
                  <a:pt x="13747" y="-2004"/>
                  <a:pt x="26171" y="341"/>
                </a:cubicBezTo>
                <a:cubicBezTo>
                  <a:pt x="125157" y="22871"/>
                  <a:pt x="224549" y="45300"/>
                  <a:pt x="322516" y="72010"/>
                </a:cubicBezTo>
                <a:cubicBezTo>
                  <a:pt x="374249" y="89341"/>
                  <a:pt x="428936" y="112687"/>
                  <a:pt x="480160" y="128285"/>
                </a:cubicBezTo>
                <a:cubicBezTo>
                  <a:pt x="535864" y="146024"/>
                  <a:pt x="587394" y="173142"/>
                  <a:pt x="640349" y="197304"/>
                </a:cubicBezTo>
                <a:cubicBezTo>
                  <a:pt x="684851" y="216776"/>
                  <a:pt x="732206" y="233088"/>
                  <a:pt x="772431" y="259594"/>
                </a:cubicBezTo>
                <a:cubicBezTo>
                  <a:pt x="790660" y="271318"/>
                  <a:pt x="851558" y="319335"/>
                  <a:pt x="830682" y="341254"/>
                </a:cubicBezTo>
                <a:cubicBezTo>
                  <a:pt x="826303" y="344517"/>
                  <a:pt x="820905" y="344517"/>
                  <a:pt x="816323" y="34217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3" name="Google Shape;1133;p28"/>
          <p:cNvSpPr/>
          <p:nvPr/>
        </p:nvSpPr>
        <p:spPr>
          <a:xfrm>
            <a:off x="664773" y="1806267"/>
            <a:ext cx="646193" cy="75707"/>
          </a:xfrm>
          <a:custGeom>
            <a:avLst/>
            <a:gdLst/>
            <a:ahLst/>
            <a:cxnLst/>
            <a:rect l="l" t="t" r="r" b="b"/>
            <a:pathLst>
              <a:path w="969290" h="113559" extrusionOk="0">
                <a:moveTo>
                  <a:pt x="5137" y="112856"/>
                </a:moveTo>
                <a:cubicBezTo>
                  <a:pt x="-1177" y="111429"/>
                  <a:pt x="-1889" y="101744"/>
                  <a:pt x="4221" y="99399"/>
                </a:cubicBezTo>
                <a:cubicBezTo>
                  <a:pt x="6970" y="98380"/>
                  <a:pt x="9414" y="96443"/>
                  <a:pt x="12164" y="95321"/>
                </a:cubicBezTo>
                <a:cubicBezTo>
                  <a:pt x="40373" y="83699"/>
                  <a:pt x="68887" y="72893"/>
                  <a:pt x="97503" y="62494"/>
                </a:cubicBezTo>
                <a:cubicBezTo>
                  <a:pt x="215939" y="14273"/>
                  <a:pt x="344865" y="11214"/>
                  <a:pt x="470735" y="4792"/>
                </a:cubicBezTo>
                <a:cubicBezTo>
                  <a:pt x="629295" y="3262"/>
                  <a:pt x="787855" y="102"/>
                  <a:pt x="946414" y="0"/>
                </a:cubicBezTo>
                <a:cubicBezTo>
                  <a:pt x="976456" y="1020"/>
                  <a:pt x="977373" y="45367"/>
                  <a:pt x="946414" y="46590"/>
                </a:cubicBezTo>
                <a:cubicBezTo>
                  <a:pt x="714532" y="49547"/>
                  <a:pt x="481835" y="41901"/>
                  <a:pt x="250666" y="63208"/>
                </a:cubicBezTo>
                <a:cubicBezTo>
                  <a:pt x="208200" y="68713"/>
                  <a:pt x="171233" y="79112"/>
                  <a:pt x="130498" y="89306"/>
                </a:cubicBezTo>
                <a:cubicBezTo>
                  <a:pt x="89254" y="97564"/>
                  <a:pt x="47603" y="117546"/>
                  <a:pt x="5137" y="11285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4" name="Google Shape;1134;p28"/>
          <p:cNvSpPr/>
          <p:nvPr/>
        </p:nvSpPr>
        <p:spPr>
          <a:xfrm>
            <a:off x="850825" y="1186015"/>
            <a:ext cx="642696" cy="162724"/>
          </a:xfrm>
          <a:custGeom>
            <a:avLst/>
            <a:gdLst/>
            <a:ahLst/>
            <a:cxnLst/>
            <a:rect l="l" t="t" r="r" b="b"/>
            <a:pathLst>
              <a:path w="964044" h="244086" extrusionOk="0">
                <a:moveTo>
                  <a:pt x="5907" y="243762"/>
                </a:moveTo>
                <a:cubicBezTo>
                  <a:pt x="4175" y="243150"/>
                  <a:pt x="2953" y="241825"/>
                  <a:pt x="2851" y="239990"/>
                </a:cubicBezTo>
                <a:cubicBezTo>
                  <a:pt x="1935" y="237441"/>
                  <a:pt x="102" y="235810"/>
                  <a:pt x="0" y="233159"/>
                </a:cubicBezTo>
                <a:cubicBezTo>
                  <a:pt x="102" y="229183"/>
                  <a:pt x="6008" y="229387"/>
                  <a:pt x="5907" y="233261"/>
                </a:cubicBezTo>
                <a:cubicBezTo>
                  <a:pt x="5907" y="233057"/>
                  <a:pt x="5907" y="233057"/>
                  <a:pt x="5907" y="232854"/>
                </a:cubicBezTo>
                <a:cubicBezTo>
                  <a:pt x="6008" y="233363"/>
                  <a:pt x="6416" y="233771"/>
                  <a:pt x="6518" y="234281"/>
                </a:cubicBezTo>
                <a:cubicBezTo>
                  <a:pt x="99596" y="163019"/>
                  <a:pt x="219764" y="140897"/>
                  <a:pt x="329951" y="107764"/>
                </a:cubicBezTo>
                <a:cubicBezTo>
                  <a:pt x="529347" y="50979"/>
                  <a:pt x="735261" y="18559"/>
                  <a:pt x="941481" y="5"/>
                </a:cubicBezTo>
                <a:cubicBezTo>
                  <a:pt x="967245" y="-505"/>
                  <a:pt x="973152" y="38643"/>
                  <a:pt x="947591" y="45066"/>
                </a:cubicBezTo>
                <a:cubicBezTo>
                  <a:pt x="710311" y="65863"/>
                  <a:pt x="474763" y="105317"/>
                  <a:pt x="245019" y="169238"/>
                </a:cubicBezTo>
                <a:cubicBezTo>
                  <a:pt x="185648" y="183919"/>
                  <a:pt x="126583" y="200740"/>
                  <a:pt x="69758" y="223576"/>
                </a:cubicBezTo>
                <a:cubicBezTo>
                  <a:pt x="48983" y="229897"/>
                  <a:pt x="28107" y="246617"/>
                  <a:pt x="5907" y="24376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5" name="Google Shape;1135;p28"/>
          <p:cNvSpPr/>
          <p:nvPr/>
        </p:nvSpPr>
        <p:spPr>
          <a:xfrm>
            <a:off x="169000" y="1043057"/>
            <a:ext cx="604369" cy="284873"/>
          </a:xfrm>
          <a:custGeom>
            <a:avLst/>
            <a:gdLst/>
            <a:ahLst/>
            <a:cxnLst/>
            <a:rect l="l" t="t" r="r" b="b"/>
            <a:pathLst>
              <a:path w="906553" h="427310" extrusionOk="0">
                <a:moveTo>
                  <a:pt x="895748" y="427310"/>
                </a:moveTo>
                <a:cubicBezTo>
                  <a:pt x="878538" y="424354"/>
                  <a:pt x="866928" y="408348"/>
                  <a:pt x="852875" y="399071"/>
                </a:cubicBezTo>
                <a:cubicBezTo>
                  <a:pt x="816825" y="372768"/>
                  <a:pt x="782811" y="349320"/>
                  <a:pt x="743808" y="329848"/>
                </a:cubicBezTo>
                <a:cubicBezTo>
                  <a:pt x="661524" y="294676"/>
                  <a:pt x="590747" y="236158"/>
                  <a:pt x="504695" y="209244"/>
                </a:cubicBezTo>
                <a:cubicBezTo>
                  <a:pt x="458156" y="194665"/>
                  <a:pt x="409783" y="175805"/>
                  <a:pt x="364771" y="159595"/>
                </a:cubicBezTo>
                <a:cubicBezTo>
                  <a:pt x="253362" y="120753"/>
                  <a:pt x="134315" y="106583"/>
                  <a:pt x="28812" y="51531"/>
                </a:cubicBezTo>
                <a:cubicBezTo>
                  <a:pt x="18832" y="46943"/>
                  <a:pt x="6408" y="43987"/>
                  <a:pt x="1927" y="32670"/>
                </a:cubicBezTo>
                <a:cubicBezTo>
                  <a:pt x="-6423" y="14116"/>
                  <a:pt x="13944" y="-6376"/>
                  <a:pt x="32682" y="1882"/>
                </a:cubicBezTo>
                <a:cubicBezTo>
                  <a:pt x="67816" y="15543"/>
                  <a:pt x="100709" y="34404"/>
                  <a:pt x="136555" y="46433"/>
                </a:cubicBezTo>
                <a:cubicBezTo>
                  <a:pt x="193177" y="64784"/>
                  <a:pt x="251631" y="76202"/>
                  <a:pt x="308659" y="93125"/>
                </a:cubicBezTo>
                <a:cubicBezTo>
                  <a:pt x="395424" y="118918"/>
                  <a:pt x="480152" y="152153"/>
                  <a:pt x="565186" y="183145"/>
                </a:cubicBezTo>
                <a:cubicBezTo>
                  <a:pt x="620993" y="207103"/>
                  <a:pt x="669569" y="244416"/>
                  <a:pt x="723339" y="272451"/>
                </a:cubicBezTo>
                <a:cubicBezTo>
                  <a:pt x="772017" y="295899"/>
                  <a:pt x="818861" y="323629"/>
                  <a:pt x="860105" y="358801"/>
                </a:cubicBezTo>
                <a:cubicBezTo>
                  <a:pt x="873140" y="369302"/>
                  <a:pt x="929965" y="420582"/>
                  <a:pt x="895748" y="42731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6" name="Google Shape;1136;p28"/>
          <p:cNvSpPr/>
          <p:nvPr/>
        </p:nvSpPr>
        <p:spPr>
          <a:xfrm>
            <a:off x="974637" y="531022"/>
            <a:ext cx="552812" cy="288537"/>
          </a:xfrm>
          <a:custGeom>
            <a:avLst/>
            <a:gdLst/>
            <a:ahLst/>
            <a:cxnLst/>
            <a:rect l="l" t="t" r="r" b="b"/>
            <a:pathLst>
              <a:path w="829218" h="432806" extrusionOk="0">
                <a:moveTo>
                  <a:pt x="12253" y="432792"/>
                </a:moveTo>
                <a:cubicBezTo>
                  <a:pt x="1866" y="433301"/>
                  <a:pt x="-3022" y="420762"/>
                  <a:pt x="1968" y="412504"/>
                </a:cubicBezTo>
                <a:cubicBezTo>
                  <a:pt x="3903" y="409140"/>
                  <a:pt x="8893" y="412198"/>
                  <a:pt x="7060" y="415461"/>
                </a:cubicBezTo>
                <a:cubicBezTo>
                  <a:pt x="5838" y="417296"/>
                  <a:pt x="5430" y="419640"/>
                  <a:pt x="6041" y="421781"/>
                </a:cubicBezTo>
                <a:cubicBezTo>
                  <a:pt x="37203" y="404858"/>
                  <a:pt x="61237" y="377638"/>
                  <a:pt x="90464" y="357350"/>
                </a:cubicBezTo>
                <a:cubicBezTo>
                  <a:pt x="159509" y="306580"/>
                  <a:pt x="233443" y="262335"/>
                  <a:pt x="306256" y="217070"/>
                </a:cubicBezTo>
                <a:cubicBezTo>
                  <a:pt x="463186" y="131026"/>
                  <a:pt x="633356" y="72508"/>
                  <a:pt x="797516" y="1859"/>
                </a:cubicBezTo>
                <a:cubicBezTo>
                  <a:pt x="825012" y="-9152"/>
                  <a:pt x="843139" y="31831"/>
                  <a:pt x="815338" y="44167"/>
                </a:cubicBezTo>
                <a:cubicBezTo>
                  <a:pt x="662786" y="108802"/>
                  <a:pt x="505652" y="162834"/>
                  <a:pt x="356360" y="234911"/>
                </a:cubicBezTo>
                <a:cubicBezTo>
                  <a:pt x="268475" y="282011"/>
                  <a:pt x="182626" y="333495"/>
                  <a:pt x="98407" y="386915"/>
                </a:cubicBezTo>
                <a:cubicBezTo>
                  <a:pt x="70911" y="403431"/>
                  <a:pt x="44943" y="428918"/>
                  <a:pt x="12253" y="43279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7" name="Google Shape;1137;p28"/>
          <p:cNvSpPr/>
          <p:nvPr/>
        </p:nvSpPr>
        <p:spPr>
          <a:xfrm>
            <a:off x="460389" y="528404"/>
            <a:ext cx="452899" cy="284040"/>
          </a:xfrm>
          <a:custGeom>
            <a:avLst/>
            <a:gdLst/>
            <a:ahLst/>
            <a:cxnLst/>
            <a:rect l="l" t="t" r="r" b="b"/>
            <a:pathLst>
              <a:path w="679347" h="426060" extrusionOk="0">
                <a:moveTo>
                  <a:pt x="664475" y="426013"/>
                </a:moveTo>
                <a:cubicBezTo>
                  <a:pt x="638711" y="417959"/>
                  <a:pt x="620787" y="387578"/>
                  <a:pt x="597059" y="373305"/>
                </a:cubicBezTo>
                <a:cubicBezTo>
                  <a:pt x="494917" y="303064"/>
                  <a:pt x="389516" y="236492"/>
                  <a:pt x="279532" y="179095"/>
                </a:cubicBezTo>
                <a:cubicBezTo>
                  <a:pt x="194295" y="126898"/>
                  <a:pt x="105392" y="84386"/>
                  <a:pt x="14146" y="45340"/>
                </a:cubicBezTo>
                <a:cubicBezTo>
                  <a:pt x="-13859" y="33106"/>
                  <a:pt x="3657" y="-9712"/>
                  <a:pt x="32477" y="2012"/>
                </a:cubicBezTo>
                <a:cubicBezTo>
                  <a:pt x="112113" y="37082"/>
                  <a:pt x="191545" y="72764"/>
                  <a:pt x="266192" y="117824"/>
                </a:cubicBezTo>
                <a:cubicBezTo>
                  <a:pt x="340533" y="160846"/>
                  <a:pt x="417114" y="199689"/>
                  <a:pt x="487483" y="249337"/>
                </a:cubicBezTo>
                <a:cubicBezTo>
                  <a:pt x="551742" y="293786"/>
                  <a:pt x="627305" y="329366"/>
                  <a:pt x="674048" y="394001"/>
                </a:cubicBezTo>
                <a:cubicBezTo>
                  <a:pt x="682093" y="404705"/>
                  <a:pt x="682500" y="427236"/>
                  <a:pt x="664475" y="42601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8" name="Google Shape;1138;p28"/>
          <p:cNvSpPr/>
          <p:nvPr/>
        </p:nvSpPr>
        <p:spPr>
          <a:xfrm>
            <a:off x="-421369" y="-380239"/>
            <a:ext cx="2206716" cy="3018896"/>
          </a:xfrm>
          <a:custGeom>
            <a:avLst/>
            <a:gdLst/>
            <a:ahLst/>
            <a:cxnLst/>
            <a:rect l="l" t="t" r="r" b="b"/>
            <a:pathLst>
              <a:path w="3310074" h="4528344" extrusionOk="0">
                <a:moveTo>
                  <a:pt x="3019433" y="3076375"/>
                </a:moveTo>
                <a:cubicBezTo>
                  <a:pt x="2920142" y="3071482"/>
                  <a:pt x="2820546" y="3056088"/>
                  <a:pt x="2726143" y="3024076"/>
                </a:cubicBezTo>
                <a:cubicBezTo>
                  <a:pt x="2687343" y="3009905"/>
                  <a:pt x="2654043" y="2984724"/>
                  <a:pt x="2616872" y="2966985"/>
                </a:cubicBezTo>
                <a:cubicBezTo>
                  <a:pt x="2580720" y="2947106"/>
                  <a:pt x="2536727" y="2931303"/>
                  <a:pt x="2511166" y="2897967"/>
                </a:cubicBezTo>
                <a:cubicBezTo>
                  <a:pt x="2491918" y="2830069"/>
                  <a:pt x="2614632" y="2817122"/>
                  <a:pt x="2660153" y="2813758"/>
                </a:cubicBezTo>
                <a:cubicBezTo>
                  <a:pt x="2762193" y="2806010"/>
                  <a:pt x="2863826" y="2815593"/>
                  <a:pt x="2964950" y="2829560"/>
                </a:cubicBezTo>
                <a:cubicBezTo>
                  <a:pt x="3066991" y="2841284"/>
                  <a:pt x="3168216" y="2859532"/>
                  <a:pt x="3268118" y="2883082"/>
                </a:cubicBezTo>
                <a:cubicBezTo>
                  <a:pt x="3272599" y="2880432"/>
                  <a:pt x="3278709" y="2871868"/>
                  <a:pt x="3280033" y="2867994"/>
                </a:cubicBezTo>
                <a:cubicBezTo>
                  <a:pt x="3325859" y="2731996"/>
                  <a:pt x="3308547" y="2584783"/>
                  <a:pt x="3297345" y="2445217"/>
                </a:cubicBezTo>
                <a:cubicBezTo>
                  <a:pt x="3280949" y="2308403"/>
                  <a:pt x="3267914" y="2166695"/>
                  <a:pt x="3220357" y="2036712"/>
                </a:cubicBezTo>
                <a:cubicBezTo>
                  <a:pt x="3198462" y="2027333"/>
                  <a:pt x="3174021" y="2028046"/>
                  <a:pt x="3149988" y="2028658"/>
                </a:cubicBezTo>
                <a:cubicBezTo>
                  <a:pt x="3140313" y="2028862"/>
                  <a:pt x="3130639" y="2029168"/>
                  <a:pt x="3121168" y="2028760"/>
                </a:cubicBezTo>
                <a:cubicBezTo>
                  <a:pt x="3093468" y="2028046"/>
                  <a:pt x="3065667" y="2028556"/>
                  <a:pt x="3037763" y="2029168"/>
                </a:cubicBezTo>
                <a:cubicBezTo>
                  <a:pt x="2979411" y="2030289"/>
                  <a:pt x="2921058" y="2031513"/>
                  <a:pt x="2863724" y="2021012"/>
                </a:cubicBezTo>
                <a:cubicBezTo>
                  <a:pt x="2828692" y="2013162"/>
                  <a:pt x="2791420" y="2008982"/>
                  <a:pt x="2759953" y="1990632"/>
                </a:cubicBezTo>
                <a:cubicBezTo>
                  <a:pt x="2677160" y="1936294"/>
                  <a:pt x="2639989" y="1866052"/>
                  <a:pt x="2733170" y="1797237"/>
                </a:cubicBezTo>
                <a:cubicBezTo>
                  <a:pt x="2818713" y="1734437"/>
                  <a:pt x="2926863" y="1714455"/>
                  <a:pt x="3028293" y="1691109"/>
                </a:cubicBezTo>
                <a:cubicBezTo>
                  <a:pt x="3082775" y="1678773"/>
                  <a:pt x="3137767" y="1664603"/>
                  <a:pt x="3193981" y="1665316"/>
                </a:cubicBezTo>
                <a:cubicBezTo>
                  <a:pt x="3205081" y="1605983"/>
                  <a:pt x="3186038" y="1549300"/>
                  <a:pt x="3170762" y="1492719"/>
                </a:cubicBezTo>
                <a:cubicBezTo>
                  <a:pt x="3164448" y="1465703"/>
                  <a:pt x="3160578" y="1438177"/>
                  <a:pt x="3155690" y="1414015"/>
                </a:cubicBezTo>
                <a:cubicBezTo>
                  <a:pt x="3131555" y="1290760"/>
                  <a:pt x="3108132" y="1167506"/>
                  <a:pt x="3066481" y="1048736"/>
                </a:cubicBezTo>
                <a:cubicBezTo>
                  <a:pt x="3041939" y="974620"/>
                  <a:pt x="3002528" y="906825"/>
                  <a:pt x="2976152" y="833525"/>
                </a:cubicBezTo>
                <a:cubicBezTo>
                  <a:pt x="2921873" y="855444"/>
                  <a:pt x="2873501" y="889596"/>
                  <a:pt x="2821564" y="916408"/>
                </a:cubicBezTo>
                <a:cubicBezTo>
                  <a:pt x="2781237" y="937511"/>
                  <a:pt x="2744779" y="954537"/>
                  <a:pt x="2705877" y="975844"/>
                </a:cubicBezTo>
                <a:cubicBezTo>
                  <a:pt x="2616770" y="1025390"/>
                  <a:pt x="2527256" y="1074427"/>
                  <a:pt x="2431326" y="1109599"/>
                </a:cubicBezTo>
                <a:cubicBezTo>
                  <a:pt x="2389369" y="1124178"/>
                  <a:pt x="2347412" y="1145791"/>
                  <a:pt x="2303011" y="1149869"/>
                </a:cubicBezTo>
                <a:cubicBezTo>
                  <a:pt x="2242317" y="1133455"/>
                  <a:pt x="2276330" y="1049348"/>
                  <a:pt x="2302502" y="1014890"/>
                </a:cubicBezTo>
                <a:cubicBezTo>
                  <a:pt x="2366354" y="933230"/>
                  <a:pt x="2443241" y="861356"/>
                  <a:pt x="2521960" y="794173"/>
                </a:cubicBezTo>
                <a:cubicBezTo>
                  <a:pt x="2601699" y="730659"/>
                  <a:pt x="2694777" y="688147"/>
                  <a:pt x="2780829" y="634625"/>
                </a:cubicBezTo>
                <a:cubicBezTo>
                  <a:pt x="2635203" y="585792"/>
                  <a:pt x="2602921" y="519730"/>
                  <a:pt x="2503935" y="416457"/>
                </a:cubicBezTo>
                <a:cubicBezTo>
                  <a:pt x="2420022" y="329699"/>
                  <a:pt x="2351078" y="229179"/>
                  <a:pt x="2268081" y="142523"/>
                </a:cubicBezTo>
                <a:cubicBezTo>
                  <a:pt x="2221746" y="87165"/>
                  <a:pt x="2160949" y="50872"/>
                  <a:pt x="2111355" y="0"/>
                </a:cubicBezTo>
                <a:cubicBezTo>
                  <a:pt x="2097709" y="36191"/>
                  <a:pt x="2072453" y="65960"/>
                  <a:pt x="2043837" y="91345"/>
                </a:cubicBezTo>
                <a:cubicBezTo>
                  <a:pt x="2014610" y="125804"/>
                  <a:pt x="1988234" y="162709"/>
                  <a:pt x="1955137" y="193701"/>
                </a:cubicBezTo>
                <a:cubicBezTo>
                  <a:pt x="1905237" y="243043"/>
                  <a:pt x="1843320" y="277298"/>
                  <a:pt x="1783949" y="313795"/>
                </a:cubicBezTo>
                <a:cubicBezTo>
                  <a:pt x="1684048" y="376697"/>
                  <a:pt x="1574064" y="420738"/>
                  <a:pt x="1472024" y="480174"/>
                </a:cubicBezTo>
                <a:cubicBezTo>
                  <a:pt x="1491678" y="499646"/>
                  <a:pt x="1515304" y="514428"/>
                  <a:pt x="1536893" y="531658"/>
                </a:cubicBezTo>
                <a:cubicBezTo>
                  <a:pt x="1595755" y="578452"/>
                  <a:pt x="1647183" y="634013"/>
                  <a:pt x="1697694" y="689575"/>
                </a:cubicBezTo>
                <a:cubicBezTo>
                  <a:pt x="1760629" y="760020"/>
                  <a:pt x="1807576" y="843312"/>
                  <a:pt x="1849634" y="927521"/>
                </a:cubicBezTo>
                <a:cubicBezTo>
                  <a:pt x="1881509" y="1002860"/>
                  <a:pt x="1905542" y="1091147"/>
                  <a:pt x="1878861" y="1171482"/>
                </a:cubicBezTo>
                <a:cubicBezTo>
                  <a:pt x="1846070" y="1263642"/>
                  <a:pt x="1738836" y="1249777"/>
                  <a:pt x="1673966" y="1200639"/>
                </a:cubicBezTo>
                <a:cubicBezTo>
                  <a:pt x="1599625" y="1137533"/>
                  <a:pt x="1532311" y="1066985"/>
                  <a:pt x="1472736" y="989709"/>
                </a:cubicBezTo>
                <a:cubicBezTo>
                  <a:pt x="1378537" y="884091"/>
                  <a:pt x="1298799" y="767870"/>
                  <a:pt x="1233013" y="642679"/>
                </a:cubicBezTo>
                <a:cubicBezTo>
                  <a:pt x="1139323" y="678972"/>
                  <a:pt x="1052660" y="729232"/>
                  <a:pt x="964571" y="774905"/>
                </a:cubicBezTo>
                <a:cubicBezTo>
                  <a:pt x="880148" y="826185"/>
                  <a:pt x="803465" y="882969"/>
                  <a:pt x="723422" y="939958"/>
                </a:cubicBezTo>
                <a:cubicBezTo>
                  <a:pt x="677086" y="975844"/>
                  <a:pt x="634722" y="1016317"/>
                  <a:pt x="591136" y="1055363"/>
                </a:cubicBezTo>
                <a:cubicBezTo>
                  <a:pt x="543680" y="1097977"/>
                  <a:pt x="493271" y="1137635"/>
                  <a:pt x="449990" y="1184735"/>
                </a:cubicBezTo>
                <a:cubicBezTo>
                  <a:pt x="497955" y="1208692"/>
                  <a:pt x="551419" y="1217460"/>
                  <a:pt x="599486" y="1241214"/>
                </a:cubicBezTo>
                <a:cubicBezTo>
                  <a:pt x="707535" y="1292188"/>
                  <a:pt x="808557" y="1349890"/>
                  <a:pt x="912125" y="1408102"/>
                </a:cubicBezTo>
                <a:cubicBezTo>
                  <a:pt x="1065389" y="1489457"/>
                  <a:pt x="1221607" y="1582331"/>
                  <a:pt x="1326193" y="1724344"/>
                </a:cubicBezTo>
                <a:cubicBezTo>
                  <a:pt x="1356133" y="1767570"/>
                  <a:pt x="1409496" y="1861464"/>
                  <a:pt x="1365706" y="1908156"/>
                </a:cubicBezTo>
                <a:cubicBezTo>
                  <a:pt x="1322324" y="1954950"/>
                  <a:pt x="1263564" y="1938129"/>
                  <a:pt x="1214784" y="1910705"/>
                </a:cubicBezTo>
                <a:cubicBezTo>
                  <a:pt x="1118345" y="1866052"/>
                  <a:pt x="1030765" y="1806412"/>
                  <a:pt x="941047" y="1750239"/>
                </a:cubicBezTo>
                <a:cubicBezTo>
                  <a:pt x="874344" y="1713334"/>
                  <a:pt x="815788" y="1663991"/>
                  <a:pt x="749186" y="1627086"/>
                </a:cubicBezTo>
                <a:cubicBezTo>
                  <a:pt x="707230" y="1604454"/>
                  <a:pt x="664458" y="1582943"/>
                  <a:pt x="625658" y="1554805"/>
                </a:cubicBezTo>
                <a:cubicBezTo>
                  <a:pt x="559974" y="1502506"/>
                  <a:pt x="486448" y="1461727"/>
                  <a:pt x="413634" y="1420438"/>
                </a:cubicBezTo>
                <a:cubicBezTo>
                  <a:pt x="412514" y="1420234"/>
                  <a:pt x="411394" y="1420234"/>
                  <a:pt x="410274" y="1420030"/>
                </a:cubicBezTo>
                <a:lnTo>
                  <a:pt x="405691" y="1420744"/>
                </a:lnTo>
                <a:cubicBezTo>
                  <a:pt x="401618" y="1421763"/>
                  <a:pt x="397544" y="1422987"/>
                  <a:pt x="396526" y="1423496"/>
                </a:cubicBezTo>
                <a:cubicBezTo>
                  <a:pt x="321981" y="1452144"/>
                  <a:pt x="271266" y="1518002"/>
                  <a:pt x="226051" y="1580904"/>
                </a:cubicBezTo>
                <a:cubicBezTo>
                  <a:pt x="149877" y="1681628"/>
                  <a:pt x="90914" y="1795300"/>
                  <a:pt x="57715" y="1917127"/>
                </a:cubicBezTo>
                <a:cubicBezTo>
                  <a:pt x="25433" y="2042319"/>
                  <a:pt x="13110" y="2174647"/>
                  <a:pt x="10259" y="2302694"/>
                </a:cubicBezTo>
                <a:cubicBezTo>
                  <a:pt x="15045" y="2333380"/>
                  <a:pt x="196722" y="2353973"/>
                  <a:pt x="233281" y="2362027"/>
                </a:cubicBezTo>
                <a:cubicBezTo>
                  <a:pt x="284913" y="2367329"/>
                  <a:pt x="336442" y="2372630"/>
                  <a:pt x="387055" y="2383640"/>
                </a:cubicBezTo>
                <a:cubicBezTo>
                  <a:pt x="463432" y="2395874"/>
                  <a:pt x="540014" y="2407700"/>
                  <a:pt x="612827" y="2435022"/>
                </a:cubicBezTo>
                <a:cubicBezTo>
                  <a:pt x="689204" y="2460917"/>
                  <a:pt x="770674" y="2466728"/>
                  <a:pt x="847357" y="2491297"/>
                </a:cubicBezTo>
                <a:cubicBezTo>
                  <a:pt x="895322" y="2506793"/>
                  <a:pt x="943287" y="2522595"/>
                  <a:pt x="990845" y="2539110"/>
                </a:cubicBezTo>
                <a:cubicBezTo>
                  <a:pt x="1029747" y="2556034"/>
                  <a:pt x="1077406" y="2566840"/>
                  <a:pt x="1104393" y="2601401"/>
                </a:cubicBezTo>
                <a:cubicBezTo>
                  <a:pt x="1126390" y="2642587"/>
                  <a:pt x="1128630" y="2695906"/>
                  <a:pt x="1097875" y="2733321"/>
                </a:cubicBezTo>
                <a:cubicBezTo>
                  <a:pt x="1044207" y="2802747"/>
                  <a:pt x="941149" y="2785110"/>
                  <a:pt x="863243" y="2789698"/>
                </a:cubicBezTo>
                <a:cubicBezTo>
                  <a:pt x="735948" y="2790004"/>
                  <a:pt x="611503" y="2754730"/>
                  <a:pt x="488586" y="2726083"/>
                </a:cubicBezTo>
                <a:cubicBezTo>
                  <a:pt x="370659" y="2703450"/>
                  <a:pt x="247335" y="2688770"/>
                  <a:pt x="130426" y="2664404"/>
                </a:cubicBezTo>
                <a:cubicBezTo>
                  <a:pt x="61992" y="2651865"/>
                  <a:pt x="25433" y="2632189"/>
                  <a:pt x="12296" y="2719966"/>
                </a:cubicBezTo>
                <a:cubicBezTo>
                  <a:pt x="-12553" y="2885631"/>
                  <a:pt x="-230" y="3058942"/>
                  <a:pt x="53743" y="3217369"/>
                </a:cubicBezTo>
                <a:cubicBezTo>
                  <a:pt x="87655" y="3308918"/>
                  <a:pt x="134398" y="3394452"/>
                  <a:pt x="184094" y="3478049"/>
                </a:cubicBezTo>
                <a:cubicBezTo>
                  <a:pt x="203240" y="3490079"/>
                  <a:pt x="227782" y="3489264"/>
                  <a:pt x="251103" y="3488448"/>
                </a:cubicBezTo>
                <a:cubicBezTo>
                  <a:pt x="257926" y="3488244"/>
                  <a:pt x="264749" y="3487938"/>
                  <a:pt x="271266" y="3488040"/>
                </a:cubicBezTo>
                <a:cubicBezTo>
                  <a:pt x="309455" y="3485186"/>
                  <a:pt x="347542" y="3480700"/>
                  <a:pt x="385425" y="3475398"/>
                </a:cubicBezTo>
                <a:cubicBezTo>
                  <a:pt x="467608" y="3464490"/>
                  <a:pt x="542661" y="3448382"/>
                  <a:pt x="621279" y="3427585"/>
                </a:cubicBezTo>
                <a:cubicBezTo>
                  <a:pt x="675558" y="3416371"/>
                  <a:pt x="729430" y="3402710"/>
                  <a:pt x="780959" y="3383442"/>
                </a:cubicBezTo>
                <a:cubicBezTo>
                  <a:pt x="814158" y="3373655"/>
                  <a:pt x="848986" y="3371208"/>
                  <a:pt x="883000" y="3366110"/>
                </a:cubicBezTo>
                <a:cubicBezTo>
                  <a:pt x="922309" y="3359586"/>
                  <a:pt x="962127" y="3355814"/>
                  <a:pt x="1001843" y="3353571"/>
                </a:cubicBezTo>
                <a:cubicBezTo>
                  <a:pt x="1009277" y="3353163"/>
                  <a:pt x="1017526" y="3354387"/>
                  <a:pt x="1024044" y="3358159"/>
                </a:cubicBezTo>
                <a:cubicBezTo>
                  <a:pt x="1096144" y="3426158"/>
                  <a:pt x="979745" y="3482535"/>
                  <a:pt x="924651" y="3504964"/>
                </a:cubicBezTo>
                <a:cubicBezTo>
                  <a:pt x="847764" y="3540033"/>
                  <a:pt x="766193" y="3563379"/>
                  <a:pt x="682687" y="3573880"/>
                </a:cubicBezTo>
                <a:cubicBezTo>
                  <a:pt x="631565" y="3583667"/>
                  <a:pt x="581156" y="3597940"/>
                  <a:pt x="529117" y="3602018"/>
                </a:cubicBezTo>
                <a:cubicBezTo>
                  <a:pt x="441130" y="3614047"/>
                  <a:pt x="350801" y="3608338"/>
                  <a:pt x="265258" y="3635049"/>
                </a:cubicBezTo>
                <a:cubicBezTo>
                  <a:pt x="302225" y="3718442"/>
                  <a:pt x="353041" y="3797350"/>
                  <a:pt x="401923" y="3873606"/>
                </a:cubicBezTo>
                <a:cubicBezTo>
                  <a:pt x="429826" y="3914284"/>
                  <a:pt x="456202" y="3957000"/>
                  <a:pt x="493983" y="3989521"/>
                </a:cubicBezTo>
                <a:cubicBezTo>
                  <a:pt x="557733" y="4042024"/>
                  <a:pt x="644600" y="4075259"/>
                  <a:pt x="727597" y="4060986"/>
                </a:cubicBezTo>
                <a:cubicBezTo>
                  <a:pt x="791143" y="4049670"/>
                  <a:pt x="845626" y="4013683"/>
                  <a:pt x="902043" y="3984730"/>
                </a:cubicBezTo>
                <a:cubicBezTo>
                  <a:pt x="948175" y="3964238"/>
                  <a:pt x="997973" y="3940688"/>
                  <a:pt x="1041050" y="3917852"/>
                </a:cubicBezTo>
                <a:cubicBezTo>
                  <a:pt x="1091663" y="3890734"/>
                  <a:pt x="1140850" y="3860965"/>
                  <a:pt x="1189019" y="3829667"/>
                </a:cubicBezTo>
                <a:cubicBezTo>
                  <a:pt x="1196759" y="3803976"/>
                  <a:pt x="1260509" y="3790417"/>
                  <a:pt x="1281385" y="3783689"/>
                </a:cubicBezTo>
                <a:cubicBezTo>
                  <a:pt x="1292995" y="3778999"/>
                  <a:pt x="1309390" y="3777572"/>
                  <a:pt x="1321305" y="3782057"/>
                </a:cubicBezTo>
                <a:cubicBezTo>
                  <a:pt x="1385360" y="3633723"/>
                  <a:pt x="1443000" y="3482841"/>
                  <a:pt x="1500436" y="3331958"/>
                </a:cubicBezTo>
                <a:cubicBezTo>
                  <a:pt x="1485873" y="3318807"/>
                  <a:pt x="1472635" y="3303617"/>
                  <a:pt x="1455119" y="3293932"/>
                </a:cubicBezTo>
                <a:cubicBezTo>
                  <a:pt x="1397173" y="3258352"/>
                  <a:pt x="1329961" y="3242550"/>
                  <a:pt x="1269470" y="3212271"/>
                </a:cubicBezTo>
                <a:cubicBezTo>
                  <a:pt x="1191565" y="3174041"/>
                  <a:pt x="1106328" y="3154773"/>
                  <a:pt x="1026182" y="3121946"/>
                </a:cubicBezTo>
                <a:cubicBezTo>
                  <a:pt x="936871" y="3093502"/>
                  <a:pt x="843996" y="3077293"/>
                  <a:pt x="753260" y="3054252"/>
                </a:cubicBezTo>
                <a:cubicBezTo>
                  <a:pt x="732180" y="3047830"/>
                  <a:pt x="693278" y="3050175"/>
                  <a:pt x="695620" y="3019386"/>
                </a:cubicBezTo>
                <a:cubicBezTo>
                  <a:pt x="697250" y="3007356"/>
                  <a:pt x="709266" y="2997264"/>
                  <a:pt x="721690" y="2999609"/>
                </a:cubicBezTo>
                <a:cubicBezTo>
                  <a:pt x="820676" y="3022139"/>
                  <a:pt x="920068" y="3044568"/>
                  <a:pt x="1018035" y="3071278"/>
                </a:cubicBezTo>
                <a:cubicBezTo>
                  <a:pt x="1069667" y="3088609"/>
                  <a:pt x="1124455" y="3111955"/>
                  <a:pt x="1175679" y="3127553"/>
                </a:cubicBezTo>
                <a:cubicBezTo>
                  <a:pt x="1231383" y="3145190"/>
                  <a:pt x="1282913" y="3172410"/>
                  <a:pt x="1335868" y="3196572"/>
                </a:cubicBezTo>
                <a:cubicBezTo>
                  <a:pt x="1380370" y="3216043"/>
                  <a:pt x="1427724" y="3232253"/>
                  <a:pt x="1467950" y="3258862"/>
                </a:cubicBezTo>
                <a:cubicBezTo>
                  <a:pt x="1477421" y="3264978"/>
                  <a:pt x="1498501" y="3280984"/>
                  <a:pt x="1513573" y="3297907"/>
                </a:cubicBezTo>
                <a:cubicBezTo>
                  <a:pt x="1533838" y="3244691"/>
                  <a:pt x="1554206" y="3191372"/>
                  <a:pt x="1574879" y="3138258"/>
                </a:cubicBezTo>
                <a:cubicBezTo>
                  <a:pt x="1640258" y="2979321"/>
                  <a:pt x="1690362" y="2815491"/>
                  <a:pt x="1739752" y="2651253"/>
                </a:cubicBezTo>
                <a:cubicBezTo>
                  <a:pt x="1749427" y="2619955"/>
                  <a:pt x="1759407" y="2588861"/>
                  <a:pt x="1769590" y="2557767"/>
                </a:cubicBezTo>
                <a:cubicBezTo>
                  <a:pt x="1758287" y="2551650"/>
                  <a:pt x="1749019" y="2540844"/>
                  <a:pt x="1738428" y="2533707"/>
                </a:cubicBezTo>
                <a:cubicBezTo>
                  <a:pt x="1702378" y="2507405"/>
                  <a:pt x="1668365" y="2483957"/>
                  <a:pt x="1629361" y="2464587"/>
                </a:cubicBezTo>
                <a:cubicBezTo>
                  <a:pt x="1546975" y="2429415"/>
                  <a:pt x="1476199" y="2370897"/>
                  <a:pt x="1390249" y="2343982"/>
                </a:cubicBezTo>
                <a:cubicBezTo>
                  <a:pt x="1343709" y="2329506"/>
                  <a:pt x="1295337" y="2310544"/>
                  <a:pt x="1250325" y="2294334"/>
                </a:cubicBezTo>
                <a:cubicBezTo>
                  <a:pt x="1138915" y="2255492"/>
                  <a:pt x="1019868" y="2241321"/>
                  <a:pt x="914366" y="2186167"/>
                </a:cubicBezTo>
                <a:cubicBezTo>
                  <a:pt x="904385" y="2181580"/>
                  <a:pt x="891961" y="2178623"/>
                  <a:pt x="887481" y="2167307"/>
                </a:cubicBezTo>
                <a:cubicBezTo>
                  <a:pt x="879130" y="2148753"/>
                  <a:pt x="899497" y="2128261"/>
                  <a:pt x="918235" y="2136519"/>
                </a:cubicBezTo>
                <a:cubicBezTo>
                  <a:pt x="953369" y="2150180"/>
                  <a:pt x="986262" y="2169040"/>
                  <a:pt x="1022109" y="2181070"/>
                </a:cubicBezTo>
                <a:cubicBezTo>
                  <a:pt x="1078628" y="2199421"/>
                  <a:pt x="1137184" y="2210839"/>
                  <a:pt x="1194213" y="2227762"/>
                </a:cubicBezTo>
                <a:cubicBezTo>
                  <a:pt x="1280978" y="2253555"/>
                  <a:pt x="1365706" y="2286688"/>
                  <a:pt x="1450740" y="2317782"/>
                </a:cubicBezTo>
                <a:cubicBezTo>
                  <a:pt x="1506546" y="2341740"/>
                  <a:pt x="1555122" y="2379053"/>
                  <a:pt x="1608892" y="2407088"/>
                </a:cubicBezTo>
                <a:cubicBezTo>
                  <a:pt x="1657570" y="2430638"/>
                  <a:pt x="1704415" y="2458266"/>
                  <a:pt x="1745659" y="2493438"/>
                </a:cubicBezTo>
                <a:cubicBezTo>
                  <a:pt x="1751973" y="2498433"/>
                  <a:pt x="1768063" y="2512706"/>
                  <a:pt x="1779570" y="2526979"/>
                </a:cubicBezTo>
                <a:cubicBezTo>
                  <a:pt x="1809103" y="2436959"/>
                  <a:pt x="1839247" y="2347041"/>
                  <a:pt x="1864910" y="2255798"/>
                </a:cubicBezTo>
                <a:cubicBezTo>
                  <a:pt x="1907885" y="2099104"/>
                  <a:pt x="1941593" y="1940575"/>
                  <a:pt x="1972449" y="1781435"/>
                </a:cubicBezTo>
                <a:cubicBezTo>
                  <a:pt x="1953915" y="1769099"/>
                  <a:pt x="1938639" y="1747282"/>
                  <a:pt x="1919698" y="1735864"/>
                </a:cubicBezTo>
                <a:cubicBezTo>
                  <a:pt x="1817556" y="1665622"/>
                  <a:pt x="1712155" y="1599050"/>
                  <a:pt x="1602171" y="1541654"/>
                </a:cubicBezTo>
                <a:cubicBezTo>
                  <a:pt x="1516934" y="1489558"/>
                  <a:pt x="1428030" y="1446944"/>
                  <a:pt x="1336784" y="1407898"/>
                </a:cubicBezTo>
                <a:cubicBezTo>
                  <a:pt x="1308779" y="1395665"/>
                  <a:pt x="1326397" y="1352847"/>
                  <a:pt x="1355115" y="1364571"/>
                </a:cubicBezTo>
                <a:cubicBezTo>
                  <a:pt x="1434751" y="1399641"/>
                  <a:pt x="1514286" y="1435220"/>
                  <a:pt x="1588830" y="1480383"/>
                </a:cubicBezTo>
                <a:cubicBezTo>
                  <a:pt x="1663171" y="1523405"/>
                  <a:pt x="1739752" y="1562349"/>
                  <a:pt x="1810121" y="1611896"/>
                </a:cubicBezTo>
                <a:cubicBezTo>
                  <a:pt x="1867659" y="1651655"/>
                  <a:pt x="1934362" y="1684381"/>
                  <a:pt x="1981105" y="1737190"/>
                </a:cubicBezTo>
                <a:cubicBezTo>
                  <a:pt x="2006972" y="1601905"/>
                  <a:pt x="2031311" y="1466314"/>
                  <a:pt x="2058298" y="1331132"/>
                </a:cubicBezTo>
                <a:cubicBezTo>
                  <a:pt x="2092718" y="1150378"/>
                  <a:pt x="2127037" y="966363"/>
                  <a:pt x="2140582" y="783163"/>
                </a:cubicBezTo>
                <a:cubicBezTo>
                  <a:pt x="2143535" y="712003"/>
                  <a:pt x="2153311" y="639416"/>
                  <a:pt x="2153006" y="568563"/>
                </a:cubicBezTo>
                <a:cubicBezTo>
                  <a:pt x="2152497" y="545726"/>
                  <a:pt x="2146590" y="523196"/>
                  <a:pt x="2148525" y="500360"/>
                </a:cubicBezTo>
                <a:cubicBezTo>
                  <a:pt x="2149340" y="491184"/>
                  <a:pt x="2158098" y="483742"/>
                  <a:pt x="2167059" y="483334"/>
                </a:cubicBezTo>
                <a:cubicBezTo>
                  <a:pt x="2166957" y="476300"/>
                  <a:pt x="2172049" y="464372"/>
                  <a:pt x="2180196" y="471202"/>
                </a:cubicBezTo>
                <a:cubicBezTo>
                  <a:pt x="2184575" y="476708"/>
                  <a:pt x="2184066" y="484965"/>
                  <a:pt x="2184473" y="491796"/>
                </a:cubicBezTo>
                <a:cubicBezTo>
                  <a:pt x="2219811" y="610055"/>
                  <a:pt x="2196286" y="739019"/>
                  <a:pt x="2189667" y="859827"/>
                </a:cubicBezTo>
                <a:cubicBezTo>
                  <a:pt x="2181927" y="1022332"/>
                  <a:pt x="2190584" y="1185550"/>
                  <a:pt x="2172864" y="1347443"/>
                </a:cubicBezTo>
                <a:cubicBezTo>
                  <a:pt x="2158505" y="1471514"/>
                  <a:pt x="2142313" y="1595380"/>
                  <a:pt x="2123677" y="1718839"/>
                </a:cubicBezTo>
                <a:cubicBezTo>
                  <a:pt x="2119705" y="1739840"/>
                  <a:pt x="2115530" y="1760943"/>
                  <a:pt x="2111355" y="1781945"/>
                </a:cubicBezTo>
                <a:cubicBezTo>
                  <a:pt x="2137425" y="1765123"/>
                  <a:pt x="2159116" y="1741879"/>
                  <a:pt x="2184677" y="1724140"/>
                </a:cubicBezTo>
                <a:cubicBezTo>
                  <a:pt x="2253722" y="1673370"/>
                  <a:pt x="2327758" y="1629125"/>
                  <a:pt x="2400469" y="1583860"/>
                </a:cubicBezTo>
                <a:cubicBezTo>
                  <a:pt x="2557501" y="1497816"/>
                  <a:pt x="2727671" y="1439298"/>
                  <a:pt x="2891729" y="1368648"/>
                </a:cubicBezTo>
                <a:cubicBezTo>
                  <a:pt x="2919225" y="1357638"/>
                  <a:pt x="2937454" y="1398621"/>
                  <a:pt x="2909653" y="1410957"/>
                </a:cubicBezTo>
                <a:cubicBezTo>
                  <a:pt x="2757101" y="1475592"/>
                  <a:pt x="2599967" y="1529624"/>
                  <a:pt x="2450573" y="1601701"/>
                </a:cubicBezTo>
                <a:cubicBezTo>
                  <a:pt x="2362688" y="1648801"/>
                  <a:pt x="2276738" y="1700284"/>
                  <a:pt x="2192620" y="1753807"/>
                </a:cubicBezTo>
                <a:cubicBezTo>
                  <a:pt x="2165532" y="1769915"/>
                  <a:pt x="2139869" y="1794892"/>
                  <a:pt x="2107790" y="1799276"/>
                </a:cubicBezTo>
                <a:cubicBezTo>
                  <a:pt x="2082738" y="1923958"/>
                  <a:pt x="2055243" y="2048334"/>
                  <a:pt x="2027543" y="2171997"/>
                </a:cubicBezTo>
                <a:cubicBezTo>
                  <a:pt x="1997705" y="2305650"/>
                  <a:pt x="1967968" y="2439406"/>
                  <a:pt x="1931816" y="2571428"/>
                </a:cubicBezTo>
                <a:cubicBezTo>
                  <a:pt x="2022349" y="2509546"/>
                  <a:pt x="2134777" y="2488239"/>
                  <a:pt x="2238447" y="2457043"/>
                </a:cubicBezTo>
                <a:cubicBezTo>
                  <a:pt x="2437741" y="2400258"/>
                  <a:pt x="2643757" y="2367838"/>
                  <a:pt x="2849976" y="2349284"/>
                </a:cubicBezTo>
                <a:cubicBezTo>
                  <a:pt x="2875741" y="2348774"/>
                  <a:pt x="2881648" y="2387922"/>
                  <a:pt x="2856087" y="2394345"/>
                </a:cubicBezTo>
                <a:cubicBezTo>
                  <a:pt x="2618807" y="2415142"/>
                  <a:pt x="2383259" y="2454596"/>
                  <a:pt x="2153515" y="2518517"/>
                </a:cubicBezTo>
                <a:cubicBezTo>
                  <a:pt x="2094144" y="2533198"/>
                  <a:pt x="2035079" y="2550019"/>
                  <a:pt x="1978254" y="2572855"/>
                </a:cubicBezTo>
                <a:cubicBezTo>
                  <a:pt x="1960942" y="2578055"/>
                  <a:pt x="1943629" y="2590390"/>
                  <a:pt x="1925706" y="2592837"/>
                </a:cubicBezTo>
                <a:cubicBezTo>
                  <a:pt x="1892304" y="2707630"/>
                  <a:pt x="1847903" y="2819365"/>
                  <a:pt x="1808085" y="2931711"/>
                </a:cubicBezTo>
                <a:cubicBezTo>
                  <a:pt x="1760425" y="3077293"/>
                  <a:pt x="1716228" y="3224301"/>
                  <a:pt x="1660727" y="3367130"/>
                </a:cubicBezTo>
                <a:cubicBezTo>
                  <a:pt x="1682622" y="3358363"/>
                  <a:pt x="1704720" y="3350003"/>
                  <a:pt x="1726921" y="3342051"/>
                </a:cubicBezTo>
                <a:cubicBezTo>
                  <a:pt x="1845357" y="3293830"/>
                  <a:pt x="1974282" y="3290771"/>
                  <a:pt x="2100153" y="3284349"/>
                </a:cubicBezTo>
                <a:cubicBezTo>
                  <a:pt x="2258712" y="3282819"/>
                  <a:pt x="2417272" y="3279659"/>
                  <a:pt x="2575832" y="3279557"/>
                </a:cubicBezTo>
                <a:cubicBezTo>
                  <a:pt x="2605976" y="3280576"/>
                  <a:pt x="2606790" y="3324924"/>
                  <a:pt x="2575832" y="3326147"/>
                </a:cubicBezTo>
                <a:cubicBezTo>
                  <a:pt x="2343950" y="3329104"/>
                  <a:pt x="2111253" y="3321458"/>
                  <a:pt x="1880083" y="3342765"/>
                </a:cubicBezTo>
                <a:cubicBezTo>
                  <a:pt x="1837617" y="3348270"/>
                  <a:pt x="1800651" y="3358668"/>
                  <a:pt x="1759916" y="3368863"/>
                </a:cubicBezTo>
                <a:cubicBezTo>
                  <a:pt x="1723866" y="3376204"/>
                  <a:pt x="1687612" y="3392311"/>
                  <a:pt x="1650645" y="3393127"/>
                </a:cubicBezTo>
                <a:cubicBezTo>
                  <a:pt x="1641989" y="3414841"/>
                  <a:pt x="1632926" y="3436556"/>
                  <a:pt x="1623658" y="3457965"/>
                </a:cubicBezTo>
                <a:cubicBezTo>
                  <a:pt x="1573657" y="3579079"/>
                  <a:pt x="1537708" y="3703456"/>
                  <a:pt x="1492798" y="3825487"/>
                </a:cubicBezTo>
                <a:cubicBezTo>
                  <a:pt x="1510823" y="3837313"/>
                  <a:pt x="1532005" y="3860353"/>
                  <a:pt x="1539134" y="3865654"/>
                </a:cubicBezTo>
                <a:cubicBezTo>
                  <a:pt x="1549725" y="3873810"/>
                  <a:pt x="1559705" y="3882578"/>
                  <a:pt x="1569379" y="3891651"/>
                </a:cubicBezTo>
                <a:cubicBezTo>
                  <a:pt x="1570092" y="3888287"/>
                  <a:pt x="1570805" y="3885126"/>
                  <a:pt x="1571518" y="3881864"/>
                </a:cubicBezTo>
                <a:cubicBezTo>
                  <a:pt x="1587303" y="3894404"/>
                  <a:pt x="1601152" y="3906943"/>
                  <a:pt x="1610114" y="3914590"/>
                </a:cubicBezTo>
                <a:cubicBezTo>
                  <a:pt x="1669587" y="3974942"/>
                  <a:pt x="1721727" y="4043757"/>
                  <a:pt x="1755944" y="4121645"/>
                </a:cubicBezTo>
                <a:cubicBezTo>
                  <a:pt x="1786903" y="4202388"/>
                  <a:pt x="1825499" y="4279664"/>
                  <a:pt x="1860021" y="4358980"/>
                </a:cubicBezTo>
                <a:cubicBezTo>
                  <a:pt x="1881611" y="4406487"/>
                  <a:pt x="1889554" y="4459806"/>
                  <a:pt x="1915523" y="4505071"/>
                </a:cubicBezTo>
                <a:cubicBezTo>
                  <a:pt x="1930900" y="4531577"/>
                  <a:pt x="1974384" y="4529334"/>
                  <a:pt x="2009212" y="4527092"/>
                </a:cubicBezTo>
                <a:cubicBezTo>
                  <a:pt x="2019294" y="4526480"/>
                  <a:pt x="2028765" y="4525766"/>
                  <a:pt x="2036504" y="4525868"/>
                </a:cubicBezTo>
                <a:cubicBezTo>
                  <a:pt x="2104633" y="4524237"/>
                  <a:pt x="2166754" y="4497425"/>
                  <a:pt x="2228569" y="4471428"/>
                </a:cubicBezTo>
                <a:cubicBezTo>
                  <a:pt x="2271747" y="4454097"/>
                  <a:pt x="2315843" y="4437887"/>
                  <a:pt x="2355355" y="4412910"/>
                </a:cubicBezTo>
                <a:cubicBezTo>
                  <a:pt x="2415134" y="4368665"/>
                  <a:pt x="2449860" y="4298932"/>
                  <a:pt x="2503019" y="4247653"/>
                </a:cubicBezTo>
                <a:cubicBezTo>
                  <a:pt x="2456785" y="4207384"/>
                  <a:pt x="2401793" y="4172313"/>
                  <a:pt x="2361771" y="4126131"/>
                </a:cubicBezTo>
                <a:cubicBezTo>
                  <a:pt x="2295272" y="4060477"/>
                  <a:pt x="2227041" y="3996657"/>
                  <a:pt x="2161662" y="3929678"/>
                </a:cubicBezTo>
                <a:cubicBezTo>
                  <a:pt x="2097912" y="3865859"/>
                  <a:pt x="2017970" y="3819472"/>
                  <a:pt x="1959516" y="3750148"/>
                </a:cubicBezTo>
                <a:cubicBezTo>
                  <a:pt x="1935890" y="3720889"/>
                  <a:pt x="1917050" y="3688265"/>
                  <a:pt x="1895766" y="3657273"/>
                </a:cubicBezTo>
                <a:cubicBezTo>
                  <a:pt x="1879676" y="3637394"/>
                  <a:pt x="1872649" y="3609664"/>
                  <a:pt x="1903200" y="3599265"/>
                </a:cubicBezTo>
                <a:cubicBezTo>
                  <a:pt x="1959312" y="3581424"/>
                  <a:pt x="2012166" y="3620572"/>
                  <a:pt x="2061862" y="3641369"/>
                </a:cubicBezTo>
                <a:cubicBezTo>
                  <a:pt x="2117668" y="3665633"/>
                  <a:pt x="2164208" y="3705393"/>
                  <a:pt x="2213904" y="3739647"/>
                </a:cubicBezTo>
                <a:cubicBezTo>
                  <a:pt x="2251075" y="3764420"/>
                  <a:pt x="2290791" y="3785014"/>
                  <a:pt x="2327961" y="3809889"/>
                </a:cubicBezTo>
                <a:cubicBezTo>
                  <a:pt x="2384583" y="3845367"/>
                  <a:pt x="2430918" y="3893588"/>
                  <a:pt x="2471653" y="3945989"/>
                </a:cubicBezTo>
                <a:cubicBezTo>
                  <a:pt x="2511369" y="3994109"/>
                  <a:pt x="2547725" y="4044879"/>
                  <a:pt x="2586830" y="4093406"/>
                </a:cubicBezTo>
                <a:cubicBezTo>
                  <a:pt x="2601291" y="4115528"/>
                  <a:pt x="2622982" y="4107271"/>
                  <a:pt x="2642840" y="4097891"/>
                </a:cubicBezTo>
                <a:cubicBezTo>
                  <a:pt x="2672271" y="4082599"/>
                  <a:pt x="2700378" y="4065064"/>
                  <a:pt x="2728689" y="4047835"/>
                </a:cubicBezTo>
                <a:cubicBezTo>
                  <a:pt x="2780015" y="4016435"/>
                  <a:pt x="2831442" y="3984628"/>
                  <a:pt x="2876658" y="3944664"/>
                </a:cubicBezTo>
                <a:cubicBezTo>
                  <a:pt x="2938472" y="3887879"/>
                  <a:pt x="2990817" y="3821613"/>
                  <a:pt x="3042957" y="3756061"/>
                </a:cubicBezTo>
                <a:cubicBezTo>
                  <a:pt x="3109660" y="3663390"/>
                  <a:pt x="3172290" y="3569700"/>
                  <a:pt x="3213636" y="3463063"/>
                </a:cubicBezTo>
                <a:cubicBezTo>
                  <a:pt x="3251213" y="3343274"/>
                  <a:pt x="3284412" y="3220122"/>
                  <a:pt x="3280440" y="3093299"/>
                </a:cubicBezTo>
                <a:cubicBezTo>
                  <a:pt x="3193879" y="3079536"/>
                  <a:pt x="3106503" y="3083511"/>
                  <a:pt x="3019433" y="307637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39" name="Google Shape;1139;p28"/>
          <p:cNvSpPr/>
          <p:nvPr/>
        </p:nvSpPr>
        <p:spPr>
          <a:xfrm>
            <a:off x="940137" y="936159"/>
            <a:ext cx="960720" cy="2583764"/>
          </a:xfrm>
          <a:custGeom>
            <a:avLst/>
            <a:gdLst/>
            <a:ahLst/>
            <a:cxnLst/>
            <a:rect l="l" t="t" r="r" b="b"/>
            <a:pathLst>
              <a:path w="1441079" h="3875645" extrusionOk="0">
                <a:moveTo>
                  <a:pt x="1440990" y="0"/>
                </a:moveTo>
                <a:cubicBezTo>
                  <a:pt x="1442416" y="133348"/>
                  <a:pt x="1426631" y="266491"/>
                  <a:pt x="1407486" y="398616"/>
                </a:cubicBezTo>
                <a:cubicBezTo>
                  <a:pt x="1378564" y="671938"/>
                  <a:pt x="1305751" y="938021"/>
                  <a:pt x="1249333" y="1206552"/>
                </a:cubicBezTo>
                <a:cubicBezTo>
                  <a:pt x="1221430" y="1320223"/>
                  <a:pt x="1195563" y="1434609"/>
                  <a:pt x="1158087" y="1545528"/>
                </a:cubicBezTo>
                <a:cubicBezTo>
                  <a:pt x="1122852" y="1654204"/>
                  <a:pt x="1078349" y="1759516"/>
                  <a:pt x="1044336" y="1868600"/>
                </a:cubicBezTo>
                <a:cubicBezTo>
                  <a:pt x="993723" y="2037731"/>
                  <a:pt x="934556" y="2204110"/>
                  <a:pt x="866223" y="2366921"/>
                </a:cubicBezTo>
                <a:cubicBezTo>
                  <a:pt x="817444" y="2493234"/>
                  <a:pt x="780579" y="2623727"/>
                  <a:pt x="730271" y="2749429"/>
                </a:cubicBezTo>
                <a:cubicBezTo>
                  <a:pt x="678131" y="2874315"/>
                  <a:pt x="632814" y="3002361"/>
                  <a:pt x="576905" y="3125616"/>
                </a:cubicBezTo>
                <a:cubicBezTo>
                  <a:pt x="486169" y="3335322"/>
                  <a:pt x="298178" y="3758915"/>
                  <a:pt x="107234" y="3874830"/>
                </a:cubicBezTo>
                <a:cubicBezTo>
                  <a:pt x="106318" y="3875136"/>
                  <a:pt x="105401" y="3875442"/>
                  <a:pt x="104383" y="3875645"/>
                </a:cubicBezTo>
                <a:cubicBezTo>
                  <a:pt x="104179" y="3875645"/>
                  <a:pt x="103975" y="3875645"/>
                  <a:pt x="103873" y="3875645"/>
                </a:cubicBezTo>
                <a:cubicBezTo>
                  <a:pt x="67518" y="3870038"/>
                  <a:pt x="32282" y="3863718"/>
                  <a:pt x="0" y="3844246"/>
                </a:cubicBezTo>
                <a:cubicBezTo>
                  <a:pt x="70980" y="3750556"/>
                  <a:pt x="140535" y="3655744"/>
                  <a:pt x="204488" y="3557059"/>
                </a:cubicBezTo>
                <a:cubicBezTo>
                  <a:pt x="267321" y="3461330"/>
                  <a:pt x="334126" y="3368150"/>
                  <a:pt x="388303" y="3266915"/>
                </a:cubicBezTo>
                <a:cubicBezTo>
                  <a:pt x="434130" y="3180770"/>
                  <a:pt x="482197" y="3095949"/>
                  <a:pt x="526496" y="3009090"/>
                </a:cubicBezTo>
                <a:cubicBezTo>
                  <a:pt x="571406" y="2922638"/>
                  <a:pt x="607864" y="2832312"/>
                  <a:pt x="643710" y="2741783"/>
                </a:cubicBezTo>
                <a:cubicBezTo>
                  <a:pt x="719782" y="2562253"/>
                  <a:pt x="794632" y="2382213"/>
                  <a:pt x="860215" y="2198503"/>
                </a:cubicBezTo>
                <a:cubicBezTo>
                  <a:pt x="904514" y="2079938"/>
                  <a:pt x="954210" y="1963514"/>
                  <a:pt x="994945" y="1843623"/>
                </a:cubicBezTo>
                <a:cubicBezTo>
                  <a:pt x="1034763" y="1729340"/>
                  <a:pt x="1067045" y="1612610"/>
                  <a:pt x="1103401" y="1497306"/>
                </a:cubicBezTo>
                <a:cubicBezTo>
                  <a:pt x="1148718" y="1357230"/>
                  <a:pt x="1196785" y="1217970"/>
                  <a:pt x="1233141" y="1075141"/>
                </a:cubicBezTo>
                <a:cubicBezTo>
                  <a:pt x="1317360" y="720057"/>
                  <a:pt x="1377953" y="359468"/>
                  <a:pt x="1440990" y="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28"/>
          <p:cNvSpPr/>
          <p:nvPr/>
        </p:nvSpPr>
        <p:spPr>
          <a:xfrm>
            <a:off x="10553904" y="4227385"/>
            <a:ext cx="2268232" cy="3398308"/>
          </a:xfrm>
          <a:custGeom>
            <a:avLst/>
            <a:gdLst/>
            <a:ahLst/>
            <a:cxnLst/>
            <a:rect l="l" t="t" r="r" b="b"/>
            <a:pathLst>
              <a:path w="3402349" h="5097462" extrusionOk="0">
                <a:moveTo>
                  <a:pt x="3264071" y="3096311"/>
                </a:moveTo>
                <a:cubicBezTo>
                  <a:pt x="3098586" y="3085505"/>
                  <a:pt x="2926177" y="3092335"/>
                  <a:pt x="2769246" y="3028720"/>
                </a:cubicBezTo>
                <a:cubicBezTo>
                  <a:pt x="2716088" y="2996912"/>
                  <a:pt x="2661809" y="2974280"/>
                  <a:pt x="2609159" y="2940025"/>
                </a:cubicBezTo>
                <a:cubicBezTo>
                  <a:pt x="2638590" y="2924223"/>
                  <a:pt x="2678510" y="2920247"/>
                  <a:pt x="2712422" y="2917597"/>
                </a:cubicBezTo>
                <a:cubicBezTo>
                  <a:pt x="2823831" y="2909645"/>
                  <a:pt x="2938397" y="2924122"/>
                  <a:pt x="3049094" y="2939108"/>
                </a:cubicBezTo>
                <a:cubicBezTo>
                  <a:pt x="3111214" y="2946652"/>
                  <a:pt x="3172825" y="2958376"/>
                  <a:pt x="3234131" y="2970508"/>
                </a:cubicBezTo>
                <a:cubicBezTo>
                  <a:pt x="3263664" y="2973056"/>
                  <a:pt x="3304093" y="2996097"/>
                  <a:pt x="3334033" y="2982945"/>
                </a:cubicBezTo>
                <a:cubicBezTo>
                  <a:pt x="3470189" y="2905363"/>
                  <a:pt x="3369982" y="2227818"/>
                  <a:pt x="3314888" y="2090393"/>
                </a:cubicBezTo>
                <a:cubicBezTo>
                  <a:pt x="3302769" y="2034118"/>
                  <a:pt x="3234539" y="2036361"/>
                  <a:pt x="3178121" y="2038501"/>
                </a:cubicBezTo>
                <a:cubicBezTo>
                  <a:pt x="3160707" y="2039215"/>
                  <a:pt x="3144311" y="2039827"/>
                  <a:pt x="3131174" y="2038807"/>
                </a:cubicBezTo>
                <a:cubicBezTo>
                  <a:pt x="3116204" y="2038807"/>
                  <a:pt x="3101234" y="2039011"/>
                  <a:pt x="3086366" y="2039113"/>
                </a:cubicBezTo>
                <a:cubicBezTo>
                  <a:pt x="3003471" y="2040031"/>
                  <a:pt x="2921594" y="2040948"/>
                  <a:pt x="2841042" y="2013014"/>
                </a:cubicBezTo>
                <a:cubicBezTo>
                  <a:pt x="2813749" y="1999863"/>
                  <a:pt x="2790429" y="1977537"/>
                  <a:pt x="2774033" y="1952152"/>
                </a:cubicBezTo>
                <a:cubicBezTo>
                  <a:pt x="2761303" y="1921261"/>
                  <a:pt x="2800816" y="1898221"/>
                  <a:pt x="2821285" y="1881094"/>
                </a:cubicBezTo>
                <a:cubicBezTo>
                  <a:pt x="2914975" y="1821761"/>
                  <a:pt x="3027708" y="1806978"/>
                  <a:pt x="3133720" y="1782205"/>
                </a:cubicBezTo>
                <a:cubicBezTo>
                  <a:pt x="3166919" y="1775476"/>
                  <a:pt x="3206839" y="1768034"/>
                  <a:pt x="3243195" y="1769257"/>
                </a:cubicBezTo>
                <a:cubicBezTo>
                  <a:pt x="3275477" y="1773437"/>
                  <a:pt x="3285559" y="1750091"/>
                  <a:pt x="3287494" y="1722463"/>
                </a:cubicBezTo>
                <a:cubicBezTo>
                  <a:pt x="3295437" y="1668023"/>
                  <a:pt x="3285559" y="1614297"/>
                  <a:pt x="3268450" y="1562609"/>
                </a:cubicBezTo>
                <a:cubicBezTo>
                  <a:pt x="3255008" y="1509902"/>
                  <a:pt x="3247777" y="1456074"/>
                  <a:pt x="3235251" y="1403265"/>
                </a:cubicBezTo>
                <a:cubicBezTo>
                  <a:pt x="3214171" y="1274301"/>
                  <a:pt x="3179852" y="1142992"/>
                  <a:pt x="3130156" y="1021573"/>
                </a:cubicBezTo>
                <a:cubicBezTo>
                  <a:pt x="3109381" y="971007"/>
                  <a:pt x="3083107" y="922989"/>
                  <a:pt x="3065184" y="871404"/>
                </a:cubicBezTo>
                <a:cubicBezTo>
                  <a:pt x="3051945" y="824814"/>
                  <a:pt x="2997565" y="848160"/>
                  <a:pt x="2968846" y="865796"/>
                </a:cubicBezTo>
                <a:cubicBezTo>
                  <a:pt x="2905810" y="901172"/>
                  <a:pt x="2843791" y="938383"/>
                  <a:pt x="2778717" y="970191"/>
                </a:cubicBezTo>
                <a:cubicBezTo>
                  <a:pt x="2642256" y="1045836"/>
                  <a:pt x="2506610" y="1126375"/>
                  <a:pt x="2355586" y="1169805"/>
                </a:cubicBezTo>
                <a:cubicBezTo>
                  <a:pt x="2347439" y="1125355"/>
                  <a:pt x="2386137" y="1086921"/>
                  <a:pt x="2412207" y="1054910"/>
                </a:cubicBezTo>
                <a:cubicBezTo>
                  <a:pt x="2482271" y="981915"/>
                  <a:pt x="2552945" y="907391"/>
                  <a:pt x="2637368" y="850708"/>
                </a:cubicBezTo>
                <a:cubicBezTo>
                  <a:pt x="2710385" y="801467"/>
                  <a:pt x="2791651" y="766296"/>
                  <a:pt x="2866297" y="719807"/>
                </a:cubicBezTo>
                <a:cubicBezTo>
                  <a:pt x="2881878" y="711957"/>
                  <a:pt x="2891349" y="693097"/>
                  <a:pt x="2881980" y="677091"/>
                </a:cubicBezTo>
                <a:cubicBezTo>
                  <a:pt x="2857743" y="642225"/>
                  <a:pt x="2809167" y="639371"/>
                  <a:pt x="2774440" y="618777"/>
                </a:cubicBezTo>
                <a:cubicBezTo>
                  <a:pt x="2716495" y="592577"/>
                  <a:pt x="2676371" y="543336"/>
                  <a:pt x="2635739" y="496542"/>
                </a:cubicBezTo>
                <a:cubicBezTo>
                  <a:pt x="2590218" y="447811"/>
                  <a:pt x="2545206" y="401832"/>
                  <a:pt x="2502027" y="350247"/>
                </a:cubicBezTo>
                <a:cubicBezTo>
                  <a:pt x="2457422" y="289486"/>
                  <a:pt x="2407421" y="233211"/>
                  <a:pt x="2356910" y="177343"/>
                </a:cubicBezTo>
                <a:cubicBezTo>
                  <a:pt x="2304871" y="113320"/>
                  <a:pt x="2233687" y="70502"/>
                  <a:pt x="2177575" y="10863"/>
                </a:cubicBezTo>
                <a:cubicBezTo>
                  <a:pt x="2168817" y="158"/>
                  <a:pt x="2152931" y="-3920"/>
                  <a:pt x="2141321" y="4542"/>
                </a:cubicBezTo>
                <a:cubicBezTo>
                  <a:pt x="2133582" y="10047"/>
                  <a:pt x="2131749" y="19732"/>
                  <a:pt x="2130017" y="28500"/>
                </a:cubicBezTo>
                <a:cubicBezTo>
                  <a:pt x="2126962" y="43282"/>
                  <a:pt x="2120852" y="58880"/>
                  <a:pt x="2114029" y="72643"/>
                </a:cubicBezTo>
                <a:cubicBezTo>
                  <a:pt x="2107511" y="71216"/>
                  <a:pt x="2100587" y="72541"/>
                  <a:pt x="2095087" y="76925"/>
                </a:cubicBezTo>
                <a:cubicBezTo>
                  <a:pt x="2075331" y="93644"/>
                  <a:pt x="2058426" y="113320"/>
                  <a:pt x="2041623" y="132996"/>
                </a:cubicBezTo>
                <a:cubicBezTo>
                  <a:pt x="2012905" y="168474"/>
                  <a:pt x="1984594" y="204665"/>
                  <a:pt x="1949766" y="234332"/>
                </a:cubicBezTo>
                <a:cubicBezTo>
                  <a:pt x="1872167" y="296418"/>
                  <a:pt x="1783772" y="344742"/>
                  <a:pt x="1696702" y="392249"/>
                </a:cubicBezTo>
                <a:cubicBezTo>
                  <a:pt x="1635905" y="420489"/>
                  <a:pt x="1570526" y="453928"/>
                  <a:pt x="1510952" y="487774"/>
                </a:cubicBezTo>
                <a:cubicBezTo>
                  <a:pt x="1416956" y="526820"/>
                  <a:pt x="1488548" y="579119"/>
                  <a:pt x="1539670" y="615515"/>
                </a:cubicBezTo>
                <a:cubicBezTo>
                  <a:pt x="1600874" y="661187"/>
                  <a:pt x="1654338" y="719807"/>
                  <a:pt x="1706784" y="776592"/>
                </a:cubicBezTo>
                <a:cubicBezTo>
                  <a:pt x="1744871" y="819003"/>
                  <a:pt x="1776847" y="866102"/>
                  <a:pt x="1804343" y="915853"/>
                </a:cubicBezTo>
                <a:cubicBezTo>
                  <a:pt x="1837644" y="971822"/>
                  <a:pt x="1867686" y="1026160"/>
                  <a:pt x="1881128" y="1091305"/>
                </a:cubicBezTo>
                <a:cubicBezTo>
                  <a:pt x="1893043" y="1146051"/>
                  <a:pt x="1901801" y="1263087"/>
                  <a:pt x="1816055" y="1248712"/>
                </a:cubicBezTo>
                <a:cubicBezTo>
                  <a:pt x="1759026" y="1241168"/>
                  <a:pt x="1721856" y="1196617"/>
                  <a:pt x="1682343" y="1159610"/>
                </a:cubicBezTo>
                <a:cubicBezTo>
                  <a:pt x="1624805" y="1109248"/>
                  <a:pt x="1580506" y="1046448"/>
                  <a:pt x="1530912" y="988644"/>
                </a:cubicBezTo>
                <a:cubicBezTo>
                  <a:pt x="1480503" y="928087"/>
                  <a:pt x="1432130" y="870690"/>
                  <a:pt x="1392108" y="801671"/>
                </a:cubicBezTo>
                <a:cubicBezTo>
                  <a:pt x="1368991" y="767213"/>
                  <a:pt x="1350355" y="730206"/>
                  <a:pt x="1329784" y="694320"/>
                </a:cubicBezTo>
                <a:cubicBezTo>
                  <a:pt x="1319702" y="678620"/>
                  <a:pt x="1313388" y="655784"/>
                  <a:pt x="1292308" y="652522"/>
                </a:cubicBezTo>
                <a:cubicBezTo>
                  <a:pt x="1250759" y="650585"/>
                  <a:pt x="1211450" y="680965"/>
                  <a:pt x="1172752" y="694626"/>
                </a:cubicBezTo>
                <a:cubicBezTo>
                  <a:pt x="1112159" y="724293"/>
                  <a:pt x="1055232" y="756305"/>
                  <a:pt x="994639" y="787297"/>
                </a:cubicBezTo>
                <a:cubicBezTo>
                  <a:pt x="932010" y="821959"/>
                  <a:pt x="875694" y="866306"/>
                  <a:pt x="816323" y="905964"/>
                </a:cubicBezTo>
                <a:cubicBezTo>
                  <a:pt x="734854" y="959181"/>
                  <a:pt x="663263" y="1025039"/>
                  <a:pt x="591570" y="1090489"/>
                </a:cubicBezTo>
                <a:cubicBezTo>
                  <a:pt x="548289" y="1128414"/>
                  <a:pt x="503379" y="1164707"/>
                  <a:pt x="464274" y="1207016"/>
                </a:cubicBezTo>
                <a:cubicBezTo>
                  <a:pt x="449406" y="1219861"/>
                  <a:pt x="437898" y="1240760"/>
                  <a:pt x="448489" y="1259723"/>
                </a:cubicBezTo>
                <a:cubicBezTo>
                  <a:pt x="456840" y="1275830"/>
                  <a:pt x="473439" y="1284904"/>
                  <a:pt x="489427" y="1291938"/>
                </a:cubicBezTo>
                <a:cubicBezTo>
                  <a:pt x="532199" y="1309371"/>
                  <a:pt x="574563" y="1319260"/>
                  <a:pt x="617436" y="1338120"/>
                </a:cubicBezTo>
                <a:cubicBezTo>
                  <a:pt x="754916" y="1401124"/>
                  <a:pt x="883739" y="1480541"/>
                  <a:pt x="1017349" y="1550987"/>
                </a:cubicBezTo>
                <a:cubicBezTo>
                  <a:pt x="1118371" y="1612462"/>
                  <a:pt x="1222652" y="1677301"/>
                  <a:pt x="1300863" y="1768442"/>
                </a:cubicBezTo>
                <a:cubicBezTo>
                  <a:pt x="1336200" y="1808813"/>
                  <a:pt x="1368380" y="1854486"/>
                  <a:pt x="1379073" y="1908110"/>
                </a:cubicBezTo>
                <a:cubicBezTo>
                  <a:pt x="1383452" y="1921363"/>
                  <a:pt x="1381008" y="1934515"/>
                  <a:pt x="1367667" y="1940937"/>
                </a:cubicBezTo>
                <a:cubicBezTo>
                  <a:pt x="1361252" y="1944811"/>
                  <a:pt x="1350355" y="1949093"/>
                  <a:pt x="1341699" y="1948380"/>
                </a:cubicBezTo>
                <a:cubicBezTo>
                  <a:pt x="1317258" y="1945525"/>
                  <a:pt x="1295465" y="1931966"/>
                  <a:pt x="1271839" y="1921058"/>
                </a:cubicBezTo>
                <a:cubicBezTo>
                  <a:pt x="1212570" y="1891493"/>
                  <a:pt x="1154319" y="1860093"/>
                  <a:pt x="1099328" y="1822984"/>
                </a:cubicBezTo>
                <a:cubicBezTo>
                  <a:pt x="1025903" y="1774661"/>
                  <a:pt x="949220" y="1731843"/>
                  <a:pt x="878138" y="1680053"/>
                </a:cubicBezTo>
                <a:cubicBezTo>
                  <a:pt x="824470" y="1642740"/>
                  <a:pt x="763674" y="1617865"/>
                  <a:pt x="709598" y="1581368"/>
                </a:cubicBezTo>
                <a:cubicBezTo>
                  <a:pt x="635767" y="1524685"/>
                  <a:pt x="556130" y="1475444"/>
                  <a:pt x="473439" y="1432830"/>
                </a:cubicBezTo>
                <a:cubicBezTo>
                  <a:pt x="417836" y="1421106"/>
                  <a:pt x="349707" y="1476260"/>
                  <a:pt x="312639" y="1513776"/>
                </a:cubicBezTo>
                <a:cubicBezTo>
                  <a:pt x="98069" y="1750805"/>
                  <a:pt x="27903" y="1975396"/>
                  <a:pt x="10998" y="2289497"/>
                </a:cubicBezTo>
                <a:cubicBezTo>
                  <a:pt x="5703" y="2373604"/>
                  <a:pt x="-611" y="2407552"/>
                  <a:pt x="91042" y="2432122"/>
                </a:cubicBezTo>
                <a:cubicBezTo>
                  <a:pt x="216810" y="2462502"/>
                  <a:pt x="346143" y="2471473"/>
                  <a:pt x="472930" y="2495839"/>
                </a:cubicBezTo>
                <a:cubicBezTo>
                  <a:pt x="542688" y="2504301"/>
                  <a:pt x="609289" y="2525302"/>
                  <a:pt x="675789" y="2547119"/>
                </a:cubicBezTo>
                <a:cubicBezTo>
                  <a:pt x="736993" y="2564348"/>
                  <a:pt x="800335" y="2571484"/>
                  <a:pt x="861539" y="2588611"/>
                </a:cubicBezTo>
                <a:cubicBezTo>
                  <a:pt x="938120" y="2613385"/>
                  <a:pt x="1013581" y="2634284"/>
                  <a:pt x="1087107" y="2669048"/>
                </a:cubicBezTo>
                <a:cubicBezTo>
                  <a:pt x="1094643" y="2673228"/>
                  <a:pt x="1102485" y="2677102"/>
                  <a:pt x="1109206" y="2682505"/>
                </a:cubicBezTo>
                <a:cubicBezTo>
                  <a:pt x="1114603" y="2690661"/>
                  <a:pt x="1115927" y="2700754"/>
                  <a:pt x="1118269" y="2710031"/>
                </a:cubicBezTo>
                <a:cubicBezTo>
                  <a:pt x="1121121" y="2724304"/>
                  <a:pt x="1121426" y="2736436"/>
                  <a:pt x="1113687" y="2750402"/>
                </a:cubicBezTo>
                <a:cubicBezTo>
                  <a:pt x="1097087" y="2788633"/>
                  <a:pt x="1050344" y="2794342"/>
                  <a:pt x="1013174" y="2797196"/>
                </a:cubicBezTo>
                <a:cubicBezTo>
                  <a:pt x="916938" y="2804129"/>
                  <a:pt x="820091" y="2799745"/>
                  <a:pt x="725689" y="2778948"/>
                </a:cubicBezTo>
                <a:cubicBezTo>
                  <a:pt x="665401" y="2767632"/>
                  <a:pt x="599309" y="2749893"/>
                  <a:pt x="537596" y="2736130"/>
                </a:cubicBezTo>
                <a:cubicBezTo>
                  <a:pt x="434028" y="2717575"/>
                  <a:pt x="330155" y="2701366"/>
                  <a:pt x="226383" y="2684340"/>
                </a:cubicBezTo>
                <a:cubicBezTo>
                  <a:pt x="193999" y="2677408"/>
                  <a:pt x="160291" y="2669966"/>
                  <a:pt x="127092" y="2665174"/>
                </a:cubicBezTo>
                <a:cubicBezTo>
                  <a:pt x="102142" y="2659057"/>
                  <a:pt x="77192" y="2664053"/>
                  <a:pt x="56316" y="2679243"/>
                </a:cubicBezTo>
                <a:cubicBezTo>
                  <a:pt x="-12526" y="2728892"/>
                  <a:pt x="2953" y="2910155"/>
                  <a:pt x="0" y="2988960"/>
                </a:cubicBezTo>
                <a:cubicBezTo>
                  <a:pt x="2342" y="3160844"/>
                  <a:pt x="57843" y="3327733"/>
                  <a:pt x="141960" y="3476576"/>
                </a:cubicBezTo>
                <a:cubicBezTo>
                  <a:pt x="153162" y="3497679"/>
                  <a:pt x="165383" y="3518171"/>
                  <a:pt x="177400" y="3538866"/>
                </a:cubicBezTo>
                <a:cubicBezTo>
                  <a:pt x="188092" y="3560173"/>
                  <a:pt x="202655" y="3580767"/>
                  <a:pt x="227198" y="3586578"/>
                </a:cubicBezTo>
                <a:cubicBezTo>
                  <a:pt x="284532" y="3600443"/>
                  <a:pt x="344106" y="3590554"/>
                  <a:pt x="401950" y="3584335"/>
                </a:cubicBezTo>
                <a:cubicBezTo>
                  <a:pt x="473133" y="3575364"/>
                  <a:pt x="544114" y="3563844"/>
                  <a:pt x="613872" y="3547022"/>
                </a:cubicBezTo>
                <a:cubicBezTo>
                  <a:pt x="685667" y="3527754"/>
                  <a:pt x="759498" y="3516336"/>
                  <a:pt x="829155" y="3489727"/>
                </a:cubicBezTo>
                <a:cubicBezTo>
                  <a:pt x="898506" y="3470663"/>
                  <a:pt x="972643" y="3464750"/>
                  <a:pt x="1044336" y="3458328"/>
                </a:cubicBezTo>
                <a:cubicBezTo>
                  <a:pt x="1039142" y="3480043"/>
                  <a:pt x="1008693" y="3488504"/>
                  <a:pt x="991381" y="3500738"/>
                </a:cubicBezTo>
                <a:cubicBezTo>
                  <a:pt x="918669" y="3534585"/>
                  <a:pt x="843921" y="3567106"/>
                  <a:pt x="763368" y="3577403"/>
                </a:cubicBezTo>
                <a:cubicBezTo>
                  <a:pt x="716421" y="3584335"/>
                  <a:pt x="670188" y="3596059"/>
                  <a:pt x="623648" y="3605234"/>
                </a:cubicBezTo>
                <a:cubicBezTo>
                  <a:pt x="542281" y="3619405"/>
                  <a:pt x="461422" y="3619609"/>
                  <a:pt x="379138" y="3629192"/>
                </a:cubicBezTo>
                <a:cubicBezTo>
                  <a:pt x="347671" y="3633576"/>
                  <a:pt x="317120" y="3642241"/>
                  <a:pt x="286365" y="3649989"/>
                </a:cubicBezTo>
                <a:cubicBezTo>
                  <a:pt x="249500" y="3658145"/>
                  <a:pt x="261109" y="3700861"/>
                  <a:pt x="273635" y="3725431"/>
                </a:cubicBezTo>
                <a:cubicBezTo>
                  <a:pt x="321295" y="3822587"/>
                  <a:pt x="379036" y="3914850"/>
                  <a:pt x="440546" y="4003850"/>
                </a:cubicBezTo>
                <a:cubicBezTo>
                  <a:pt x="460302" y="4033109"/>
                  <a:pt x="483012" y="4060533"/>
                  <a:pt x="509998" y="4083471"/>
                </a:cubicBezTo>
                <a:cubicBezTo>
                  <a:pt x="595949" y="4155140"/>
                  <a:pt x="718560" y="4191332"/>
                  <a:pt x="826711" y="4153203"/>
                </a:cubicBezTo>
                <a:cubicBezTo>
                  <a:pt x="873352" y="4138013"/>
                  <a:pt x="915410" y="4112730"/>
                  <a:pt x="958284" y="4089588"/>
                </a:cubicBezTo>
                <a:cubicBezTo>
                  <a:pt x="1062259" y="4045037"/>
                  <a:pt x="1160837" y="3989475"/>
                  <a:pt x="1256767" y="3929734"/>
                </a:cubicBezTo>
                <a:cubicBezTo>
                  <a:pt x="1258600" y="3926574"/>
                  <a:pt x="1260332" y="3923515"/>
                  <a:pt x="1262165" y="3920457"/>
                </a:cubicBezTo>
                <a:cubicBezTo>
                  <a:pt x="1286809" y="3913626"/>
                  <a:pt x="1310639" y="3903329"/>
                  <a:pt x="1334672" y="3895072"/>
                </a:cubicBezTo>
                <a:cubicBezTo>
                  <a:pt x="1337829" y="3893645"/>
                  <a:pt x="1341394" y="3892625"/>
                  <a:pt x="1345060" y="3891503"/>
                </a:cubicBezTo>
                <a:cubicBezTo>
                  <a:pt x="1310944" y="3976426"/>
                  <a:pt x="1277236" y="4061450"/>
                  <a:pt x="1236094" y="4143417"/>
                </a:cubicBezTo>
                <a:cubicBezTo>
                  <a:pt x="1175298" y="4260860"/>
                  <a:pt x="1112974" y="4377591"/>
                  <a:pt x="1046882" y="4492078"/>
                </a:cubicBezTo>
                <a:cubicBezTo>
                  <a:pt x="989038" y="4587195"/>
                  <a:pt x="925900" y="4675380"/>
                  <a:pt x="864594" y="4769580"/>
                </a:cubicBezTo>
                <a:cubicBezTo>
                  <a:pt x="818462" y="4837477"/>
                  <a:pt x="769886" y="4903539"/>
                  <a:pt x="720393" y="4968888"/>
                </a:cubicBezTo>
                <a:cubicBezTo>
                  <a:pt x="635970" y="5056868"/>
                  <a:pt x="766016" y="5084496"/>
                  <a:pt x="833737" y="5096424"/>
                </a:cubicBezTo>
                <a:cubicBezTo>
                  <a:pt x="867853" y="5103051"/>
                  <a:pt x="894228" y="5076544"/>
                  <a:pt x="919484" y="5057276"/>
                </a:cubicBezTo>
                <a:cubicBezTo>
                  <a:pt x="974068" y="5015682"/>
                  <a:pt x="1014294" y="4959406"/>
                  <a:pt x="1054520" y="4904457"/>
                </a:cubicBezTo>
                <a:cubicBezTo>
                  <a:pt x="1259924" y="4607075"/>
                  <a:pt x="1385489" y="4263919"/>
                  <a:pt x="1520321" y="3930855"/>
                </a:cubicBezTo>
                <a:cubicBezTo>
                  <a:pt x="1522154" y="3926268"/>
                  <a:pt x="1523783" y="3921578"/>
                  <a:pt x="1525616" y="3916990"/>
                </a:cubicBezTo>
                <a:cubicBezTo>
                  <a:pt x="1542928" y="3942274"/>
                  <a:pt x="1567369" y="3963275"/>
                  <a:pt x="1588551" y="3984582"/>
                </a:cubicBezTo>
                <a:cubicBezTo>
                  <a:pt x="1614723" y="4011394"/>
                  <a:pt x="1638248" y="4044018"/>
                  <a:pt x="1670937" y="4062776"/>
                </a:cubicBezTo>
                <a:cubicBezTo>
                  <a:pt x="1672261" y="4063183"/>
                  <a:pt x="1673585" y="4063285"/>
                  <a:pt x="1674909" y="4063489"/>
                </a:cubicBezTo>
                <a:cubicBezTo>
                  <a:pt x="1696396" y="4090200"/>
                  <a:pt x="1715644" y="4118643"/>
                  <a:pt x="1732956" y="4147392"/>
                </a:cubicBezTo>
                <a:cubicBezTo>
                  <a:pt x="1775829" y="4231296"/>
                  <a:pt x="1807500" y="4320500"/>
                  <a:pt x="1849152" y="4405116"/>
                </a:cubicBezTo>
                <a:cubicBezTo>
                  <a:pt x="1883369" y="4468630"/>
                  <a:pt x="1888155" y="4546518"/>
                  <a:pt x="1933269" y="4603609"/>
                </a:cubicBezTo>
                <a:cubicBezTo>
                  <a:pt x="1956793" y="4627974"/>
                  <a:pt x="1990195" y="4632766"/>
                  <a:pt x="2024005" y="4632562"/>
                </a:cubicBezTo>
                <a:cubicBezTo>
                  <a:pt x="2042234" y="4632562"/>
                  <a:pt x="2060361" y="4631135"/>
                  <a:pt x="2077062" y="4630727"/>
                </a:cubicBezTo>
                <a:cubicBezTo>
                  <a:pt x="2165762" y="4630217"/>
                  <a:pt x="2245704" y="4591069"/>
                  <a:pt x="2326359" y="4558955"/>
                </a:cubicBezTo>
                <a:cubicBezTo>
                  <a:pt x="2372287" y="4540095"/>
                  <a:pt x="2419336" y="4520318"/>
                  <a:pt x="2456506" y="4486573"/>
                </a:cubicBezTo>
                <a:cubicBezTo>
                  <a:pt x="2489501" y="4455377"/>
                  <a:pt x="2513738" y="4416433"/>
                  <a:pt x="2543067" y="4381974"/>
                </a:cubicBezTo>
                <a:cubicBezTo>
                  <a:pt x="2560990" y="4359648"/>
                  <a:pt x="2584820" y="4340991"/>
                  <a:pt x="2598364" y="4315708"/>
                </a:cubicBezTo>
                <a:cubicBezTo>
                  <a:pt x="2610585" y="4275745"/>
                  <a:pt x="2554371" y="4254336"/>
                  <a:pt x="2531661" y="4229970"/>
                </a:cubicBezTo>
                <a:cubicBezTo>
                  <a:pt x="2511803" y="4213149"/>
                  <a:pt x="2491130" y="4197551"/>
                  <a:pt x="2470865" y="4181239"/>
                </a:cubicBezTo>
                <a:cubicBezTo>
                  <a:pt x="2448359" y="4160544"/>
                  <a:pt x="2429927" y="4135770"/>
                  <a:pt x="2406504" y="4115993"/>
                </a:cubicBezTo>
                <a:cubicBezTo>
                  <a:pt x="2331654" y="4048707"/>
                  <a:pt x="2265460" y="3972042"/>
                  <a:pt x="2188879" y="3906694"/>
                </a:cubicBezTo>
                <a:cubicBezTo>
                  <a:pt x="2140710" y="3866934"/>
                  <a:pt x="2089486" y="3830437"/>
                  <a:pt x="2047326" y="3783949"/>
                </a:cubicBezTo>
                <a:cubicBezTo>
                  <a:pt x="2024514" y="3757850"/>
                  <a:pt x="2008220" y="3728999"/>
                  <a:pt x="1988057" y="3699842"/>
                </a:cubicBezTo>
                <a:cubicBezTo>
                  <a:pt x="2035513" y="3712483"/>
                  <a:pt x="2078284" y="3737359"/>
                  <a:pt x="2122889" y="3759379"/>
                </a:cubicBezTo>
                <a:cubicBezTo>
                  <a:pt x="2167188" y="3785274"/>
                  <a:pt x="2206089" y="3819427"/>
                  <a:pt x="2249472" y="3846544"/>
                </a:cubicBezTo>
                <a:cubicBezTo>
                  <a:pt x="2319434" y="3888955"/>
                  <a:pt x="2393673" y="3927899"/>
                  <a:pt x="2446933" y="3991820"/>
                </a:cubicBezTo>
                <a:cubicBezTo>
                  <a:pt x="2490825" y="4042590"/>
                  <a:pt x="2530338" y="4096622"/>
                  <a:pt x="2571887" y="4149227"/>
                </a:cubicBezTo>
                <a:cubicBezTo>
                  <a:pt x="2598976" y="4187662"/>
                  <a:pt x="2631461" y="4228441"/>
                  <a:pt x="2683398" y="4207644"/>
                </a:cubicBezTo>
                <a:cubicBezTo>
                  <a:pt x="2729530" y="4192249"/>
                  <a:pt x="2769246" y="4162277"/>
                  <a:pt x="2811101" y="4138115"/>
                </a:cubicBezTo>
                <a:cubicBezTo>
                  <a:pt x="2854484" y="4111405"/>
                  <a:pt x="2897663" y="4084185"/>
                  <a:pt x="2936972" y="4051664"/>
                </a:cubicBezTo>
                <a:cubicBezTo>
                  <a:pt x="3012636" y="3986825"/>
                  <a:pt x="3075266" y="3907713"/>
                  <a:pt x="3135961" y="3829112"/>
                </a:cubicBezTo>
                <a:cubicBezTo>
                  <a:pt x="3192684" y="3747655"/>
                  <a:pt x="3248694" y="3665180"/>
                  <a:pt x="3288105" y="3573733"/>
                </a:cubicBezTo>
                <a:cubicBezTo>
                  <a:pt x="3331487" y="3466382"/>
                  <a:pt x="3361121" y="3346797"/>
                  <a:pt x="3371102" y="3231392"/>
                </a:cubicBezTo>
                <a:cubicBezTo>
                  <a:pt x="3376193" y="3114560"/>
                  <a:pt x="3390451" y="3102632"/>
                  <a:pt x="3264071" y="3096311"/>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28"/>
          <p:cNvSpPr/>
          <p:nvPr/>
        </p:nvSpPr>
        <p:spPr>
          <a:xfrm>
            <a:off x="10553904" y="4227384"/>
            <a:ext cx="2268232" cy="3088379"/>
          </a:xfrm>
          <a:custGeom>
            <a:avLst/>
            <a:gdLst/>
            <a:ahLst/>
            <a:cxnLst/>
            <a:rect l="l" t="t" r="r" b="b"/>
            <a:pathLst>
              <a:path w="3402349" h="4632567" extrusionOk="0">
                <a:moveTo>
                  <a:pt x="1933269" y="4603609"/>
                </a:moveTo>
                <a:cubicBezTo>
                  <a:pt x="1888155" y="4546518"/>
                  <a:pt x="1883369" y="4468630"/>
                  <a:pt x="1849152" y="4405116"/>
                </a:cubicBezTo>
                <a:cubicBezTo>
                  <a:pt x="1807500" y="4320500"/>
                  <a:pt x="1775829" y="4231296"/>
                  <a:pt x="1732956" y="4147392"/>
                </a:cubicBezTo>
                <a:cubicBezTo>
                  <a:pt x="1698739" y="4090607"/>
                  <a:pt x="1656680" y="4034842"/>
                  <a:pt x="1605762" y="3991208"/>
                </a:cubicBezTo>
                <a:cubicBezTo>
                  <a:pt x="1608613" y="3978159"/>
                  <a:pt x="1611465" y="3965212"/>
                  <a:pt x="1614316" y="3952163"/>
                </a:cubicBezTo>
                <a:cubicBezTo>
                  <a:pt x="1615233" y="3947881"/>
                  <a:pt x="1616149" y="3943599"/>
                  <a:pt x="1617167" y="3939317"/>
                </a:cubicBezTo>
                <a:cubicBezTo>
                  <a:pt x="1632952" y="3951857"/>
                  <a:pt x="1646802" y="3964396"/>
                  <a:pt x="1655764" y="3971940"/>
                </a:cubicBezTo>
                <a:cubicBezTo>
                  <a:pt x="1715236" y="4032293"/>
                  <a:pt x="1767377" y="4101108"/>
                  <a:pt x="1801594" y="4178996"/>
                </a:cubicBezTo>
                <a:cubicBezTo>
                  <a:pt x="1832552" y="4259739"/>
                  <a:pt x="1871148" y="4337015"/>
                  <a:pt x="1905671" y="4416331"/>
                </a:cubicBezTo>
                <a:cubicBezTo>
                  <a:pt x="1927260" y="4463838"/>
                  <a:pt x="1935204" y="4517157"/>
                  <a:pt x="1961172" y="4562422"/>
                </a:cubicBezTo>
                <a:cubicBezTo>
                  <a:pt x="1976549" y="4588928"/>
                  <a:pt x="2020034" y="4586685"/>
                  <a:pt x="2054862" y="4584442"/>
                </a:cubicBezTo>
                <a:cubicBezTo>
                  <a:pt x="2064944" y="4583831"/>
                  <a:pt x="2074414" y="4583117"/>
                  <a:pt x="2082154" y="4583219"/>
                </a:cubicBezTo>
                <a:cubicBezTo>
                  <a:pt x="2150283" y="4581588"/>
                  <a:pt x="2212403" y="4554776"/>
                  <a:pt x="2274218" y="4528779"/>
                </a:cubicBezTo>
                <a:cubicBezTo>
                  <a:pt x="2317397" y="4511448"/>
                  <a:pt x="2361492" y="4495238"/>
                  <a:pt x="2401005" y="4470261"/>
                </a:cubicBezTo>
                <a:cubicBezTo>
                  <a:pt x="2460783" y="4426016"/>
                  <a:pt x="2495509" y="4356283"/>
                  <a:pt x="2548668" y="4305004"/>
                </a:cubicBezTo>
                <a:cubicBezTo>
                  <a:pt x="2502434" y="4264734"/>
                  <a:pt x="2447442" y="4229664"/>
                  <a:pt x="2407421" y="4183482"/>
                </a:cubicBezTo>
                <a:cubicBezTo>
                  <a:pt x="2340921" y="4117828"/>
                  <a:pt x="2272691" y="4054008"/>
                  <a:pt x="2207311" y="3987028"/>
                </a:cubicBezTo>
                <a:cubicBezTo>
                  <a:pt x="2143562" y="3923209"/>
                  <a:pt x="2063620" y="3876823"/>
                  <a:pt x="2005165" y="3807499"/>
                </a:cubicBezTo>
                <a:cubicBezTo>
                  <a:pt x="1981539" y="3778240"/>
                  <a:pt x="1962699" y="3745616"/>
                  <a:pt x="1941416" y="3714624"/>
                </a:cubicBezTo>
                <a:cubicBezTo>
                  <a:pt x="1925325" y="3694744"/>
                  <a:pt x="1918299" y="3667015"/>
                  <a:pt x="1948850" y="3656616"/>
                </a:cubicBezTo>
                <a:cubicBezTo>
                  <a:pt x="2004962" y="3638775"/>
                  <a:pt x="2057815" y="3677923"/>
                  <a:pt x="2107511" y="3698720"/>
                </a:cubicBezTo>
                <a:cubicBezTo>
                  <a:pt x="2163318" y="3722984"/>
                  <a:pt x="2209857" y="3762743"/>
                  <a:pt x="2259554" y="3796998"/>
                </a:cubicBezTo>
                <a:cubicBezTo>
                  <a:pt x="2296724" y="3821771"/>
                  <a:pt x="2336440" y="3842365"/>
                  <a:pt x="2373611" y="3867240"/>
                </a:cubicBezTo>
                <a:cubicBezTo>
                  <a:pt x="2430232" y="3902718"/>
                  <a:pt x="2476568" y="3950939"/>
                  <a:pt x="2517302" y="4003340"/>
                </a:cubicBezTo>
                <a:cubicBezTo>
                  <a:pt x="2557019" y="4051460"/>
                  <a:pt x="2593374" y="4102230"/>
                  <a:pt x="2632480" y="4150757"/>
                </a:cubicBezTo>
                <a:cubicBezTo>
                  <a:pt x="2646941" y="4172879"/>
                  <a:pt x="2668632" y="4164622"/>
                  <a:pt x="2688490" y="4155242"/>
                </a:cubicBezTo>
                <a:cubicBezTo>
                  <a:pt x="2717921" y="4139950"/>
                  <a:pt x="2746028" y="4122415"/>
                  <a:pt x="2774338" y="4105186"/>
                </a:cubicBezTo>
                <a:cubicBezTo>
                  <a:pt x="2825664" y="4073786"/>
                  <a:pt x="2877091" y="4041978"/>
                  <a:pt x="2922307" y="4002015"/>
                </a:cubicBezTo>
                <a:cubicBezTo>
                  <a:pt x="2984122" y="3945230"/>
                  <a:pt x="3036466" y="3878964"/>
                  <a:pt x="3088607" y="3813411"/>
                </a:cubicBezTo>
                <a:cubicBezTo>
                  <a:pt x="3155310" y="3720741"/>
                  <a:pt x="3217939" y="3627051"/>
                  <a:pt x="3259285" y="3520414"/>
                </a:cubicBezTo>
                <a:cubicBezTo>
                  <a:pt x="3296863" y="3400625"/>
                  <a:pt x="3330061" y="3277472"/>
                  <a:pt x="3326090" y="3150649"/>
                </a:cubicBezTo>
                <a:cubicBezTo>
                  <a:pt x="3239732" y="3136784"/>
                  <a:pt x="3152255" y="3140760"/>
                  <a:pt x="3065286" y="3133624"/>
                </a:cubicBezTo>
                <a:cubicBezTo>
                  <a:pt x="2965995" y="3128731"/>
                  <a:pt x="2866399" y="3113337"/>
                  <a:pt x="2771996" y="3081325"/>
                </a:cubicBezTo>
                <a:cubicBezTo>
                  <a:pt x="2733196" y="3067154"/>
                  <a:pt x="2699896" y="3041973"/>
                  <a:pt x="2662725" y="3024234"/>
                </a:cubicBezTo>
                <a:cubicBezTo>
                  <a:pt x="2626573" y="3004354"/>
                  <a:pt x="2582580" y="2988553"/>
                  <a:pt x="2557019" y="2955215"/>
                </a:cubicBezTo>
                <a:cubicBezTo>
                  <a:pt x="2537772" y="2887318"/>
                  <a:pt x="2660485" y="2874371"/>
                  <a:pt x="2706006" y="2871007"/>
                </a:cubicBezTo>
                <a:cubicBezTo>
                  <a:pt x="2808046" y="2863259"/>
                  <a:pt x="2909679" y="2872842"/>
                  <a:pt x="3010803" y="2886809"/>
                </a:cubicBezTo>
                <a:cubicBezTo>
                  <a:pt x="3112844" y="2898533"/>
                  <a:pt x="3214069" y="2916781"/>
                  <a:pt x="3313971" y="2940331"/>
                </a:cubicBezTo>
                <a:cubicBezTo>
                  <a:pt x="3318452" y="2937680"/>
                  <a:pt x="3324562" y="2929117"/>
                  <a:pt x="3325886" y="2925243"/>
                </a:cubicBezTo>
                <a:cubicBezTo>
                  <a:pt x="3371713" y="2789245"/>
                  <a:pt x="3354401" y="2642032"/>
                  <a:pt x="3343198" y="2502466"/>
                </a:cubicBezTo>
                <a:cubicBezTo>
                  <a:pt x="3326803" y="2365652"/>
                  <a:pt x="3313767" y="2223944"/>
                  <a:pt x="3266210" y="2093961"/>
                </a:cubicBezTo>
                <a:cubicBezTo>
                  <a:pt x="3244315" y="2084582"/>
                  <a:pt x="3219874" y="2085295"/>
                  <a:pt x="3195841" y="2085907"/>
                </a:cubicBezTo>
                <a:cubicBezTo>
                  <a:pt x="3186166" y="2086111"/>
                  <a:pt x="3176492" y="2086417"/>
                  <a:pt x="3167021" y="2086009"/>
                </a:cubicBezTo>
                <a:cubicBezTo>
                  <a:pt x="3139321" y="2085295"/>
                  <a:pt x="3111520" y="2085805"/>
                  <a:pt x="3083616" y="2086417"/>
                </a:cubicBezTo>
                <a:cubicBezTo>
                  <a:pt x="3025264" y="2087538"/>
                  <a:pt x="2966912" y="2088762"/>
                  <a:pt x="2909577" y="2078261"/>
                </a:cubicBezTo>
                <a:cubicBezTo>
                  <a:pt x="2874546" y="2070411"/>
                  <a:pt x="2837273" y="2066231"/>
                  <a:pt x="2805806" y="2047881"/>
                </a:cubicBezTo>
                <a:cubicBezTo>
                  <a:pt x="2723013" y="1993542"/>
                  <a:pt x="2685842" y="1923300"/>
                  <a:pt x="2779023" y="1854486"/>
                </a:cubicBezTo>
                <a:cubicBezTo>
                  <a:pt x="2864566" y="1791686"/>
                  <a:pt x="2972716" y="1771704"/>
                  <a:pt x="3074146" y="1748358"/>
                </a:cubicBezTo>
                <a:cubicBezTo>
                  <a:pt x="3128628" y="1736022"/>
                  <a:pt x="3183620" y="1721852"/>
                  <a:pt x="3239834" y="1722565"/>
                </a:cubicBezTo>
                <a:cubicBezTo>
                  <a:pt x="3250934" y="1663232"/>
                  <a:pt x="3231891" y="1606549"/>
                  <a:pt x="3216615" y="1549968"/>
                </a:cubicBezTo>
                <a:cubicBezTo>
                  <a:pt x="3210301" y="1522952"/>
                  <a:pt x="3206431" y="1495426"/>
                  <a:pt x="3201543" y="1471264"/>
                </a:cubicBezTo>
                <a:cubicBezTo>
                  <a:pt x="3177408" y="1348009"/>
                  <a:pt x="3153986" y="1224754"/>
                  <a:pt x="3112334" y="1105985"/>
                </a:cubicBezTo>
                <a:cubicBezTo>
                  <a:pt x="3087792" y="1031869"/>
                  <a:pt x="3048381" y="964074"/>
                  <a:pt x="3022005" y="890774"/>
                </a:cubicBezTo>
                <a:cubicBezTo>
                  <a:pt x="2967726" y="912692"/>
                  <a:pt x="2919354" y="946845"/>
                  <a:pt x="2867417" y="973657"/>
                </a:cubicBezTo>
                <a:cubicBezTo>
                  <a:pt x="2827090" y="994760"/>
                  <a:pt x="2790632" y="1011786"/>
                  <a:pt x="2751730" y="1033093"/>
                </a:cubicBezTo>
                <a:cubicBezTo>
                  <a:pt x="2662623" y="1082639"/>
                  <a:pt x="2573109" y="1131676"/>
                  <a:pt x="2477179" y="1166848"/>
                </a:cubicBezTo>
                <a:cubicBezTo>
                  <a:pt x="2435222" y="1181427"/>
                  <a:pt x="2393265" y="1203040"/>
                  <a:pt x="2348864" y="1207118"/>
                </a:cubicBezTo>
                <a:cubicBezTo>
                  <a:pt x="2288170" y="1190704"/>
                  <a:pt x="2322183" y="1106597"/>
                  <a:pt x="2348355" y="1072139"/>
                </a:cubicBezTo>
                <a:cubicBezTo>
                  <a:pt x="2412207" y="990479"/>
                  <a:pt x="2489094" y="918605"/>
                  <a:pt x="2567813" y="851422"/>
                </a:cubicBezTo>
                <a:cubicBezTo>
                  <a:pt x="2647552" y="787908"/>
                  <a:pt x="2740630" y="745396"/>
                  <a:pt x="2826682" y="691874"/>
                </a:cubicBezTo>
                <a:cubicBezTo>
                  <a:pt x="2681056" y="643041"/>
                  <a:pt x="2648774" y="576979"/>
                  <a:pt x="2549788" y="473705"/>
                </a:cubicBezTo>
                <a:cubicBezTo>
                  <a:pt x="2465875" y="386948"/>
                  <a:pt x="2396931" y="286427"/>
                  <a:pt x="2313934" y="199772"/>
                </a:cubicBezTo>
                <a:cubicBezTo>
                  <a:pt x="2267599" y="144414"/>
                  <a:pt x="2206802" y="108121"/>
                  <a:pt x="2157208" y="57249"/>
                </a:cubicBezTo>
                <a:cubicBezTo>
                  <a:pt x="2143562" y="93440"/>
                  <a:pt x="2118306" y="123209"/>
                  <a:pt x="2089690" y="148594"/>
                </a:cubicBezTo>
                <a:cubicBezTo>
                  <a:pt x="2060463" y="183052"/>
                  <a:pt x="2034087" y="219958"/>
                  <a:pt x="2000990" y="250950"/>
                </a:cubicBezTo>
                <a:cubicBezTo>
                  <a:pt x="1951090" y="300292"/>
                  <a:pt x="1889173" y="334547"/>
                  <a:pt x="1829802" y="371044"/>
                </a:cubicBezTo>
                <a:cubicBezTo>
                  <a:pt x="1729901" y="433946"/>
                  <a:pt x="1619917" y="477987"/>
                  <a:pt x="1517877" y="537423"/>
                </a:cubicBezTo>
                <a:cubicBezTo>
                  <a:pt x="1537531" y="556895"/>
                  <a:pt x="1561157" y="571677"/>
                  <a:pt x="1582747" y="588906"/>
                </a:cubicBezTo>
                <a:cubicBezTo>
                  <a:pt x="1641608" y="635700"/>
                  <a:pt x="1693036" y="691262"/>
                  <a:pt x="1743547" y="746823"/>
                </a:cubicBezTo>
                <a:cubicBezTo>
                  <a:pt x="1806482" y="817269"/>
                  <a:pt x="1853429" y="900561"/>
                  <a:pt x="1895487" y="984769"/>
                </a:cubicBezTo>
                <a:cubicBezTo>
                  <a:pt x="1927362" y="1060109"/>
                  <a:pt x="1951396" y="1148396"/>
                  <a:pt x="1924714" y="1228730"/>
                </a:cubicBezTo>
                <a:cubicBezTo>
                  <a:pt x="1891923" y="1320891"/>
                  <a:pt x="1784689" y="1307026"/>
                  <a:pt x="1719819" y="1257888"/>
                </a:cubicBezTo>
                <a:cubicBezTo>
                  <a:pt x="1645478" y="1194782"/>
                  <a:pt x="1578164" y="1124234"/>
                  <a:pt x="1518589" y="1046958"/>
                </a:cubicBezTo>
                <a:cubicBezTo>
                  <a:pt x="1424390" y="941340"/>
                  <a:pt x="1344652" y="825119"/>
                  <a:pt x="1278866" y="699928"/>
                </a:cubicBezTo>
                <a:cubicBezTo>
                  <a:pt x="1185176" y="736221"/>
                  <a:pt x="1098513" y="786481"/>
                  <a:pt x="1010424" y="832154"/>
                </a:cubicBezTo>
                <a:cubicBezTo>
                  <a:pt x="926001" y="883433"/>
                  <a:pt x="849318" y="940218"/>
                  <a:pt x="769275" y="997207"/>
                </a:cubicBezTo>
                <a:cubicBezTo>
                  <a:pt x="722939" y="1033093"/>
                  <a:pt x="680575" y="1073566"/>
                  <a:pt x="636989" y="1112612"/>
                </a:cubicBezTo>
                <a:cubicBezTo>
                  <a:pt x="589533" y="1155226"/>
                  <a:pt x="539124" y="1194884"/>
                  <a:pt x="495843" y="1241984"/>
                </a:cubicBezTo>
                <a:cubicBezTo>
                  <a:pt x="543808" y="1265941"/>
                  <a:pt x="597273" y="1274709"/>
                  <a:pt x="645339" y="1298463"/>
                </a:cubicBezTo>
                <a:cubicBezTo>
                  <a:pt x="753388" y="1349437"/>
                  <a:pt x="854410" y="1407139"/>
                  <a:pt x="957978" y="1465351"/>
                </a:cubicBezTo>
                <a:cubicBezTo>
                  <a:pt x="1111243" y="1546706"/>
                  <a:pt x="1267460" y="1639580"/>
                  <a:pt x="1372046" y="1781593"/>
                </a:cubicBezTo>
                <a:cubicBezTo>
                  <a:pt x="1401986" y="1824819"/>
                  <a:pt x="1455349" y="1918713"/>
                  <a:pt x="1411559" y="1965405"/>
                </a:cubicBezTo>
                <a:cubicBezTo>
                  <a:pt x="1368177" y="2012199"/>
                  <a:pt x="1309417" y="1995377"/>
                  <a:pt x="1260637" y="1967954"/>
                </a:cubicBezTo>
                <a:cubicBezTo>
                  <a:pt x="1164198" y="1923300"/>
                  <a:pt x="1076618" y="1863661"/>
                  <a:pt x="986900" y="1807488"/>
                </a:cubicBezTo>
                <a:cubicBezTo>
                  <a:pt x="920197" y="1770583"/>
                  <a:pt x="861641" y="1721240"/>
                  <a:pt x="795039" y="1684335"/>
                </a:cubicBezTo>
                <a:cubicBezTo>
                  <a:pt x="753083" y="1661703"/>
                  <a:pt x="710311" y="1640192"/>
                  <a:pt x="671511" y="1612054"/>
                </a:cubicBezTo>
                <a:cubicBezTo>
                  <a:pt x="605827" y="1559857"/>
                  <a:pt x="532301" y="1518976"/>
                  <a:pt x="459487" y="1477789"/>
                </a:cubicBezTo>
                <a:cubicBezTo>
                  <a:pt x="458367" y="1477585"/>
                  <a:pt x="457247" y="1477585"/>
                  <a:pt x="456127" y="1477381"/>
                </a:cubicBezTo>
                <a:lnTo>
                  <a:pt x="451544" y="1478095"/>
                </a:lnTo>
                <a:cubicBezTo>
                  <a:pt x="447471" y="1479114"/>
                  <a:pt x="443397" y="1480337"/>
                  <a:pt x="442379" y="1480847"/>
                </a:cubicBezTo>
                <a:cubicBezTo>
                  <a:pt x="367834" y="1509495"/>
                  <a:pt x="317120" y="1575353"/>
                  <a:pt x="271904" y="1638255"/>
                </a:cubicBezTo>
                <a:cubicBezTo>
                  <a:pt x="195730" y="1738979"/>
                  <a:pt x="136767" y="1852651"/>
                  <a:pt x="103568" y="1974478"/>
                </a:cubicBezTo>
                <a:cubicBezTo>
                  <a:pt x="71286" y="2099670"/>
                  <a:pt x="58963" y="2231998"/>
                  <a:pt x="56010" y="2360045"/>
                </a:cubicBezTo>
                <a:cubicBezTo>
                  <a:pt x="60797" y="2390731"/>
                  <a:pt x="242473" y="2411324"/>
                  <a:pt x="279033" y="2419378"/>
                </a:cubicBezTo>
                <a:cubicBezTo>
                  <a:pt x="330664" y="2424680"/>
                  <a:pt x="382193" y="2429981"/>
                  <a:pt x="432908" y="2440991"/>
                </a:cubicBezTo>
                <a:cubicBezTo>
                  <a:pt x="509286" y="2453225"/>
                  <a:pt x="585867" y="2465051"/>
                  <a:pt x="658680" y="2492373"/>
                </a:cubicBezTo>
                <a:cubicBezTo>
                  <a:pt x="735058" y="2518267"/>
                  <a:pt x="816527" y="2524079"/>
                  <a:pt x="893210" y="2548648"/>
                </a:cubicBezTo>
                <a:cubicBezTo>
                  <a:pt x="941175" y="2564144"/>
                  <a:pt x="989140" y="2579946"/>
                  <a:pt x="1036698" y="2596461"/>
                </a:cubicBezTo>
                <a:cubicBezTo>
                  <a:pt x="1075600" y="2613385"/>
                  <a:pt x="1123259" y="2624191"/>
                  <a:pt x="1150246" y="2658752"/>
                </a:cubicBezTo>
                <a:cubicBezTo>
                  <a:pt x="1172243" y="2699938"/>
                  <a:pt x="1174483" y="2753257"/>
                  <a:pt x="1143728" y="2790672"/>
                </a:cubicBezTo>
                <a:cubicBezTo>
                  <a:pt x="1090060" y="2860098"/>
                  <a:pt x="987002" y="2842461"/>
                  <a:pt x="909097" y="2847049"/>
                </a:cubicBezTo>
                <a:cubicBezTo>
                  <a:pt x="781801" y="2847355"/>
                  <a:pt x="657356" y="2812081"/>
                  <a:pt x="534439" y="2783433"/>
                </a:cubicBezTo>
                <a:cubicBezTo>
                  <a:pt x="416512" y="2760801"/>
                  <a:pt x="293188" y="2746121"/>
                  <a:pt x="176279" y="2721755"/>
                </a:cubicBezTo>
                <a:cubicBezTo>
                  <a:pt x="107845" y="2709216"/>
                  <a:pt x="71286" y="2689540"/>
                  <a:pt x="58149" y="2777317"/>
                </a:cubicBezTo>
                <a:cubicBezTo>
                  <a:pt x="33301" y="2942982"/>
                  <a:pt x="45623" y="3116293"/>
                  <a:pt x="99596" y="3274720"/>
                </a:cubicBezTo>
                <a:cubicBezTo>
                  <a:pt x="133508" y="3366269"/>
                  <a:pt x="180251" y="3451803"/>
                  <a:pt x="229947" y="3535400"/>
                </a:cubicBezTo>
                <a:cubicBezTo>
                  <a:pt x="249093" y="3547430"/>
                  <a:pt x="273635" y="3546614"/>
                  <a:pt x="296956" y="3545799"/>
                </a:cubicBezTo>
                <a:cubicBezTo>
                  <a:pt x="303779" y="3545595"/>
                  <a:pt x="310602" y="3545289"/>
                  <a:pt x="317120" y="3545391"/>
                </a:cubicBezTo>
                <a:cubicBezTo>
                  <a:pt x="355308" y="3542537"/>
                  <a:pt x="393395" y="3538051"/>
                  <a:pt x="431279" y="3532749"/>
                </a:cubicBezTo>
                <a:cubicBezTo>
                  <a:pt x="513461" y="3521841"/>
                  <a:pt x="588515" y="3505733"/>
                  <a:pt x="667133" y="3484936"/>
                </a:cubicBezTo>
                <a:cubicBezTo>
                  <a:pt x="721411" y="3473722"/>
                  <a:pt x="775283" y="3460061"/>
                  <a:pt x="826813" y="3440793"/>
                </a:cubicBezTo>
                <a:cubicBezTo>
                  <a:pt x="860011" y="3431006"/>
                  <a:pt x="894839" y="3428559"/>
                  <a:pt x="928853" y="3423461"/>
                </a:cubicBezTo>
                <a:cubicBezTo>
                  <a:pt x="968162" y="3416937"/>
                  <a:pt x="1007980" y="3413165"/>
                  <a:pt x="1047696" y="3410922"/>
                </a:cubicBezTo>
                <a:cubicBezTo>
                  <a:pt x="1055130" y="3410514"/>
                  <a:pt x="1063379" y="3411737"/>
                  <a:pt x="1069897" y="3415509"/>
                </a:cubicBezTo>
                <a:cubicBezTo>
                  <a:pt x="1141997" y="3483509"/>
                  <a:pt x="1025598" y="3539886"/>
                  <a:pt x="970504" y="3562314"/>
                </a:cubicBezTo>
                <a:cubicBezTo>
                  <a:pt x="893617" y="3597384"/>
                  <a:pt x="812046" y="3620730"/>
                  <a:pt x="728540" y="3631231"/>
                </a:cubicBezTo>
                <a:cubicBezTo>
                  <a:pt x="677418" y="3641018"/>
                  <a:pt x="627009" y="3655291"/>
                  <a:pt x="574970" y="3659369"/>
                </a:cubicBezTo>
                <a:cubicBezTo>
                  <a:pt x="486983" y="3671398"/>
                  <a:pt x="396654" y="3665689"/>
                  <a:pt x="311111" y="3692400"/>
                </a:cubicBezTo>
                <a:cubicBezTo>
                  <a:pt x="348078" y="3775793"/>
                  <a:pt x="398894" y="3854700"/>
                  <a:pt x="447776" y="3930957"/>
                </a:cubicBezTo>
                <a:cubicBezTo>
                  <a:pt x="475679" y="3971635"/>
                  <a:pt x="502055" y="4014351"/>
                  <a:pt x="539837" y="4046872"/>
                </a:cubicBezTo>
                <a:cubicBezTo>
                  <a:pt x="603586" y="4099375"/>
                  <a:pt x="690453" y="4132610"/>
                  <a:pt x="773450" y="4118337"/>
                </a:cubicBezTo>
                <a:cubicBezTo>
                  <a:pt x="836996" y="4107021"/>
                  <a:pt x="891479" y="4071034"/>
                  <a:pt x="947896" y="4042080"/>
                </a:cubicBezTo>
                <a:cubicBezTo>
                  <a:pt x="994028" y="4021589"/>
                  <a:pt x="1043827" y="3998039"/>
                  <a:pt x="1086904" y="3975203"/>
                </a:cubicBezTo>
                <a:cubicBezTo>
                  <a:pt x="1140979" y="3946249"/>
                  <a:pt x="1193527" y="3914238"/>
                  <a:pt x="1244751" y="3880595"/>
                </a:cubicBezTo>
                <a:cubicBezTo>
                  <a:pt x="1262266" y="3869687"/>
                  <a:pt x="1281310" y="3854089"/>
                  <a:pt x="1302696" y="3855312"/>
                </a:cubicBezTo>
                <a:cubicBezTo>
                  <a:pt x="1299437" y="3860206"/>
                  <a:pt x="1296280" y="3865099"/>
                  <a:pt x="1293123" y="3869993"/>
                </a:cubicBezTo>
                <a:cubicBezTo>
                  <a:pt x="1282634" y="3886406"/>
                  <a:pt x="1272552" y="3902922"/>
                  <a:pt x="1262572" y="3919743"/>
                </a:cubicBezTo>
                <a:cubicBezTo>
                  <a:pt x="1260637" y="3923005"/>
                  <a:pt x="1258702" y="3926370"/>
                  <a:pt x="1256767" y="3929734"/>
                </a:cubicBezTo>
                <a:cubicBezTo>
                  <a:pt x="1160837" y="3989475"/>
                  <a:pt x="1062259" y="4045037"/>
                  <a:pt x="958284" y="4089588"/>
                </a:cubicBezTo>
                <a:cubicBezTo>
                  <a:pt x="915410" y="4112730"/>
                  <a:pt x="873352" y="4138013"/>
                  <a:pt x="826711" y="4153203"/>
                </a:cubicBezTo>
                <a:cubicBezTo>
                  <a:pt x="718560" y="4191332"/>
                  <a:pt x="595949" y="4155140"/>
                  <a:pt x="509998" y="4083471"/>
                </a:cubicBezTo>
                <a:cubicBezTo>
                  <a:pt x="483012" y="4060533"/>
                  <a:pt x="460302" y="4033109"/>
                  <a:pt x="440546" y="4003850"/>
                </a:cubicBezTo>
                <a:cubicBezTo>
                  <a:pt x="379036" y="3914850"/>
                  <a:pt x="321295" y="3822587"/>
                  <a:pt x="273635" y="3725431"/>
                </a:cubicBezTo>
                <a:cubicBezTo>
                  <a:pt x="261109" y="3700861"/>
                  <a:pt x="249500" y="3658145"/>
                  <a:pt x="286365" y="3649989"/>
                </a:cubicBezTo>
                <a:cubicBezTo>
                  <a:pt x="317120" y="3642241"/>
                  <a:pt x="347671" y="3633576"/>
                  <a:pt x="379138" y="3629192"/>
                </a:cubicBezTo>
                <a:cubicBezTo>
                  <a:pt x="461422" y="3619609"/>
                  <a:pt x="542281" y="3619405"/>
                  <a:pt x="623648" y="3605234"/>
                </a:cubicBezTo>
                <a:cubicBezTo>
                  <a:pt x="670188" y="3596059"/>
                  <a:pt x="716421" y="3584335"/>
                  <a:pt x="763368" y="3577403"/>
                </a:cubicBezTo>
                <a:cubicBezTo>
                  <a:pt x="843921" y="3567106"/>
                  <a:pt x="918669" y="3534585"/>
                  <a:pt x="991381" y="3500738"/>
                </a:cubicBezTo>
                <a:cubicBezTo>
                  <a:pt x="1008693" y="3488504"/>
                  <a:pt x="1039142" y="3480043"/>
                  <a:pt x="1044336" y="3458328"/>
                </a:cubicBezTo>
                <a:cubicBezTo>
                  <a:pt x="972643" y="3464750"/>
                  <a:pt x="898506" y="3470663"/>
                  <a:pt x="829155" y="3489727"/>
                </a:cubicBezTo>
                <a:cubicBezTo>
                  <a:pt x="759498" y="3516336"/>
                  <a:pt x="685667" y="3527754"/>
                  <a:pt x="613872" y="3547022"/>
                </a:cubicBezTo>
                <a:cubicBezTo>
                  <a:pt x="544114" y="3563844"/>
                  <a:pt x="473133" y="3575364"/>
                  <a:pt x="401950" y="3584335"/>
                </a:cubicBezTo>
                <a:cubicBezTo>
                  <a:pt x="344106" y="3590554"/>
                  <a:pt x="284532" y="3600443"/>
                  <a:pt x="227198" y="3586578"/>
                </a:cubicBezTo>
                <a:cubicBezTo>
                  <a:pt x="202655" y="3580767"/>
                  <a:pt x="188092" y="3560173"/>
                  <a:pt x="177400" y="3538866"/>
                </a:cubicBezTo>
                <a:cubicBezTo>
                  <a:pt x="165383" y="3518171"/>
                  <a:pt x="153162" y="3497679"/>
                  <a:pt x="141960" y="3476576"/>
                </a:cubicBezTo>
                <a:cubicBezTo>
                  <a:pt x="57843" y="3327733"/>
                  <a:pt x="2342" y="3160844"/>
                  <a:pt x="0" y="2988960"/>
                </a:cubicBezTo>
                <a:cubicBezTo>
                  <a:pt x="2953" y="2910155"/>
                  <a:pt x="-12526" y="2728892"/>
                  <a:pt x="56316" y="2679243"/>
                </a:cubicBezTo>
                <a:cubicBezTo>
                  <a:pt x="77192" y="2664053"/>
                  <a:pt x="102142" y="2659057"/>
                  <a:pt x="127092" y="2665174"/>
                </a:cubicBezTo>
                <a:cubicBezTo>
                  <a:pt x="160291" y="2669966"/>
                  <a:pt x="193999" y="2677408"/>
                  <a:pt x="226383" y="2684340"/>
                </a:cubicBezTo>
                <a:cubicBezTo>
                  <a:pt x="330155" y="2701366"/>
                  <a:pt x="434028" y="2717575"/>
                  <a:pt x="537596" y="2736130"/>
                </a:cubicBezTo>
                <a:cubicBezTo>
                  <a:pt x="599309" y="2749893"/>
                  <a:pt x="665401" y="2767632"/>
                  <a:pt x="725689" y="2778948"/>
                </a:cubicBezTo>
                <a:cubicBezTo>
                  <a:pt x="820091" y="2799745"/>
                  <a:pt x="916938" y="2804129"/>
                  <a:pt x="1013174" y="2797196"/>
                </a:cubicBezTo>
                <a:cubicBezTo>
                  <a:pt x="1050344" y="2794342"/>
                  <a:pt x="1097087" y="2788633"/>
                  <a:pt x="1113687" y="2750402"/>
                </a:cubicBezTo>
                <a:cubicBezTo>
                  <a:pt x="1121426" y="2736436"/>
                  <a:pt x="1121121" y="2724304"/>
                  <a:pt x="1118269" y="2710031"/>
                </a:cubicBezTo>
                <a:cubicBezTo>
                  <a:pt x="1115927" y="2700754"/>
                  <a:pt x="1114603" y="2690661"/>
                  <a:pt x="1109206" y="2682505"/>
                </a:cubicBezTo>
                <a:cubicBezTo>
                  <a:pt x="1102485" y="2677102"/>
                  <a:pt x="1094643" y="2673228"/>
                  <a:pt x="1087107" y="2669048"/>
                </a:cubicBezTo>
                <a:cubicBezTo>
                  <a:pt x="1013581" y="2634284"/>
                  <a:pt x="938120" y="2613385"/>
                  <a:pt x="861539" y="2588611"/>
                </a:cubicBezTo>
                <a:cubicBezTo>
                  <a:pt x="800335" y="2571484"/>
                  <a:pt x="736993" y="2564348"/>
                  <a:pt x="675789" y="2547119"/>
                </a:cubicBezTo>
                <a:cubicBezTo>
                  <a:pt x="609289" y="2525302"/>
                  <a:pt x="542688" y="2504301"/>
                  <a:pt x="472930" y="2495839"/>
                </a:cubicBezTo>
                <a:cubicBezTo>
                  <a:pt x="346143" y="2471473"/>
                  <a:pt x="216810" y="2462502"/>
                  <a:pt x="91042" y="2432122"/>
                </a:cubicBezTo>
                <a:cubicBezTo>
                  <a:pt x="-611" y="2407552"/>
                  <a:pt x="5703" y="2373604"/>
                  <a:pt x="10998" y="2289497"/>
                </a:cubicBezTo>
                <a:cubicBezTo>
                  <a:pt x="27903" y="1975396"/>
                  <a:pt x="98069" y="1750805"/>
                  <a:pt x="312639" y="1513776"/>
                </a:cubicBezTo>
                <a:cubicBezTo>
                  <a:pt x="349707" y="1476260"/>
                  <a:pt x="417836" y="1421106"/>
                  <a:pt x="473439" y="1432830"/>
                </a:cubicBezTo>
                <a:cubicBezTo>
                  <a:pt x="556130" y="1475444"/>
                  <a:pt x="635767" y="1524685"/>
                  <a:pt x="709598" y="1581368"/>
                </a:cubicBezTo>
                <a:cubicBezTo>
                  <a:pt x="763674" y="1617865"/>
                  <a:pt x="824470" y="1642740"/>
                  <a:pt x="878138" y="1680053"/>
                </a:cubicBezTo>
                <a:cubicBezTo>
                  <a:pt x="949220" y="1731843"/>
                  <a:pt x="1025903" y="1774661"/>
                  <a:pt x="1099328" y="1822984"/>
                </a:cubicBezTo>
                <a:cubicBezTo>
                  <a:pt x="1154319" y="1860093"/>
                  <a:pt x="1212570" y="1891493"/>
                  <a:pt x="1271839" y="1921058"/>
                </a:cubicBezTo>
                <a:cubicBezTo>
                  <a:pt x="1295465" y="1931966"/>
                  <a:pt x="1317258" y="1945525"/>
                  <a:pt x="1341699" y="1948380"/>
                </a:cubicBezTo>
                <a:cubicBezTo>
                  <a:pt x="1350355" y="1949093"/>
                  <a:pt x="1361252" y="1944811"/>
                  <a:pt x="1367667" y="1940937"/>
                </a:cubicBezTo>
                <a:cubicBezTo>
                  <a:pt x="1381008" y="1934515"/>
                  <a:pt x="1383452" y="1921363"/>
                  <a:pt x="1379073" y="1908110"/>
                </a:cubicBezTo>
                <a:cubicBezTo>
                  <a:pt x="1368380" y="1854486"/>
                  <a:pt x="1336200" y="1808813"/>
                  <a:pt x="1300863" y="1768442"/>
                </a:cubicBezTo>
                <a:cubicBezTo>
                  <a:pt x="1222652" y="1677301"/>
                  <a:pt x="1118371" y="1612462"/>
                  <a:pt x="1017349" y="1550987"/>
                </a:cubicBezTo>
                <a:cubicBezTo>
                  <a:pt x="883739" y="1480541"/>
                  <a:pt x="754916" y="1401124"/>
                  <a:pt x="617436" y="1338120"/>
                </a:cubicBezTo>
                <a:cubicBezTo>
                  <a:pt x="574563" y="1319260"/>
                  <a:pt x="532199" y="1309371"/>
                  <a:pt x="489427" y="1291938"/>
                </a:cubicBezTo>
                <a:cubicBezTo>
                  <a:pt x="473439" y="1284904"/>
                  <a:pt x="456840" y="1275830"/>
                  <a:pt x="448489" y="1259723"/>
                </a:cubicBezTo>
                <a:cubicBezTo>
                  <a:pt x="437898" y="1240760"/>
                  <a:pt x="449406" y="1219861"/>
                  <a:pt x="464274" y="1207016"/>
                </a:cubicBezTo>
                <a:cubicBezTo>
                  <a:pt x="503379" y="1164707"/>
                  <a:pt x="548289" y="1128414"/>
                  <a:pt x="591570" y="1090489"/>
                </a:cubicBezTo>
                <a:cubicBezTo>
                  <a:pt x="663263" y="1025039"/>
                  <a:pt x="734854" y="959181"/>
                  <a:pt x="816323" y="905964"/>
                </a:cubicBezTo>
                <a:cubicBezTo>
                  <a:pt x="875694" y="866306"/>
                  <a:pt x="932010" y="821959"/>
                  <a:pt x="994639" y="787297"/>
                </a:cubicBezTo>
                <a:cubicBezTo>
                  <a:pt x="1055232" y="756305"/>
                  <a:pt x="1112159" y="724293"/>
                  <a:pt x="1172752" y="694626"/>
                </a:cubicBezTo>
                <a:cubicBezTo>
                  <a:pt x="1211450" y="680965"/>
                  <a:pt x="1250759" y="650585"/>
                  <a:pt x="1292308" y="652522"/>
                </a:cubicBezTo>
                <a:cubicBezTo>
                  <a:pt x="1313388" y="655784"/>
                  <a:pt x="1319702" y="678620"/>
                  <a:pt x="1329784" y="694320"/>
                </a:cubicBezTo>
                <a:cubicBezTo>
                  <a:pt x="1350355" y="730206"/>
                  <a:pt x="1368991" y="767213"/>
                  <a:pt x="1392108" y="801671"/>
                </a:cubicBezTo>
                <a:cubicBezTo>
                  <a:pt x="1432130" y="870690"/>
                  <a:pt x="1480503" y="928087"/>
                  <a:pt x="1530912" y="988644"/>
                </a:cubicBezTo>
                <a:cubicBezTo>
                  <a:pt x="1580506" y="1046448"/>
                  <a:pt x="1624805" y="1109248"/>
                  <a:pt x="1682343" y="1159610"/>
                </a:cubicBezTo>
                <a:cubicBezTo>
                  <a:pt x="1721856" y="1196617"/>
                  <a:pt x="1759026" y="1241168"/>
                  <a:pt x="1816055" y="1248712"/>
                </a:cubicBezTo>
                <a:cubicBezTo>
                  <a:pt x="1901801" y="1263087"/>
                  <a:pt x="1893043" y="1146051"/>
                  <a:pt x="1881128" y="1091305"/>
                </a:cubicBezTo>
                <a:cubicBezTo>
                  <a:pt x="1867686" y="1026160"/>
                  <a:pt x="1837644" y="971822"/>
                  <a:pt x="1804343" y="915853"/>
                </a:cubicBezTo>
                <a:cubicBezTo>
                  <a:pt x="1776847" y="866102"/>
                  <a:pt x="1744871" y="819003"/>
                  <a:pt x="1706784" y="776592"/>
                </a:cubicBezTo>
                <a:cubicBezTo>
                  <a:pt x="1654338" y="719807"/>
                  <a:pt x="1600874" y="661187"/>
                  <a:pt x="1539670" y="615515"/>
                </a:cubicBezTo>
                <a:cubicBezTo>
                  <a:pt x="1488548" y="579119"/>
                  <a:pt x="1416956" y="526820"/>
                  <a:pt x="1510952" y="487774"/>
                </a:cubicBezTo>
                <a:cubicBezTo>
                  <a:pt x="1570526" y="453928"/>
                  <a:pt x="1635905" y="420489"/>
                  <a:pt x="1696702" y="392249"/>
                </a:cubicBezTo>
                <a:cubicBezTo>
                  <a:pt x="1783772" y="344742"/>
                  <a:pt x="1872167" y="296418"/>
                  <a:pt x="1949766" y="234332"/>
                </a:cubicBezTo>
                <a:cubicBezTo>
                  <a:pt x="1984594" y="204665"/>
                  <a:pt x="2012905" y="168474"/>
                  <a:pt x="2041623" y="132996"/>
                </a:cubicBezTo>
                <a:cubicBezTo>
                  <a:pt x="2058426" y="113320"/>
                  <a:pt x="2075331" y="93644"/>
                  <a:pt x="2095087" y="76925"/>
                </a:cubicBezTo>
                <a:cubicBezTo>
                  <a:pt x="2100587" y="72541"/>
                  <a:pt x="2107511" y="71216"/>
                  <a:pt x="2114029" y="72643"/>
                </a:cubicBezTo>
                <a:cubicBezTo>
                  <a:pt x="2120852" y="58880"/>
                  <a:pt x="2126962" y="43282"/>
                  <a:pt x="2130017" y="28500"/>
                </a:cubicBezTo>
                <a:cubicBezTo>
                  <a:pt x="2131749" y="19732"/>
                  <a:pt x="2133582" y="10047"/>
                  <a:pt x="2141321" y="4542"/>
                </a:cubicBezTo>
                <a:cubicBezTo>
                  <a:pt x="2152931" y="-3920"/>
                  <a:pt x="2168817" y="158"/>
                  <a:pt x="2177575" y="10863"/>
                </a:cubicBezTo>
                <a:cubicBezTo>
                  <a:pt x="2233687" y="70502"/>
                  <a:pt x="2304871" y="113320"/>
                  <a:pt x="2356910" y="177343"/>
                </a:cubicBezTo>
                <a:cubicBezTo>
                  <a:pt x="2407421" y="233211"/>
                  <a:pt x="2457422" y="289486"/>
                  <a:pt x="2502027" y="350247"/>
                </a:cubicBezTo>
                <a:cubicBezTo>
                  <a:pt x="2545206" y="401832"/>
                  <a:pt x="2590218" y="447811"/>
                  <a:pt x="2635739" y="496542"/>
                </a:cubicBezTo>
                <a:cubicBezTo>
                  <a:pt x="2676371" y="543336"/>
                  <a:pt x="2716495" y="592577"/>
                  <a:pt x="2774440" y="618777"/>
                </a:cubicBezTo>
                <a:cubicBezTo>
                  <a:pt x="2809167" y="639371"/>
                  <a:pt x="2857743" y="642225"/>
                  <a:pt x="2881980" y="677091"/>
                </a:cubicBezTo>
                <a:cubicBezTo>
                  <a:pt x="2891349" y="693097"/>
                  <a:pt x="2881878" y="711957"/>
                  <a:pt x="2866297" y="719807"/>
                </a:cubicBezTo>
                <a:cubicBezTo>
                  <a:pt x="2791651" y="766296"/>
                  <a:pt x="2710385" y="801467"/>
                  <a:pt x="2637368" y="850708"/>
                </a:cubicBezTo>
                <a:cubicBezTo>
                  <a:pt x="2552945" y="907391"/>
                  <a:pt x="2482271" y="981915"/>
                  <a:pt x="2412207" y="1054910"/>
                </a:cubicBezTo>
                <a:cubicBezTo>
                  <a:pt x="2386137" y="1086921"/>
                  <a:pt x="2347439" y="1125355"/>
                  <a:pt x="2355586" y="1169805"/>
                </a:cubicBezTo>
                <a:cubicBezTo>
                  <a:pt x="2506610" y="1126375"/>
                  <a:pt x="2642256" y="1045836"/>
                  <a:pt x="2778717" y="970191"/>
                </a:cubicBezTo>
                <a:cubicBezTo>
                  <a:pt x="2843791" y="938383"/>
                  <a:pt x="2905810" y="901172"/>
                  <a:pt x="2968846" y="865796"/>
                </a:cubicBezTo>
                <a:cubicBezTo>
                  <a:pt x="2997565" y="848160"/>
                  <a:pt x="3051945" y="824814"/>
                  <a:pt x="3065184" y="871404"/>
                </a:cubicBezTo>
                <a:cubicBezTo>
                  <a:pt x="3083107" y="922989"/>
                  <a:pt x="3109381" y="971007"/>
                  <a:pt x="3130156" y="1021573"/>
                </a:cubicBezTo>
                <a:cubicBezTo>
                  <a:pt x="3179852" y="1142992"/>
                  <a:pt x="3214171" y="1274301"/>
                  <a:pt x="3235251" y="1403265"/>
                </a:cubicBezTo>
                <a:cubicBezTo>
                  <a:pt x="3247777" y="1456074"/>
                  <a:pt x="3255008" y="1509902"/>
                  <a:pt x="3268450" y="1562609"/>
                </a:cubicBezTo>
                <a:cubicBezTo>
                  <a:pt x="3285559" y="1614297"/>
                  <a:pt x="3295437" y="1668023"/>
                  <a:pt x="3287494" y="1722463"/>
                </a:cubicBezTo>
                <a:cubicBezTo>
                  <a:pt x="3285559" y="1750091"/>
                  <a:pt x="3275477" y="1773437"/>
                  <a:pt x="3243195" y="1769257"/>
                </a:cubicBezTo>
                <a:cubicBezTo>
                  <a:pt x="3206839" y="1768034"/>
                  <a:pt x="3166919" y="1775476"/>
                  <a:pt x="3133720" y="1782205"/>
                </a:cubicBezTo>
                <a:cubicBezTo>
                  <a:pt x="3027708" y="1806978"/>
                  <a:pt x="2914975" y="1821761"/>
                  <a:pt x="2821285" y="1881094"/>
                </a:cubicBezTo>
                <a:cubicBezTo>
                  <a:pt x="2800816" y="1898221"/>
                  <a:pt x="2761303" y="1921261"/>
                  <a:pt x="2774033" y="1952152"/>
                </a:cubicBezTo>
                <a:cubicBezTo>
                  <a:pt x="2790429" y="1977537"/>
                  <a:pt x="2813749" y="1999863"/>
                  <a:pt x="2841042" y="2013014"/>
                </a:cubicBezTo>
                <a:cubicBezTo>
                  <a:pt x="2921594" y="2040948"/>
                  <a:pt x="3003471" y="2040031"/>
                  <a:pt x="3086366" y="2039113"/>
                </a:cubicBezTo>
                <a:cubicBezTo>
                  <a:pt x="3101234" y="2039011"/>
                  <a:pt x="3116204" y="2038807"/>
                  <a:pt x="3131174" y="2038807"/>
                </a:cubicBezTo>
                <a:cubicBezTo>
                  <a:pt x="3144311" y="2039827"/>
                  <a:pt x="3160707" y="2039215"/>
                  <a:pt x="3178121" y="2038501"/>
                </a:cubicBezTo>
                <a:cubicBezTo>
                  <a:pt x="3234539" y="2036361"/>
                  <a:pt x="3302769" y="2034118"/>
                  <a:pt x="3314888" y="2090393"/>
                </a:cubicBezTo>
                <a:cubicBezTo>
                  <a:pt x="3369982" y="2227818"/>
                  <a:pt x="3470189" y="2905363"/>
                  <a:pt x="3334033" y="2982945"/>
                </a:cubicBezTo>
                <a:cubicBezTo>
                  <a:pt x="3304093" y="2996097"/>
                  <a:pt x="3263664" y="2973056"/>
                  <a:pt x="3234131" y="2970508"/>
                </a:cubicBezTo>
                <a:cubicBezTo>
                  <a:pt x="3172825" y="2958376"/>
                  <a:pt x="3111214" y="2946652"/>
                  <a:pt x="3049094" y="2939108"/>
                </a:cubicBezTo>
                <a:cubicBezTo>
                  <a:pt x="2938397" y="2924122"/>
                  <a:pt x="2823831" y="2909645"/>
                  <a:pt x="2712422" y="2917597"/>
                </a:cubicBezTo>
                <a:cubicBezTo>
                  <a:pt x="2678510" y="2920247"/>
                  <a:pt x="2638590" y="2924223"/>
                  <a:pt x="2609159" y="2940025"/>
                </a:cubicBezTo>
                <a:cubicBezTo>
                  <a:pt x="2661809" y="2974280"/>
                  <a:pt x="2716088" y="2996912"/>
                  <a:pt x="2769246" y="3028720"/>
                </a:cubicBezTo>
                <a:cubicBezTo>
                  <a:pt x="2926177" y="3092335"/>
                  <a:pt x="3098586" y="3085505"/>
                  <a:pt x="3264071" y="3096311"/>
                </a:cubicBezTo>
                <a:cubicBezTo>
                  <a:pt x="3390451" y="3102632"/>
                  <a:pt x="3376193" y="3114560"/>
                  <a:pt x="3371102" y="3231392"/>
                </a:cubicBezTo>
                <a:cubicBezTo>
                  <a:pt x="3361121" y="3346797"/>
                  <a:pt x="3331487" y="3466382"/>
                  <a:pt x="3288105" y="3573733"/>
                </a:cubicBezTo>
                <a:cubicBezTo>
                  <a:pt x="3248694" y="3665180"/>
                  <a:pt x="3192684" y="3747655"/>
                  <a:pt x="3135961" y="3829112"/>
                </a:cubicBezTo>
                <a:cubicBezTo>
                  <a:pt x="3075266" y="3907713"/>
                  <a:pt x="3012636" y="3986825"/>
                  <a:pt x="2936972" y="4051664"/>
                </a:cubicBezTo>
                <a:cubicBezTo>
                  <a:pt x="2897663" y="4084185"/>
                  <a:pt x="2854484" y="4111405"/>
                  <a:pt x="2811101" y="4138115"/>
                </a:cubicBezTo>
                <a:cubicBezTo>
                  <a:pt x="2769246" y="4162277"/>
                  <a:pt x="2729530" y="4192249"/>
                  <a:pt x="2683398" y="4207644"/>
                </a:cubicBezTo>
                <a:cubicBezTo>
                  <a:pt x="2631461" y="4228441"/>
                  <a:pt x="2598976" y="4187662"/>
                  <a:pt x="2571887" y="4149227"/>
                </a:cubicBezTo>
                <a:cubicBezTo>
                  <a:pt x="2530338" y="4096622"/>
                  <a:pt x="2490825" y="4042590"/>
                  <a:pt x="2446933" y="3991820"/>
                </a:cubicBezTo>
                <a:cubicBezTo>
                  <a:pt x="2393673" y="3927899"/>
                  <a:pt x="2319434" y="3888955"/>
                  <a:pt x="2249472" y="3846544"/>
                </a:cubicBezTo>
                <a:cubicBezTo>
                  <a:pt x="2206089" y="3819427"/>
                  <a:pt x="2167188" y="3785274"/>
                  <a:pt x="2122889" y="3759379"/>
                </a:cubicBezTo>
                <a:cubicBezTo>
                  <a:pt x="2078284" y="3737359"/>
                  <a:pt x="2035513" y="3712483"/>
                  <a:pt x="1988057" y="3699842"/>
                </a:cubicBezTo>
                <a:cubicBezTo>
                  <a:pt x="2008220" y="3728999"/>
                  <a:pt x="2024514" y="3757850"/>
                  <a:pt x="2047326" y="3783949"/>
                </a:cubicBezTo>
                <a:cubicBezTo>
                  <a:pt x="2089486" y="3830437"/>
                  <a:pt x="2140710" y="3866934"/>
                  <a:pt x="2188879" y="3906694"/>
                </a:cubicBezTo>
                <a:cubicBezTo>
                  <a:pt x="2265460" y="3972042"/>
                  <a:pt x="2331654" y="4048707"/>
                  <a:pt x="2406504" y="4115993"/>
                </a:cubicBezTo>
                <a:cubicBezTo>
                  <a:pt x="2429927" y="4135770"/>
                  <a:pt x="2448359" y="4160544"/>
                  <a:pt x="2470865" y="4181239"/>
                </a:cubicBezTo>
                <a:cubicBezTo>
                  <a:pt x="2491130" y="4197551"/>
                  <a:pt x="2511803" y="4213149"/>
                  <a:pt x="2531661" y="4229970"/>
                </a:cubicBezTo>
                <a:cubicBezTo>
                  <a:pt x="2554371" y="4254336"/>
                  <a:pt x="2610585" y="4275745"/>
                  <a:pt x="2598364" y="4315708"/>
                </a:cubicBezTo>
                <a:cubicBezTo>
                  <a:pt x="2584820" y="4340991"/>
                  <a:pt x="2560990" y="4359648"/>
                  <a:pt x="2543067" y="4381974"/>
                </a:cubicBezTo>
                <a:cubicBezTo>
                  <a:pt x="2513738" y="4416433"/>
                  <a:pt x="2489501" y="4455377"/>
                  <a:pt x="2456506" y="4486573"/>
                </a:cubicBezTo>
                <a:cubicBezTo>
                  <a:pt x="2419336" y="4520318"/>
                  <a:pt x="2372287" y="4540095"/>
                  <a:pt x="2326359" y="4558955"/>
                </a:cubicBezTo>
                <a:cubicBezTo>
                  <a:pt x="2245704" y="4591069"/>
                  <a:pt x="2165762" y="4630217"/>
                  <a:pt x="2077062" y="4630727"/>
                </a:cubicBezTo>
                <a:cubicBezTo>
                  <a:pt x="2060361" y="4631135"/>
                  <a:pt x="2042234" y="4632562"/>
                  <a:pt x="2024005" y="4632562"/>
                </a:cubicBezTo>
                <a:cubicBezTo>
                  <a:pt x="1990195" y="4632766"/>
                  <a:pt x="1956793" y="4627974"/>
                  <a:pt x="1933269" y="4603609"/>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28"/>
          <p:cNvSpPr/>
          <p:nvPr/>
        </p:nvSpPr>
        <p:spPr>
          <a:xfrm>
            <a:off x="11607388" y="6856587"/>
            <a:ext cx="51" cy="272"/>
          </a:xfrm>
          <a:custGeom>
            <a:avLst/>
            <a:gdLst/>
            <a:ahLst/>
            <a:cxnLst/>
            <a:rect l="l" t="t" r="r" b="b"/>
            <a:pathLst>
              <a:path w="76" h="407" extrusionOk="0">
                <a:moveTo>
                  <a:pt x="76" y="0"/>
                </a:moveTo>
                <a:cubicBezTo>
                  <a:pt x="76" y="102"/>
                  <a:pt x="76" y="306"/>
                  <a:pt x="76" y="408"/>
                </a:cubicBezTo>
                <a:cubicBezTo>
                  <a:pt x="-25" y="306"/>
                  <a:pt x="-25" y="204"/>
                  <a:pt x="76" y="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28"/>
          <p:cNvSpPr/>
          <p:nvPr/>
        </p:nvSpPr>
        <p:spPr>
          <a:xfrm>
            <a:off x="11015777" y="4578666"/>
            <a:ext cx="1037676" cy="3047028"/>
          </a:xfrm>
          <a:custGeom>
            <a:avLst/>
            <a:gdLst/>
            <a:ahLst/>
            <a:cxnLst/>
            <a:rect l="l" t="t" r="r" b="b"/>
            <a:pathLst>
              <a:path w="1556514" h="4570541" extrusionOk="0">
                <a:moveTo>
                  <a:pt x="140928" y="4569503"/>
                </a:moveTo>
                <a:cubicBezTo>
                  <a:pt x="73207" y="4557576"/>
                  <a:pt x="-56839" y="4529948"/>
                  <a:pt x="27584" y="4441967"/>
                </a:cubicBezTo>
                <a:cubicBezTo>
                  <a:pt x="77077" y="4376618"/>
                  <a:pt x="125653" y="4310556"/>
                  <a:pt x="171785" y="4242659"/>
                </a:cubicBezTo>
                <a:cubicBezTo>
                  <a:pt x="233091" y="4148459"/>
                  <a:pt x="296229" y="4060274"/>
                  <a:pt x="354073" y="3965157"/>
                </a:cubicBezTo>
                <a:cubicBezTo>
                  <a:pt x="420165" y="3850670"/>
                  <a:pt x="482489" y="3733940"/>
                  <a:pt x="543285" y="3616496"/>
                </a:cubicBezTo>
                <a:cubicBezTo>
                  <a:pt x="586362" y="3530758"/>
                  <a:pt x="621292" y="3441554"/>
                  <a:pt x="657037" y="3352655"/>
                </a:cubicBezTo>
                <a:cubicBezTo>
                  <a:pt x="756124" y="3128268"/>
                  <a:pt x="839019" y="2897459"/>
                  <a:pt x="927923" y="2668994"/>
                </a:cubicBezTo>
                <a:cubicBezTo>
                  <a:pt x="993302" y="2510057"/>
                  <a:pt x="1043406" y="2346227"/>
                  <a:pt x="1092796" y="2181989"/>
                </a:cubicBezTo>
                <a:cubicBezTo>
                  <a:pt x="1133735" y="2049967"/>
                  <a:pt x="1180580" y="1919678"/>
                  <a:pt x="1218056" y="1786636"/>
                </a:cubicBezTo>
                <a:cubicBezTo>
                  <a:pt x="1301562" y="1482322"/>
                  <a:pt x="1349832" y="1170871"/>
                  <a:pt x="1411342" y="861970"/>
                </a:cubicBezTo>
                <a:cubicBezTo>
                  <a:pt x="1445763" y="681216"/>
                  <a:pt x="1480081" y="497201"/>
                  <a:pt x="1493626" y="314001"/>
                </a:cubicBezTo>
                <a:cubicBezTo>
                  <a:pt x="1496579" y="242841"/>
                  <a:pt x="1506355" y="170254"/>
                  <a:pt x="1506050" y="99401"/>
                </a:cubicBezTo>
                <a:cubicBezTo>
                  <a:pt x="1505643" y="76564"/>
                  <a:pt x="1499634" y="54034"/>
                  <a:pt x="1501569" y="31198"/>
                </a:cubicBezTo>
                <a:cubicBezTo>
                  <a:pt x="1502384" y="22022"/>
                  <a:pt x="1511040" y="14580"/>
                  <a:pt x="1520103" y="14172"/>
                </a:cubicBezTo>
                <a:cubicBezTo>
                  <a:pt x="1520001" y="7138"/>
                  <a:pt x="1525093" y="-4790"/>
                  <a:pt x="1533240" y="2041"/>
                </a:cubicBezTo>
                <a:cubicBezTo>
                  <a:pt x="1537619" y="7546"/>
                  <a:pt x="1537110" y="15803"/>
                  <a:pt x="1537517" y="22634"/>
                </a:cubicBezTo>
                <a:cubicBezTo>
                  <a:pt x="1572855" y="140791"/>
                  <a:pt x="1549331" y="269857"/>
                  <a:pt x="1542609" y="390665"/>
                </a:cubicBezTo>
                <a:cubicBezTo>
                  <a:pt x="1534870" y="553170"/>
                  <a:pt x="1543628" y="716388"/>
                  <a:pt x="1525908" y="878281"/>
                </a:cubicBezTo>
                <a:cubicBezTo>
                  <a:pt x="1511549" y="1002250"/>
                  <a:pt x="1495357" y="1126218"/>
                  <a:pt x="1476721" y="1249677"/>
                </a:cubicBezTo>
                <a:cubicBezTo>
                  <a:pt x="1447697" y="1401273"/>
                  <a:pt x="1414295" y="1552564"/>
                  <a:pt x="1380689" y="1702835"/>
                </a:cubicBezTo>
                <a:cubicBezTo>
                  <a:pt x="1350138" y="1839547"/>
                  <a:pt x="1319689" y="1976259"/>
                  <a:pt x="1282417" y="2111237"/>
                </a:cubicBezTo>
                <a:cubicBezTo>
                  <a:pt x="1248607" y="2230313"/>
                  <a:pt x="1202475" y="2346125"/>
                  <a:pt x="1161129" y="2462447"/>
                </a:cubicBezTo>
                <a:cubicBezTo>
                  <a:pt x="1103286" y="2639123"/>
                  <a:pt x="1050534" y="2817837"/>
                  <a:pt x="976601" y="2988600"/>
                </a:cubicBezTo>
                <a:cubicBezTo>
                  <a:pt x="920081" y="3125516"/>
                  <a:pt x="881485" y="3266713"/>
                  <a:pt x="827512" y="3403935"/>
                </a:cubicBezTo>
                <a:cubicBezTo>
                  <a:pt x="692680" y="3736998"/>
                  <a:pt x="567115" y="4080154"/>
                  <a:pt x="361710" y="4377536"/>
                </a:cubicBezTo>
                <a:cubicBezTo>
                  <a:pt x="321485" y="4432486"/>
                  <a:pt x="281259" y="4488761"/>
                  <a:pt x="226675" y="4530355"/>
                </a:cubicBezTo>
                <a:cubicBezTo>
                  <a:pt x="201419" y="4549624"/>
                  <a:pt x="175044" y="4576130"/>
                  <a:pt x="140928" y="4569503"/>
                </a:cubicBezTo>
                <a:close/>
                <a:moveTo>
                  <a:pt x="152843" y="4523423"/>
                </a:moveTo>
                <a:cubicBezTo>
                  <a:pt x="153047" y="4523423"/>
                  <a:pt x="153251" y="4523423"/>
                  <a:pt x="153352" y="4523423"/>
                </a:cubicBezTo>
                <a:cubicBezTo>
                  <a:pt x="155287" y="4522913"/>
                  <a:pt x="157222" y="4522302"/>
                  <a:pt x="159055" y="4521588"/>
                </a:cubicBezTo>
                <a:cubicBezTo>
                  <a:pt x="158037" y="4521996"/>
                  <a:pt x="157120" y="4522302"/>
                  <a:pt x="156102" y="4522607"/>
                </a:cubicBezTo>
                <a:cubicBezTo>
                  <a:pt x="347148" y="4406795"/>
                  <a:pt x="534935" y="3983202"/>
                  <a:pt x="625773" y="3773393"/>
                </a:cubicBezTo>
                <a:cubicBezTo>
                  <a:pt x="681783" y="3650139"/>
                  <a:pt x="726999" y="3522092"/>
                  <a:pt x="779139" y="3397206"/>
                </a:cubicBezTo>
                <a:cubicBezTo>
                  <a:pt x="829447" y="3271505"/>
                  <a:pt x="866312" y="3140909"/>
                  <a:pt x="915091" y="3014698"/>
                </a:cubicBezTo>
                <a:cubicBezTo>
                  <a:pt x="983424" y="2851786"/>
                  <a:pt x="1042693" y="2685611"/>
                  <a:pt x="1093204" y="2516378"/>
                </a:cubicBezTo>
                <a:cubicBezTo>
                  <a:pt x="1127217" y="2407294"/>
                  <a:pt x="1171822" y="2301982"/>
                  <a:pt x="1206955" y="2193305"/>
                </a:cubicBezTo>
                <a:cubicBezTo>
                  <a:pt x="1244431" y="2082386"/>
                  <a:pt x="1270400" y="1968001"/>
                  <a:pt x="1298201" y="1854329"/>
                </a:cubicBezTo>
                <a:cubicBezTo>
                  <a:pt x="1354619" y="1585799"/>
                  <a:pt x="1427432" y="1319715"/>
                  <a:pt x="1456354" y="1046393"/>
                </a:cubicBezTo>
                <a:cubicBezTo>
                  <a:pt x="1475601" y="914167"/>
                  <a:pt x="1491385" y="781125"/>
                  <a:pt x="1489858" y="647778"/>
                </a:cubicBezTo>
                <a:cubicBezTo>
                  <a:pt x="1426821" y="1007245"/>
                  <a:pt x="1366330" y="1367732"/>
                  <a:pt x="1281907" y="1722918"/>
                </a:cubicBezTo>
                <a:cubicBezTo>
                  <a:pt x="1245551" y="1865645"/>
                  <a:pt x="1197485" y="2005008"/>
                  <a:pt x="1152167" y="2145084"/>
                </a:cubicBezTo>
                <a:cubicBezTo>
                  <a:pt x="1115710" y="2260387"/>
                  <a:pt x="1083427" y="2377117"/>
                  <a:pt x="1043711" y="2491401"/>
                </a:cubicBezTo>
                <a:cubicBezTo>
                  <a:pt x="1002976" y="2611291"/>
                  <a:pt x="953178" y="2727715"/>
                  <a:pt x="908981" y="2846281"/>
                </a:cubicBezTo>
                <a:cubicBezTo>
                  <a:pt x="843398" y="3029991"/>
                  <a:pt x="768548" y="3209928"/>
                  <a:pt x="692476" y="3389560"/>
                </a:cubicBezTo>
                <a:cubicBezTo>
                  <a:pt x="656630" y="3480090"/>
                  <a:pt x="620172" y="3570415"/>
                  <a:pt x="575262" y="3656867"/>
                </a:cubicBezTo>
                <a:cubicBezTo>
                  <a:pt x="530963" y="3743727"/>
                  <a:pt x="482896" y="3828547"/>
                  <a:pt x="437070" y="3914693"/>
                </a:cubicBezTo>
                <a:cubicBezTo>
                  <a:pt x="382892" y="4015927"/>
                  <a:pt x="316088" y="4109107"/>
                  <a:pt x="253254" y="4204836"/>
                </a:cubicBezTo>
                <a:cubicBezTo>
                  <a:pt x="189199" y="4303522"/>
                  <a:pt x="119645" y="4398333"/>
                  <a:pt x="48664" y="4492125"/>
                </a:cubicBezTo>
                <a:cubicBezTo>
                  <a:pt x="81252" y="4511495"/>
                  <a:pt x="116488" y="4517714"/>
                  <a:pt x="152843" y="452342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28"/>
          <p:cNvSpPr/>
          <p:nvPr/>
        </p:nvSpPr>
        <p:spPr>
          <a:xfrm>
            <a:off x="11352508" y="6785411"/>
            <a:ext cx="123043" cy="60640"/>
          </a:xfrm>
          <a:custGeom>
            <a:avLst/>
            <a:gdLst/>
            <a:ahLst/>
            <a:cxnLst/>
            <a:rect l="l" t="t" r="r" b="b"/>
            <a:pathLst>
              <a:path w="184564" h="90960" extrusionOk="0">
                <a:moveTo>
                  <a:pt x="18839" y="90860"/>
                </a:moveTo>
                <a:cubicBezTo>
                  <a:pt x="10794" y="91778"/>
                  <a:pt x="-6620" y="86375"/>
                  <a:pt x="2647" y="76282"/>
                </a:cubicBezTo>
                <a:cubicBezTo>
                  <a:pt x="12831" y="68534"/>
                  <a:pt x="25051" y="64150"/>
                  <a:pt x="36559" y="58645"/>
                </a:cubicBezTo>
                <a:cubicBezTo>
                  <a:pt x="31161" y="27347"/>
                  <a:pt x="106317" y="11749"/>
                  <a:pt x="129434" y="4307"/>
                </a:cubicBezTo>
                <a:cubicBezTo>
                  <a:pt x="151532" y="-4461"/>
                  <a:pt x="190841" y="-1810"/>
                  <a:pt x="183713" y="30915"/>
                </a:cubicBezTo>
                <a:cubicBezTo>
                  <a:pt x="177399" y="50693"/>
                  <a:pt x="153060" y="50999"/>
                  <a:pt x="136766" y="58033"/>
                </a:cubicBezTo>
                <a:cubicBezTo>
                  <a:pt x="98272" y="71184"/>
                  <a:pt x="60185" y="89637"/>
                  <a:pt x="18839" y="9086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28"/>
          <p:cNvSpPr/>
          <p:nvPr/>
        </p:nvSpPr>
        <p:spPr>
          <a:xfrm>
            <a:off x="11560730" y="6811279"/>
            <a:ext cx="126644" cy="125240"/>
          </a:xfrm>
          <a:custGeom>
            <a:avLst/>
            <a:gdLst/>
            <a:ahLst/>
            <a:cxnLst/>
            <a:rect l="l" t="t" r="r" b="b"/>
            <a:pathLst>
              <a:path w="189966" h="187860" extrusionOk="0">
                <a:moveTo>
                  <a:pt x="160698" y="186934"/>
                </a:moveTo>
                <a:cubicBezTo>
                  <a:pt x="128009" y="168176"/>
                  <a:pt x="104484" y="135552"/>
                  <a:pt x="78312" y="108740"/>
                </a:cubicBezTo>
                <a:cubicBezTo>
                  <a:pt x="49493" y="79787"/>
                  <a:pt x="14665" y="51445"/>
                  <a:pt x="0" y="12297"/>
                </a:cubicBezTo>
                <a:cubicBezTo>
                  <a:pt x="5601" y="-26443"/>
                  <a:pt x="61815" y="37886"/>
                  <a:pt x="74544" y="47265"/>
                </a:cubicBezTo>
                <a:cubicBezTo>
                  <a:pt x="112733" y="76524"/>
                  <a:pt x="142673" y="114347"/>
                  <a:pt x="180047" y="144625"/>
                </a:cubicBezTo>
                <a:cubicBezTo>
                  <a:pt x="200720" y="160122"/>
                  <a:pt x="186565" y="193866"/>
                  <a:pt x="160698" y="186934"/>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28"/>
          <p:cNvSpPr/>
          <p:nvPr/>
        </p:nvSpPr>
        <p:spPr>
          <a:xfrm>
            <a:off x="11048220" y="6265267"/>
            <a:ext cx="556656" cy="229219"/>
          </a:xfrm>
          <a:custGeom>
            <a:avLst/>
            <a:gdLst/>
            <a:ahLst/>
            <a:cxnLst/>
            <a:rect l="l" t="t" r="r" b="b"/>
            <a:pathLst>
              <a:path w="834984" h="343829" extrusionOk="0">
                <a:moveTo>
                  <a:pt x="816323" y="342172"/>
                </a:moveTo>
                <a:cubicBezTo>
                  <a:pt x="796770" y="327389"/>
                  <a:pt x="781495" y="306796"/>
                  <a:pt x="759600" y="294664"/>
                </a:cubicBezTo>
                <a:cubicBezTo>
                  <a:pt x="701655" y="259186"/>
                  <a:pt x="634442" y="243283"/>
                  <a:pt x="573951" y="213004"/>
                </a:cubicBezTo>
                <a:cubicBezTo>
                  <a:pt x="496046" y="174774"/>
                  <a:pt x="410809" y="155505"/>
                  <a:pt x="330663" y="122678"/>
                </a:cubicBezTo>
                <a:cubicBezTo>
                  <a:pt x="241352" y="94235"/>
                  <a:pt x="148579" y="78025"/>
                  <a:pt x="57741" y="54985"/>
                </a:cubicBezTo>
                <a:cubicBezTo>
                  <a:pt x="36661" y="48664"/>
                  <a:pt x="-2241" y="50907"/>
                  <a:pt x="101" y="20119"/>
                </a:cubicBezTo>
                <a:cubicBezTo>
                  <a:pt x="1731" y="8089"/>
                  <a:pt x="13747" y="-2004"/>
                  <a:pt x="26171" y="341"/>
                </a:cubicBezTo>
                <a:cubicBezTo>
                  <a:pt x="125157" y="22871"/>
                  <a:pt x="224549" y="45300"/>
                  <a:pt x="322516" y="72010"/>
                </a:cubicBezTo>
                <a:cubicBezTo>
                  <a:pt x="374249" y="89341"/>
                  <a:pt x="428936" y="112687"/>
                  <a:pt x="480160" y="128285"/>
                </a:cubicBezTo>
                <a:cubicBezTo>
                  <a:pt x="535864" y="146024"/>
                  <a:pt x="587394" y="173142"/>
                  <a:pt x="640349" y="197304"/>
                </a:cubicBezTo>
                <a:cubicBezTo>
                  <a:pt x="684851" y="216776"/>
                  <a:pt x="732206" y="233088"/>
                  <a:pt x="772431" y="259594"/>
                </a:cubicBezTo>
                <a:cubicBezTo>
                  <a:pt x="790660" y="271318"/>
                  <a:pt x="851558" y="319335"/>
                  <a:pt x="830682" y="341254"/>
                </a:cubicBezTo>
                <a:cubicBezTo>
                  <a:pt x="826303" y="344517"/>
                  <a:pt x="820905" y="344517"/>
                  <a:pt x="816323" y="34217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28"/>
          <p:cNvSpPr/>
          <p:nvPr/>
        </p:nvSpPr>
        <p:spPr>
          <a:xfrm>
            <a:off x="11670617" y="6452128"/>
            <a:ext cx="646193" cy="75705"/>
          </a:xfrm>
          <a:custGeom>
            <a:avLst/>
            <a:gdLst/>
            <a:ahLst/>
            <a:cxnLst/>
            <a:rect l="l" t="t" r="r" b="b"/>
            <a:pathLst>
              <a:path w="969290" h="113559" extrusionOk="0">
                <a:moveTo>
                  <a:pt x="5137" y="112856"/>
                </a:moveTo>
                <a:cubicBezTo>
                  <a:pt x="-1177" y="111429"/>
                  <a:pt x="-1889" y="101744"/>
                  <a:pt x="4221" y="99399"/>
                </a:cubicBezTo>
                <a:cubicBezTo>
                  <a:pt x="6970" y="98380"/>
                  <a:pt x="9414" y="96443"/>
                  <a:pt x="12164" y="95321"/>
                </a:cubicBezTo>
                <a:cubicBezTo>
                  <a:pt x="40373" y="83699"/>
                  <a:pt x="68887" y="72893"/>
                  <a:pt x="97503" y="62494"/>
                </a:cubicBezTo>
                <a:cubicBezTo>
                  <a:pt x="215939" y="14273"/>
                  <a:pt x="344865" y="11214"/>
                  <a:pt x="470735" y="4792"/>
                </a:cubicBezTo>
                <a:cubicBezTo>
                  <a:pt x="629295" y="3262"/>
                  <a:pt x="787855" y="102"/>
                  <a:pt x="946414" y="0"/>
                </a:cubicBezTo>
                <a:cubicBezTo>
                  <a:pt x="976456" y="1020"/>
                  <a:pt x="977373" y="45367"/>
                  <a:pt x="946414" y="46590"/>
                </a:cubicBezTo>
                <a:cubicBezTo>
                  <a:pt x="714532" y="49547"/>
                  <a:pt x="481835" y="41901"/>
                  <a:pt x="250666" y="63208"/>
                </a:cubicBezTo>
                <a:cubicBezTo>
                  <a:pt x="208200" y="68713"/>
                  <a:pt x="171233" y="79112"/>
                  <a:pt x="130498" y="89306"/>
                </a:cubicBezTo>
                <a:cubicBezTo>
                  <a:pt x="89254" y="97564"/>
                  <a:pt x="47603" y="117546"/>
                  <a:pt x="5137" y="112856"/>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28"/>
          <p:cNvSpPr/>
          <p:nvPr/>
        </p:nvSpPr>
        <p:spPr>
          <a:xfrm>
            <a:off x="11856668" y="5831874"/>
            <a:ext cx="642696" cy="162724"/>
          </a:xfrm>
          <a:custGeom>
            <a:avLst/>
            <a:gdLst/>
            <a:ahLst/>
            <a:cxnLst/>
            <a:rect l="l" t="t" r="r" b="b"/>
            <a:pathLst>
              <a:path w="964044" h="244086" extrusionOk="0">
                <a:moveTo>
                  <a:pt x="5907" y="243762"/>
                </a:moveTo>
                <a:cubicBezTo>
                  <a:pt x="4175" y="243150"/>
                  <a:pt x="2953" y="241825"/>
                  <a:pt x="2851" y="239990"/>
                </a:cubicBezTo>
                <a:cubicBezTo>
                  <a:pt x="1935" y="237441"/>
                  <a:pt x="102" y="235810"/>
                  <a:pt x="0" y="233159"/>
                </a:cubicBezTo>
                <a:cubicBezTo>
                  <a:pt x="102" y="229183"/>
                  <a:pt x="6008" y="229387"/>
                  <a:pt x="5907" y="233261"/>
                </a:cubicBezTo>
                <a:cubicBezTo>
                  <a:pt x="5907" y="233057"/>
                  <a:pt x="5907" y="233057"/>
                  <a:pt x="5907" y="232854"/>
                </a:cubicBezTo>
                <a:cubicBezTo>
                  <a:pt x="6008" y="233363"/>
                  <a:pt x="6416" y="233771"/>
                  <a:pt x="6518" y="234281"/>
                </a:cubicBezTo>
                <a:cubicBezTo>
                  <a:pt x="99596" y="163019"/>
                  <a:pt x="219764" y="140897"/>
                  <a:pt x="329951" y="107764"/>
                </a:cubicBezTo>
                <a:cubicBezTo>
                  <a:pt x="529347" y="50979"/>
                  <a:pt x="735261" y="18559"/>
                  <a:pt x="941481" y="5"/>
                </a:cubicBezTo>
                <a:cubicBezTo>
                  <a:pt x="967245" y="-505"/>
                  <a:pt x="973152" y="38643"/>
                  <a:pt x="947591" y="45066"/>
                </a:cubicBezTo>
                <a:cubicBezTo>
                  <a:pt x="710311" y="65863"/>
                  <a:pt x="474763" y="105317"/>
                  <a:pt x="245019" y="169238"/>
                </a:cubicBezTo>
                <a:cubicBezTo>
                  <a:pt x="185648" y="183919"/>
                  <a:pt x="126583" y="200740"/>
                  <a:pt x="69758" y="223576"/>
                </a:cubicBezTo>
                <a:cubicBezTo>
                  <a:pt x="48983" y="229897"/>
                  <a:pt x="28107" y="246617"/>
                  <a:pt x="5907" y="24376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9" name="Google Shape;1149;p28"/>
          <p:cNvSpPr/>
          <p:nvPr/>
        </p:nvSpPr>
        <p:spPr>
          <a:xfrm>
            <a:off x="11174841" y="5688916"/>
            <a:ext cx="604368" cy="284873"/>
          </a:xfrm>
          <a:custGeom>
            <a:avLst/>
            <a:gdLst/>
            <a:ahLst/>
            <a:cxnLst/>
            <a:rect l="l" t="t" r="r" b="b"/>
            <a:pathLst>
              <a:path w="906553" h="427310" extrusionOk="0">
                <a:moveTo>
                  <a:pt x="895748" y="427310"/>
                </a:moveTo>
                <a:cubicBezTo>
                  <a:pt x="878538" y="424354"/>
                  <a:pt x="866928" y="408348"/>
                  <a:pt x="852875" y="399071"/>
                </a:cubicBezTo>
                <a:cubicBezTo>
                  <a:pt x="816825" y="372768"/>
                  <a:pt x="782811" y="349320"/>
                  <a:pt x="743808" y="329848"/>
                </a:cubicBezTo>
                <a:cubicBezTo>
                  <a:pt x="661524" y="294676"/>
                  <a:pt x="590747" y="236158"/>
                  <a:pt x="504695" y="209244"/>
                </a:cubicBezTo>
                <a:cubicBezTo>
                  <a:pt x="458156" y="194665"/>
                  <a:pt x="409783" y="175805"/>
                  <a:pt x="364771" y="159595"/>
                </a:cubicBezTo>
                <a:cubicBezTo>
                  <a:pt x="253362" y="120753"/>
                  <a:pt x="134315" y="106583"/>
                  <a:pt x="28812" y="51531"/>
                </a:cubicBezTo>
                <a:cubicBezTo>
                  <a:pt x="18832" y="46943"/>
                  <a:pt x="6408" y="43987"/>
                  <a:pt x="1927" y="32670"/>
                </a:cubicBezTo>
                <a:cubicBezTo>
                  <a:pt x="-6423" y="14116"/>
                  <a:pt x="13944" y="-6376"/>
                  <a:pt x="32682" y="1882"/>
                </a:cubicBezTo>
                <a:cubicBezTo>
                  <a:pt x="67816" y="15543"/>
                  <a:pt x="100709" y="34404"/>
                  <a:pt x="136555" y="46433"/>
                </a:cubicBezTo>
                <a:cubicBezTo>
                  <a:pt x="193177" y="64784"/>
                  <a:pt x="251631" y="76202"/>
                  <a:pt x="308659" y="93125"/>
                </a:cubicBezTo>
                <a:cubicBezTo>
                  <a:pt x="395424" y="118918"/>
                  <a:pt x="480152" y="152153"/>
                  <a:pt x="565186" y="183145"/>
                </a:cubicBezTo>
                <a:cubicBezTo>
                  <a:pt x="620993" y="207103"/>
                  <a:pt x="669569" y="244416"/>
                  <a:pt x="723339" y="272451"/>
                </a:cubicBezTo>
                <a:cubicBezTo>
                  <a:pt x="772017" y="295899"/>
                  <a:pt x="818861" y="323629"/>
                  <a:pt x="860105" y="358801"/>
                </a:cubicBezTo>
                <a:cubicBezTo>
                  <a:pt x="873140" y="369302"/>
                  <a:pt x="929965" y="420582"/>
                  <a:pt x="895748" y="427310"/>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0" name="Google Shape;1150;p28"/>
          <p:cNvSpPr/>
          <p:nvPr/>
        </p:nvSpPr>
        <p:spPr>
          <a:xfrm>
            <a:off x="11980479" y="5176881"/>
            <a:ext cx="552812" cy="288537"/>
          </a:xfrm>
          <a:custGeom>
            <a:avLst/>
            <a:gdLst/>
            <a:ahLst/>
            <a:cxnLst/>
            <a:rect l="l" t="t" r="r" b="b"/>
            <a:pathLst>
              <a:path w="829218" h="432806" extrusionOk="0">
                <a:moveTo>
                  <a:pt x="12253" y="432792"/>
                </a:moveTo>
                <a:cubicBezTo>
                  <a:pt x="1866" y="433301"/>
                  <a:pt x="-3022" y="420762"/>
                  <a:pt x="1968" y="412504"/>
                </a:cubicBezTo>
                <a:cubicBezTo>
                  <a:pt x="3903" y="409140"/>
                  <a:pt x="8893" y="412198"/>
                  <a:pt x="7060" y="415461"/>
                </a:cubicBezTo>
                <a:cubicBezTo>
                  <a:pt x="5838" y="417296"/>
                  <a:pt x="5430" y="419640"/>
                  <a:pt x="6041" y="421781"/>
                </a:cubicBezTo>
                <a:cubicBezTo>
                  <a:pt x="37203" y="404858"/>
                  <a:pt x="61237" y="377638"/>
                  <a:pt x="90464" y="357350"/>
                </a:cubicBezTo>
                <a:cubicBezTo>
                  <a:pt x="159509" y="306580"/>
                  <a:pt x="233443" y="262335"/>
                  <a:pt x="306256" y="217070"/>
                </a:cubicBezTo>
                <a:cubicBezTo>
                  <a:pt x="463186" y="131026"/>
                  <a:pt x="633356" y="72508"/>
                  <a:pt x="797516" y="1859"/>
                </a:cubicBezTo>
                <a:cubicBezTo>
                  <a:pt x="825012" y="-9152"/>
                  <a:pt x="843139" y="31831"/>
                  <a:pt x="815338" y="44167"/>
                </a:cubicBezTo>
                <a:cubicBezTo>
                  <a:pt x="662786" y="108802"/>
                  <a:pt x="505652" y="162834"/>
                  <a:pt x="356360" y="234911"/>
                </a:cubicBezTo>
                <a:cubicBezTo>
                  <a:pt x="268475" y="282011"/>
                  <a:pt x="182626" y="333495"/>
                  <a:pt x="98407" y="386915"/>
                </a:cubicBezTo>
                <a:cubicBezTo>
                  <a:pt x="70911" y="403431"/>
                  <a:pt x="44943" y="428918"/>
                  <a:pt x="12253" y="432792"/>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1" name="Google Shape;1151;p28"/>
          <p:cNvSpPr/>
          <p:nvPr/>
        </p:nvSpPr>
        <p:spPr>
          <a:xfrm>
            <a:off x="11466231" y="5174264"/>
            <a:ext cx="452899" cy="284040"/>
          </a:xfrm>
          <a:custGeom>
            <a:avLst/>
            <a:gdLst/>
            <a:ahLst/>
            <a:cxnLst/>
            <a:rect l="l" t="t" r="r" b="b"/>
            <a:pathLst>
              <a:path w="679347" h="426060" extrusionOk="0">
                <a:moveTo>
                  <a:pt x="664475" y="426013"/>
                </a:moveTo>
                <a:cubicBezTo>
                  <a:pt x="638711" y="417959"/>
                  <a:pt x="620787" y="387578"/>
                  <a:pt x="597059" y="373305"/>
                </a:cubicBezTo>
                <a:cubicBezTo>
                  <a:pt x="494917" y="303064"/>
                  <a:pt x="389516" y="236492"/>
                  <a:pt x="279532" y="179095"/>
                </a:cubicBezTo>
                <a:cubicBezTo>
                  <a:pt x="194295" y="126898"/>
                  <a:pt x="105392" y="84386"/>
                  <a:pt x="14146" y="45340"/>
                </a:cubicBezTo>
                <a:cubicBezTo>
                  <a:pt x="-13859" y="33106"/>
                  <a:pt x="3657" y="-9712"/>
                  <a:pt x="32477" y="2012"/>
                </a:cubicBezTo>
                <a:cubicBezTo>
                  <a:pt x="112113" y="37082"/>
                  <a:pt x="191545" y="72764"/>
                  <a:pt x="266192" y="117824"/>
                </a:cubicBezTo>
                <a:cubicBezTo>
                  <a:pt x="340533" y="160846"/>
                  <a:pt x="417114" y="199689"/>
                  <a:pt x="487483" y="249337"/>
                </a:cubicBezTo>
                <a:cubicBezTo>
                  <a:pt x="551742" y="293786"/>
                  <a:pt x="627305" y="329366"/>
                  <a:pt x="674048" y="394001"/>
                </a:cubicBezTo>
                <a:cubicBezTo>
                  <a:pt x="682093" y="404705"/>
                  <a:pt x="682500" y="427236"/>
                  <a:pt x="664475" y="426013"/>
                </a:cubicBezTo>
                <a:close/>
              </a:path>
            </a:pathLst>
          </a:custGeom>
          <a:solidFill>
            <a:srgbClr val="191919"/>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2" name="Google Shape;1152;p28"/>
          <p:cNvSpPr/>
          <p:nvPr/>
        </p:nvSpPr>
        <p:spPr>
          <a:xfrm>
            <a:off x="10584474" y="4265619"/>
            <a:ext cx="2206716" cy="3018896"/>
          </a:xfrm>
          <a:custGeom>
            <a:avLst/>
            <a:gdLst/>
            <a:ahLst/>
            <a:cxnLst/>
            <a:rect l="l" t="t" r="r" b="b"/>
            <a:pathLst>
              <a:path w="3310074" h="4528344" extrusionOk="0">
                <a:moveTo>
                  <a:pt x="3019433" y="3076375"/>
                </a:moveTo>
                <a:cubicBezTo>
                  <a:pt x="2920142" y="3071482"/>
                  <a:pt x="2820546" y="3056088"/>
                  <a:pt x="2726143" y="3024076"/>
                </a:cubicBezTo>
                <a:cubicBezTo>
                  <a:pt x="2687343" y="3009905"/>
                  <a:pt x="2654043" y="2984724"/>
                  <a:pt x="2616872" y="2966985"/>
                </a:cubicBezTo>
                <a:cubicBezTo>
                  <a:pt x="2580720" y="2947106"/>
                  <a:pt x="2536727" y="2931303"/>
                  <a:pt x="2511166" y="2897967"/>
                </a:cubicBezTo>
                <a:cubicBezTo>
                  <a:pt x="2491918" y="2830069"/>
                  <a:pt x="2614632" y="2817122"/>
                  <a:pt x="2660153" y="2813758"/>
                </a:cubicBezTo>
                <a:cubicBezTo>
                  <a:pt x="2762193" y="2806010"/>
                  <a:pt x="2863826" y="2815593"/>
                  <a:pt x="2964950" y="2829560"/>
                </a:cubicBezTo>
                <a:cubicBezTo>
                  <a:pt x="3066991" y="2841284"/>
                  <a:pt x="3168216" y="2859532"/>
                  <a:pt x="3268118" y="2883082"/>
                </a:cubicBezTo>
                <a:cubicBezTo>
                  <a:pt x="3272599" y="2880432"/>
                  <a:pt x="3278709" y="2871868"/>
                  <a:pt x="3280033" y="2867994"/>
                </a:cubicBezTo>
                <a:cubicBezTo>
                  <a:pt x="3325859" y="2731996"/>
                  <a:pt x="3308547" y="2584783"/>
                  <a:pt x="3297345" y="2445217"/>
                </a:cubicBezTo>
                <a:cubicBezTo>
                  <a:pt x="3280949" y="2308403"/>
                  <a:pt x="3267914" y="2166695"/>
                  <a:pt x="3220357" y="2036712"/>
                </a:cubicBezTo>
                <a:cubicBezTo>
                  <a:pt x="3198462" y="2027333"/>
                  <a:pt x="3174021" y="2028046"/>
                  <a:pt x="3149988" y="2028658"/>
                </a:cubicBezTo>
                <a:cubicBezTo>
                  <a:pt x="3140313" y="2028862"/>
                  <a:pt x="3130639" y="2029168"/>
                  <a:pt x="3121168" y="2028760"/>
                </a:cubicBezTo>
                <a:cubicBezTo>
                  <a:pt x="3093468" y="2028046"/>
                  <a:pt x="3065667" y="2028556"/>
                  <a:pt x="3037763" y="2029168"/>
                </a:cubicBezTo>
                <a:cubicBezTo>
                  <a:pt x="2979411" y="2030289"/>
                  <a:pt x="2921058" y="2031513"/>
                  <a:pt x="2863724" y="2021012"/>
                </a:cubicBezTo>
                <a:cubicBezTo>
                  <a:pt x="2828692" y="2013162"/>
                  <a:pt x="2791420" y="2008982"/>
                  <a:pt x="2759953" y="1990632"/>
                </a:cubicBezTo>
                <a:cubicBezTo>
                  <a:pt x="2677160" y="1936294"/>
                  <a:pt x="2639989" y="1866052"/>
                  <a:pt x="2733170" y="1797237"/>
                </a:cubicBezTo>
                <a:cubicBezTo>
                  <a:pt x="2818713" y="1734437"/>
                  <a:pt x="2926863" y="1714455"/>
                  <a:pt x="3028293" y="1691109"/>
                </a:cubicBezTo>
                <a:cubicBezTo>
                  <a:pt x="3082775" y="1678773"/>
                  <a:pt x="3137767" y="1664603"/>
                  <a:pt x="3193981" y="1665316"/>
                </a:cubicBezTo>
                <a:cubicBezTo>
                  <a:pt x="3205081" y="1605983"/>
                  <a:pt x="3186038" y="1549300"/>
                  <a:pt x="3170762" y="1492719"/>
                </a:cubicBezTo>
                <a:cubicBezTo>
                  <a:pt x="3164448" y="1465703"/>
                  <a:pt x="3160578" y="1438177"/>
                  <a:pt x="3155690" y="1414015"/>
                </a:cubicBezTo>
                <a:cubicBezTo>
                  <a:pt x="3131555" y="1290760"/>
                  <a:pt x="3108132" y="1167506"/>
                  <a:pt x="3066481" y="1048736"/>
                </a:cubicBezTo>
                <a:cubicBezTo>
                  <a:pt x="3041939" y="974620"/>
                  <a:pt x="3002528" y="906825"/>
                  <a:pt x="2976152" y="833525"/>
                </a:cubicBezTo>
                <a:cubicBezTo>
                  <a:pt x="2921873" y="855444"/>
                  <a:pt x="2873501" y="889596"/>
                  <a:pt x="2821564" y="916408"/>
                </a:cubicBezTo>
                <a:cubicBezTo>
                  <a:pt x="2781237" y="937511"/>
                  <a:pt x="2744779" y="954537"/>
                  <a:pt x="2705877" y="975844"/>
                </a:cubicBezTo>
                <a:cubicBezTo>
                  <a:pt x="2616770" y="1025390"/>
                  <a:pt x="2527256" y="1074427"/>
                  <a:pt x="2431326" y="1109599"/>
                </a:cubicBezTo>
                <a:cubicBezTo>
                  <a:pt x="2389369" y="1124178"/>
                  <a:pt x="2347412" y="1145791"/>
                  <a:pt x="2303011" y="1149869"/>
                </a:cubicBezTo>
                <a:cubicBezTo>
                  <a:pt x="2242317" y="1133455"/>
                  <a:pt x="2276330" y="1049348"/>
                  <a:pt x="2302502" y="1014890"/>
                </a:cubicBezTo>
                <a:cubicBezTo>
                  <a:pt x="2366354" y="933230"/>
                  <a:pt x="2443241" y="861356"/>
                  <a:pt x="2521960" y="794173"/>
                </a:cubicBezTo>
                <a:cubicBezTo>
                  <a:pt x="2601699" y="730659"/>
                  <a:pt x="2694777" y="688147"/>
                  <a:pt x="2780829" y="634625"/>
                </a:cubicBezTo>
                <a:cubicBezTo>
                  <a:pt x="2635203" y="585792"/>
                  <a:pt x="2602921" y="519730"/>
                  <a:pt x="2503935" y="416457"/>
                </a:cubicBezTo>
                <a:cubicBezTo>
                  <a:pt x="2420022" y="329699"/>
                  <a:pt x="2351078" y="229179"/>
                  <a:pt x="2268081" y="142523"/>
                </a:cubicBezTo>
                <a:cubicBezTo>
                  <a:pt x="2221746" y="87165"/>
                  <a:pt x="2160949" y="50872"/>
                  <a:pt x="2111355" y="0"/>
                </a:cubicBezTo>
                <a:cubicBezTo>
                  <a:pt x="2097709" y="36191"/>
                  <a:pt x="2072453" y="65960"/>
                  <a:pt x="2043837" y="91345"/>
                </a:cubicBezTo>
                <a:cubicBezTo>
                  <a:pt x="2014610" y="125804"/>
                  <a:pt x="1988234" y="162709"/>
                  <a:pt x="1955137" y="193701"/>
                </a:cubicBezTo>
                <a:cubicBezTo>
                  <a:pt x="1905237" y="243043"/>
                  <a:pt x="1843320" y="277298"/>
                  <a:pt x="1783949" y="313795"/>
                </a:cubicBezTo>
                <a:cubicBezTo>
                  <a:pt x="1684048" y="376697"/>
                  <a:pt x="1574064" y="420738"/>
                  <a:pt x="1472024" y="480174"/>
                </a:cubicBezTo>
                <a:cubicBezTo>
                  <a:pt x="1491678" y="499646"/>
                  <a:pt x="1515304" y="514428"/>
                  <a:pt x="1536893" y="531658"/>
                </a:cubicBezTo>
                <a:cubicBezTo>
                  <a:pt x="1595755" y="578452"/>
                  <a:pt x="1647183" y="634013"/>
                  <a:pt x="1697694" y="689575"/>
                </a:cubicBezTo>
                <a:cubicBezTo>
                  <a:pt x="1760629" y="760020"/>
                  <a:pt x="1807576" y="843312"/>
                  <a:pt x="1849634" y="927521"/>
                </a:cubicBezTo>
                <a:cubicBezTo>
                  <a:pt x="1881509" y="1002860"/>
                  <a:pt x="1905542" y="1091147"/>
                  <a:pt x="1878861" y="1171482"/>
                </a:cubicBezTo>
                <a:cubicBezTo>
                  <a:pt x="1846070" y="1263642"/>
                  <a:pt x="1738836" y="1249777"/>
                  <a:pt x="1673966" y="1200639"/>
                </a:cubicBezTo>
                <a:cubicBezTo>
                  <a:pt x="1599625" y="1137533"/>
                  <a:pt x="1532311" y="1066985"/>
                  <a:pt x="1472736" y="989709"/>
                </a:cubicBezTo>
                <a:cubicBezTo>
                  <a:pt x="1378537" y="884091"/>
                  <a:pt x="1298799" y="767870"/>
                  <a:pt x="1233013" y="642679"/>
                </a:cubicBezTo>
                <a:cubicBezTo>
                  <a:pt x="1139323" y="678972"/>
                  <a:pt x="1052660" y="729232"/>
                  <a:pt x="964571" y="774905"/>
                </a:cubicBezTo>
                <a:cubicBezTo>
                  <a:pt x="880148" y="826185"/>
                  <a:pt x="803465" y="882969"/>
                  <a:pt x="723422" y="939958"/>
                </a:cubicBezTo>
                <a:cubicBezTo>
                  <a:pt x="677086" y="975844"/>
                  <a:pt x="634722" y="1016317"/>
                  <a:pt x="591136" y="1055363"/>
                </a:cubicBezTo>
                <a:cubicBezTo>
                  <a:pt x="543680" y="1097977"/>
                  <a:pt x="493271" y="1137635"/>
                  <a:pt x="449990" y="1184735"/>
                </a:cubicBezTo>
                <a:cubicBezTo>
                  <a:pt x="497955" y="1208692"/>
                  <a:pt x="551419" y="1217460"/>
                  <a:pt x="599486" y="1241214"/>
                </a:cubicBezTo>
                <a:cubicBezTo>
                  <a:pt x="707535" y="1292188"/>
                  <a:pt x="808557" y="1349890"/>
                  <a:pt x="912125" y="1408102"/>
                </a:cubicBezTo>
                <a:cubicBezTo>
                  <a:pt x="1065389" y="1489457"/>
                  <a:pt x="1221607" y="1582331"/>
                  <a:pt x="1326193" y="1724344"/>
                </a:cubicBezTo>
                <a:cubicBezTo>
                  <a:pt x="1356133" y="1767570"/>
                  <a:pt x="1409496" y="1861464"/>
                  <a:pt x="1365706" y="1908156"/>
                </a:cubicBezTo>
                <a:cubicBezTo>
                  <a:pt x="1322324" y="1954950"/>
                  <a:pt x="1263564" y="1938129"/>
                  <a:pt x="1214784" y="1910705"/>
                </a:cubicBezTo>
                <a:cubicBezTo>
                  <a:pt x="1118345" y="1866052"/>
                  <a:pt x="1030765" y="1806412"/>
                  <a:pt x="941047" y="1750239"/>
                </a:cubicBezTo>
                <a:cubicBezTo>
                  <a:pt x="874344" y="1713334"/>
                  <a:pt x="815788" y="1663991"/>
                  <a:pt x="749186" y="1627086"/>
                </a:cubicBezTo>
                <a:cubicBezTo>
                  <a:pt x="707230" y="1604454"/>
                  <a:pt x="664458" y="1582943"/>
                  <a:pt x="625658" y="1554805"/>
                </a:cubicBezTo>
                <a:cubicBezTo>
                  <a:pt x="559974" y="1502506"/>
                  <a:pt x="486448" y="1461727"/>
                  <a:pt x="413634" y="1420438"/>
                </a:cubicBezTo>
                <a:cubicBezTo>
                  <a:pt x="412514" y="1420234"/>
                  <a:pt x="411394" y="1420234"/>
                  <a:pt x="410274" y="1420030"/>
                </a:cubicBezTo>
                <a:lnTo>
                  <a:pt x="405691" y="1420744"/>
                </a:lnTo>
                <a:cubicBezTo>
                  <a:pt x="401618" y="1421763"/>
                  <a:pt x="397544" y="1422987"/>
                  <a:pt x="396526" y="1423496"/>
                </a:cubicBezTo>
                <a:cubicBezTo>
                  <a:pt x="321981" y="1452144"/>
                  <a:pt x="271266" y="1518002"/>
                  <a:pt x="226051" y="1580904"/>
                </a:cubicBezTo>
                <a:cubicBezTo>
                  <a:pt x="149877" y="1681628"/>
                  <a:pt x="90914" y="1795300"/>
                  <a:pt x="57715" y="1917127"/>
                </a:cubicBezTo>
                <a:cubicBezTo>
                  <a:pt x="25433" y="2042319"/>
                  <a:pt x="13110" y="2174647"/>
                  <a:pt x="10259" y="2302694"/>
                </a:cubicBezTo>
                <a:cubicBezTo>
                  <a:pt x="15045" y="2333380"/>
                  <a:pt x="196722" y="2353973"/>
                  <a:pt x="233281" y="2362027"/>
                </a:cubicBezTo>
                <a:cubicBezTo>
                  <a:pt x="284913" y="2367329"/>
                  <a:pt x="336442" y="2372630"/>
                  <a:pt x="387055" y="2383640"/>
                </a:cubicBezTo>
                <a:cubicBezTo>
                  <a:pt x="463432" y="2395874"/>
                  <a:pt x="540014" y="2407700"/>
                  <a:pt x="612827" y="2435022"/>
                </a:cubicBezTo>
                <a:cubicBezTo>
                  <a:pt x="689204" y="2460917"/>
                  <a:pt x="770674" y="2466728"/>
                  <a:pt x="847357" y="2491297"/>
                </a:cubicBezTo>
                <a:cubicBezTo>
                  <a:pt x="895322" y="2506793"/>
                  <a:pt x="943287" y="2522595"/>
                  <a:pt x="990845" y="2539110"/>
                </a:cubicBezTo>
                <a:cubicBezTo>
                  <a:pt x="1029747" y="2556034"/>
                  <a:pt x="1077406" y="2566840"/>
                  <a:pt x="1104393" y="2601401"/>
                </a:cubicBezTo>
                <a:cubicBezTo>
                  <a:pt x="1126390" y="2642587"/>
                  <a:pt x="1128630" y="2695906"/>
                  <a:pt x="1097875" y="2733321"/>
                </a:cubicBezTo>
                <a:cubicBezTo>
                  <a:pt x="1044207" y="2802747"/>
                  <a:pt x="941149" y="2785110"/>
                  <a:pt x="863243" y="2789698"/>
                </a:cubicBezTo>
                <a:cubicBezTo>
                  <a:pt x="735948" y="2790004"/>
                  <a:pt x="611503" y="2754730"/>
                  <a:pt x="488586" y="2726083"/>
                </a:cubicBezTo>
                <a:cubicBezTo>
                  <a:pt x="370659" y="2703450"/>
                  <a:pt x="247335" y="2688770"/>
                  <a:pt x="130426" y="2664404"/>
                </a:cubicBezTo>
                <a:cubicBezTo>
                  <a:pt x="61992" y="2651865"/>
                  <a:pt x="25433" y="2632189"/>
                  <a:pt x="12296" y="2719966"/>
                </a:cubicBezTo>
                <a:cubicBezTo>
                  <a:pt x="-12553" y="2885631"/>
                  <a:pt x="-230" y="3058942"/>
                  <a:pt x="53743" y="3217369"/>
                </a:cubicBezTo>
                <a:cubicBezTo>
                  <a:pt x="87655" y="3308918"/>
                  <a:pt x="134398" y="3394452"/>
                  <a:pt x="184094" y="3478049"/>
                </a:cubicBezTo>
                <a:cubicBezTo>
                  <a:pt x="203240" y="3490079"/>
                  <a:pt x="227782" y="3489264"/>
                  <a:pt x="251103" y="3488448"/>
                </a:cubicBezTo>
                <a:cubicBezTo>
                  <a:pt x="257926" y="3488244"/>
                  <a:pt x="264749" y="3487938"/>
                  <a:pt x="271266" y="3488040"/>
                </a:cubicBezTo>
                <a:cubicBezTo>
                  <a:pt x="309455" y="3485186"/>
                  <a:pt x="347542" y="3480700"/>
                  <a:pt x="385425" y="3475398"/>
                </a:cubicBezTo>
                <a:cubicBezTo>
                  <a:pt x="467608" y="3464490"/>
                  <a:pt x="542661" y="3448382"/>
                  <a:pt x="621279" y="3427585"/>
                </a:cubicBezTo>
                <a:cubicBezTo>
                  <a:pt x="675558" y="3416371"/>
                  <a:pt x="729430" y="3402710"/>
                  <a:pt x="780959" y="3383442"/>
                </a:cubicBezTo>
                <a:cubicBezTo>
                  <a:pt x="814158" y="3373655"/>
                  <a:pt x="848986" y="3371208"/>
                  <a:pt x="883000" y="3366110"/>
                </a:cubicBezTo>
                <a:cubicBezTo>
                  <a:pt x="922309" y="3359586"/>
                  <a:pt x="962127" y="3355814"/>
                  <a:pt x="1001843" y="3353571"/>
                </a:cubicBezTo>
                <a:cubicBezTo>
                  <a:pt x="1009277" y="3353163"/>
                  <a:pt x="1017526" y="3354387"/>
                  <a:pt x="1024044" y="3358159"/>
                </a:cubicBezTo>
                <a:cubicBezTo>
                  <a:pt x="1096144" y="3426158"/>
                  <a:pt x="979745" y="3482535"/>
                  <a:pt x="924651" y="3504964"/>
                </a:cubicBezTo>
                <a:cubicBezTo>
                  <a:pt x="847764" y="3540033"/>
                  <a:pt x="766193" y="3563379"/>
                  <a:pt x="682687" y="3573880"/>
                </a:cubicBezTo>
                <a:cubicBezTo>
                  <a:pt x="631565" y="3583667"/>
                  <a:pt x="581156" y="3597940"/>
                  <a:pt x="529117" y="3602018"/>
                </a:cubicBezTo>
                <a:cubicBezTo>
                  <a:pt x="441130" y="3614047"/>
                  <a:pt x="350801" y="3608338"/>
                  <a:pt x="265258" y="3635049"/>
                </a:cubicBezTo>
                <a:cubicBezTo>
                  <a:pt x="302225" y="3718442"/>
                  <a:pt x="353041" y="3797350"/>
                  <a:pt x="401923" y="3873606"/>
                </a:cubicBezTo>
                <a:cubicBezTo>
                  <a:pt x="429826" y="3914284"/>
                  <a:pt x="456202" y="3957000"/>
                  <a:pt x="493983" y="3989521"/>
                </a:cubicBezTo>
                <a:cubicBezTo>
                  <a:pt x="557733" y="4042024"/>
                  <a:pt x="644600" y="4075259"/>
                  <a:pt x="727597" y="4060986"/>
                </a:cubicBezTo>
                <a:cubicBezTo>
                  <a:pt x="791143" y="4049670"/>
                  <a:pt x="845626" y="4013683"/>
                  <a:pt x="902043" y="3984730"/>
                </a:cubicBezTo>
                <a:cubicBezTo>
                  <a:pt x="948175" y="3964238"/>
                  <a:pt x="997973" y="3940688"/>
                  <a:pt x="1041050" y="3917852"/>
                </a:cubicBezTo>
                <a:cubicBezTo>
                  <a:pt x="1091663" y="3890734"/>
                  <a:pt x="1140850" y="3860965"/>
                  <a:pt x="1189019" y="3829667"/>
                </a:cubicBezTo>
                <a:cubicBezTo>
                  <a:pt x="1196759" y="3803976"/>
                  <a:pt x="1260509" y="3790417"/>
                  <a:pt x="1281385" y="3783689"/>
                </a:cubicBezTo>
                <a:cubicBezTo>
                  <a:pt x="1292995" y="3778999"/>
                  <a:pt x="1309390" y="3777572"/>
                  <a:pt x="1321305" y="3782057"/>
                </a:cubicBezTo>
                <a:cubicBezTo>
                  <a:pt x="1385360" y="3633723"/>
                  <a:pt x="1443000" y="3482841"/>
                  <a:pt x="1500436" y="3331958"/>
                </a:cubicBezTo>
                <a:cubicBezTo>
                  <a:pt x="1485873" y="3318807"/>
                  <a:pt x="1472635" y="3303617"/>
                  <a:pt x="1455119" y="3293932"/>
                </a:cubicBezTo>
                <a:cubicBezTo>
                  <a:pt x="1397173" y="3258352"/>
                  <a:pt x="1329961" y="3242550"/>
                  <a:pt x="1269470" y="3212271"/>
                </a:cubicBezTo>
                <a:cubicBezTo>
                  <a:pt x="1191565" y="3174041"/>
                  <a:pt x="1106328" y="3154773"/>
                  <a:pt x="1026182" y="3121946"/>
                </a:cubicBezTo>
                <a:cubicBezTo>
                  <a:pt x="936871" y="3093502"/>
                  <a:pt x="843996" y="3077293"/>
                  <a:pt x="753260" y="3054252"/>
                </a:cubicBezTo>
                <a:cubicBezTo>
                  <a:pt x="732180" y="3047830"/>
                  <a:pt x="693278" y="3050175"/>
                  <a:pt x="695620" y="3019386"/>
                </a:cubicBezTo>
                <a:cubicBezTo>
                  <a:pt x="697250" y="3007356"/>
                  <a:pt x="709266" y="2997264"/>
                  <a:pt x="721690" y="2999609"/>
                </a:cubicBezTo>
                <a:cubicBezTo>
                  <a:pt x="820676" y="3022139"/>
                  <a:pt x="920068" y="3044568"/>
                  <a:pt x="1018035" y="3071278"/>
                </a:cubicBezTo>
                <a:cubicBezTo>
                  <a:pt x="1069667" y="3088609"/>
                  <a:pt x="1124455" y="3111955"/>
                  <a:pt x="1175679" y="3127553"/>
                </a:cubicBezTo>
                <a:cubicBezTo>
                  <a:pt x="1231383" y="3145190"/>
                  <a:pt x="1282913" y="3172410"/>
                  <a:pt x="1335868" y="3196572"/>
                </a:cubicBezTo>
                <a:cubicBezTo>
                  <a:pt x="1380370" y="3216043"/>
                  <a:pt x="1427724" y="3232253"/>
                  <a:pt x="1467950" y="3258862"/>
                </a:cubicBezTo>
                <a:cubicBezTo>
                  <a:pt x="1477421" y="3264978"/>
                  <a:pt x="1498501" y="3280984"/>
                  <a:pt x="1513573" y="3297907"/>
                </a:cubicBezTo>
                <a:cubicBezTo>
                  <a:pt x="1533838" y="3244691"/>
                  <a:pt x="1554206" y="3191372"/>
                  <a:pt x="1574879" y="3138258"/>
                </a:cubicBezTo>
                <a:cubicBezTo>
                  <a:pt x="1640258" y="2979321"/>
                  <a:pt x="1690362" y="2815491"/>
                  <a:pt x="1739752" y="2651253"/>
                </a:cubicBezTo>
                <a:cubicBezTo>
                  <a:pt x="1749427" y="2619955"/>
                  <a:pt x="1759407" y="2588861"/>
                  <a:pt x="1769590" y="2557767"/>
                </a:cubicBezTo>
                <a:cubicBezTo>
                  <a:pt x="1758287" y="2551650"/>
                  <a:pt x="1749019" y="2540844"/>
                  <a:pt x="1738428" y="2533707"/>
                </a:cubicBezTo>
                <a:cubicBezTo>
                  <a:pt x="1702378" y="2507405"/>
                  <a:pt x="1668365" y="2483957"/>
                  <a:pt x="1629361" y="2464587"/>
                </a:cubicBezTo>
                <a:cubicBezTo>
                  <a:pt x="1546975" y="2429415"/>
                  <a:pt x="1476199" y="2370897"/>
                  <a:pt x="1390249" y="2343982"/>
                </a:cubicBezTo>
                <a:cubicBezTo>
                  <a:pt x="1343709" y="2329506"/>
                  <a:pt x="1295337" y="2310544"/>
                  <a:pt x="1250325" y="2294334"/>
                </a:cubicBezTo>
                <a:cubicBezTo>
                  <a:pt x="1138915" y="2255492"/>
                  <a:pt x="1019868" y="2241321"/>
                  <a:pt x="914366" y="2186167"/>
                </a:cubicBezTo>
                <a:cubicBezTo>
                  <a:pt x="904385" y="2181580"/>
                  <a:pt x="891961" y="2178623"/>
                  <a:pt x="887481" y="2167307"/>
                </a:cubicBezTo>
                <a:cubicBezTo>
                  <a:pt x="879130" y="2148753"/>
                  <a:pt x="899497" y="2128261"/>
                  <a:pt x="918235" y="2136519"/>
                </a:cubicBezTo>
                <a:cubicBezTo>
                  <a:pt x="953369" y="2150180"/>
                  <a:pt x="986262" y="2169040"/>
                  <a:pt x="1022109" y="2181070"/>
                </a:cubicBezTo>
                <a:cubicBezTo>
                  <a:pt x="1078628" y="2199421"/>
                  <a:pt x="1137184" y="2210839"/>
                  <a:pt x="1194213" y="2227762"/>
                </a:cubicBezTo>
                <a:cubicBezTo>
                  <a:pt x="1280978" y="2253555"/>
                  <a:pt x="1365706" y="2286688"/>
                  <a:pt x="1450740" y="2317782"/>
                </a:cubicBezTo>
                <a:cubicBezTo>
                  <a:pt x="1506546" y="2341740"/>
                  <a:pt x="1555122" y="2379053"/>
                  <a:pt x="1608892" y="2407088"/>
                </a:cubicBezTo>
                <a:cubicBezTo>
                  <a:pt x="1657570" y="2430638"/>
                  <a:pt x="1704415" y="2458266"/>
                  <a:pt x="1745659" y="2493438"/>
                </a:cubicBezTo>
                <a:cubicBezTo>
                  <a:pt x="1751973" y="2498433"/>
                  <a:pt x="1768063" y="2512706"/>
                  <a:pt x="1779570" y="2526979"/>
                </a:cubicBezTo>
                <a:cubicBezTo>
                  <a:pt x="1809103" y="2436959"/>
                  <a:pt x="1839247" y="2347041"/>
                  <a:pt x="1864910" y="2255798"/>
                </a:cubicBezTo>
                <a:cubicBezTo>
                  <a:pt x="1907885" y="2099104"/>
                  <a:pt x="1941593" y="1940575"/>
                  <a:pt x="1972449" y="1781435"/>
                </a:cubicBezTo>
                <a:cubicBezTo>
                  <a:pt x="1953915" y="1769099"/>
                  <a:pt x="1938639" y="1747282"/>
                  <a:pt x="1919698" y="1735864"/>
                </a:cubicBezTo>
                <a:cubicBezTo>
                  <a:pt x="1817556" y="1665622"/>
                  <a:pt x="1712155" y="1599050"/>
                  <a:pt x="1602171" y="1541654"/>
                </a:cubicBezTo>
                <a:cubicBezTo>
                  <a:pt x="1516934" y="1489558"/>
                  <a:pt x="1428030" y="1446944"/>
                  <a:pt x="1336784" y="1407898"/>
                </a:cubicBezTo>
                <a:cubicBezTo>
                  <a:pt x="1308779" y="1395665"/>
                  <a:pt x="1326397" y="1352847"/>
                  <a:pt x="1355115" y="1364571"/>
                </a:cubicBezTo>
                <a:cubicBezTo>
                  <a:pt x="1434751" y="1399641"/>
                  <a:pt x="1514286" y="1435220"/>
                  <a:pt x="1588830" y="1480383"/>
                </a:cubicBezTo>
                <a:cubicBezTo>
                  <a:pt x="1663171" y="1523405"/>
                  <a:pt x="1739752" y="1562349"/>
                  <a:pt x="1810121" y="1611896"/>
                </a:cubicBezTo>
                <a:cubicBezTo>
                  <a:pt x="1867659" y="1651655"/>
                  <a:pt x="1934362" y="1684381"/>
                  <a:pt x="1981105" y="1737190"/>
                </a:cubicBezTo>
                <a:cubicBezTo>
                  <a:pt x="2006972" y="1601905"/>
                  <a:pt x="2031311" y="1466314"/>
                  <a:pt x="2058298" y="1331132"/>
                </a:cubicBezTo>
                <a:cubicBezTo>
                  <a:pt x="2092718" y="1150378"/>
                  <a:pt x="2127037" y="966363"/>
                  <a:pt x="2140582" y="783163"/>
                </a:cubicBezTo>
                <a:cubicBezTo>
                  <a:pt x="2143535" y="712003"/>
                  <a:pt x="2153311" y="639416"/>
                  <a:pt x="2153006" y="568563"/>
                </a:cubicBezTo>
                <a:cubicBezTo>
                  <a:pt x="2152497" y="545726"/>
                  <a:pt x="2146590" y="523196"/>
                  <a:pt x="2148525" y="500360"/>
                </a:cubicBezTo>
                <a:cubicBezTo>
                  <a:pt x="2149340" y="491184"/>
                  <a:pt x="2158098" y="483742"/>
                  <a:pt x="2167059" y="483334"/>
                </a:cubicBezTo>
                <a:cubicBezTo>
                  <a:pt x="2166957" y="476300"/>
                  <a:pt x="2172049" y="464372"/>
                  <a:pt x="2180196" y="471202"/>
                </a:cubicBezTo>
                <a:cubicBezTo>
                  <a:pt x="2184575" y="476708"/>
                  <a:pt x="2184066" y="484965"/>
                  <a:pt x="2184473" y="491796"/>
                </a:cubicBezTo>
                <a:cubicBezTo>
                  <a:pt x="2219811" y="610055"/>
                  <a:pt x="2196286" y="739019"/>
                  <a:pt x="2189667" y="859827"/>
                </a:cubicBezTo>
                <a:cubicBezTo>
                  <a:pt x="2181927" y="1022332"/>
                  <a:pt x="2190584" y="1185550"/>
                  <a:pt x="2172864" y="1347443"/>
                </a:cubicBezTo>
                <a:cubicBezTo>
                  <a:pt x="2158505" y="1471514"/>
                  <a:pt x="2142313" y="1595380"/>
                  <a:pt x="2123677" y="1718839"/>
                </a:cubicBezTo>
                <a:cubicBezTo>
                  <a:pt x="2119705" y="1739840"/>
                  <a:pt x="2115530" y="1760943"/>
                  <a:pt x="2111355" y="1781945"/>
                </a:cubicBezTo>
                <a:cubicBezTo>
                  <a:pt x="2137425" y="1765123"/>
                  <a:pt x="2159116" y="1741879"/>
                  <a:pt x="2184677" y="1724140"/>
                </a:cubicBezTo>
                <a:cubicBezTo>
                  <a:pt x="2253722" y="1673370"/>
                  <a:pt x="2327758" y="1629125"/>
                  <a:pt x="2400469" y="1583860"/>
                </a:cubicBezTo>
                <a:cubicBezTo>
                  <a:pt x="2557501" y="1497816"/>
                  <a:pt x="2727671" y="1439298"/>
                  <a:pt x="2891729" y="1368648"/>
                </a:cubicBezTo>
                <a:cubicBezTo>
                  <a:pt x="2919225" y="1357638"/>
                  <a:pt x="2937454" y="1398621"/>
                  <a:pt x="2909653" y="1410957"/>
                </a:cubicBezTo>
                <a:cubicBezTo>
                  <a:pt x="2757101" y="1475592"/>
                  <a:pt x="2599967" y="1529624"/>
                  <a:pt x="2450573" y="1601701"/>
                </a:cubicBezTo>
                <a:cubicBezTo>
                  <a:pt x="2362688" y="1648801"/>
                  <a:pt x="2276738" y="1700284"/>
                  <a:pt x="2192620" y="1753807"/>
                </a:cubicBezTo>
                <a:cubicBezTo>
                  <a:pt x="2165532" y="1769915"/>
                  <a:pt x="2139869" y="1794892"/>
                  <a:pt x="2107790" y="1799276"/>
                </a:cubicBezTo>
                <a:cubicBezTo>
                  <a:pt x="2082738" y="1923958"/>
                  <a:pt x="2055243" y="2048334"/>
                  <a:pt x="2027543" y="2171997"/>
                </a:cubicBezTo>
                <a:cubicBezTo>
                  <a:pt x="1997705" y="2305650"/>
                  <a:pt x="1967968" y="2439406"/>
                  <a:pt x="1931816" y="2571428"/>
                </a:cubicBezTo>
                <a:cubicBezTo>
                  <a:pt x="2022349" y="2509546"/>
                  <a:pt x="2134777" y="2488239"/>
                  <a:pt x="2238447" y="2457043"/>
                </a:cubicBezTo>
                <a:cubicBezTo>
                  <a:pt x="2437741" y="2400258"/>
                  <a:pt x="2643757" y="2367838"/>
                  <a:pt x="2849976" y="2349284"/>
                </a:cubicBezTo>
                <a:cubicBezTo>
                  <a:pt x="2875741" y="2348774"/>
                  <a:pt x="2881648" y="2387922"/>
                  <a:pt x="2856087" y="2394345"/>
                </a:cubicBezTo>
                <a:cubicBezTo>
                  <a:pt x="2618807" y="2415142"/>
                  <a:pt x="2383259" y="2454596"/>
                  <a:pt x="2153515" y="2518517"/>
                </a:cubicBezTo>
                <a:cubicBezTo>
                  <a:pt x="2094144" y="2533198"/>
                  <a:pt x="2035079" y="2550019"/>
                  <a:pt x="1978254" y="2572855"/>
                </a:cubicBezTo>
                <a:cubicBezTo>
                  <a:pt x="1960942" y="2578055"/>
                  <a:pt x="1943629" y="2590390"/>
                  <a:pt x="1925706" y="2592837"/>
                </a:cubicBezTo>
                <a:cubicBezTo>
                  <a:pt x="1892304" y="2707630"/>
                  <a:pt x="1847903" y="2819365"/>
                  <a:pt x="1808085" y="2931711"/>
                </a:cubicBezTo>
                <a:cubicBezTo>
                  <a:pt x="1760425" y="3077293"/>
                  <a:pt x="1716228" y="3224301"/>
                  <a:pt x="1660727" y="3367130"/>
                </a:cubicBezTo>
                <a:cubicBezTo>
                  <a:pt x="1682622" y="3358363"/>
                  <a:pt x="1704720" y="3350003"/>
                  <a:pt x="1726921" y="3342051"/>
                </a:cubicBezTo>
                <a:cubicBezTo>
                  <a:pt x="1845357" y="3293830"/>
                  <a:pt x="1974282" y="3290771"/>
                  <a:pt x="2100153" y="3284349"/>
                </a:cubicBezTo>
                <a:cubicBezTo>
                  <a:pt x="2258712" y="3282819"/>
                  <a:pt x="2417272" y="3279659"/>
                  <a:pt x="2575832" y="3279557"/>
                </a:cubicBezTo>
                <a:cubicBezTo>
                  <a:pt x="2605976" y="3280576"/>
                  <a:pt x="2606790" y="3324924"/>
                  <a:pt x="2575832" y="3326147"/>
                </a:cubicBezTo>
                <a:cubicBezTo>
                  <a:pt x="2343950" y="3329104"/>
                  <a:pt x="2111253" y="3321458"/>
                  <a:pt x="1880083" y="3342765"/>
                </a:cubicBezTo>
                <a:cubicBezTo>
                  <a:pt x="1837617" y="3348270"/>
                  <a:pt x="1800651" y="3358668"/>
                  <a:pt x="1759916" y="3368863"/>
                </a:cubicBezTo>
                <a:cubicBezTo>
                  <a:pt x="1723866" y="3376204"/>
                  <a:pt x="1687612" y="3392311"/>
                  <a:pt x="1650645" y="3393127"/>
                </a:cubicBezTo>
                <a:cubicBezTo>
                  <a:pt x="1641989" y="3414841"/>
                  <a:pt x="1632926" y="3436556"/>
                  <a:pt x="1623658" y="3457965"/>
                </a:cubicBezTo>
                <a:cubicBezTo>
                  <a:pt x="1573657" y="3579079"/>
                  <a:pt x="1537708" y="3703456"/>
                  <a:pt x="1492798" y="3825487"/>
                </a:cubicBezTo>
                <a:cubicBezTo>
                  <a:pt x="1510823" y="3837313"/>
                  <a:pt x="1532005" y="3860353"/>
                  <a:pt x="1539134" y="3865654"/>
                </a:cubicBezTo>
                <a:cubicBezTo>
                  <a:pt x="1549725" y="3873810"/>
                  <a:pt x="1559705" y="3882578"/>
                  <a:pt x="1569379" y="3891651"/>
                </a:cubicBezTo>
                <a:cubicBezTo>
                  <a:pt x="1570092" y="3888287"/>
                  <a:pt x="1570805" y="3885126"/>
                  <a:pt x="1571518" y="3881864"/>
                </a:cubicBezTo>
                <a:cubicBezTo>
                  <a:pt x="1587303" y="3894404"/>
                  <a:pt x="1601152" y="3906943"/>
                  <a:pt x="1610114" y="3914590"/>
                </a:cubicBezTo>
                <a:cubicBezTo>
                  <a:pt x="1669587" y="3974942"/>
                  <a:pt x="1721727" y="4043757"/>
                  <a:pt x="1755944" y="4121645"/>
                </a:cubicBezTo>
                <a:cubicBezTo>
                  <a:pt x="1786903" y="4202388"/>
                  <a:pt x="1825499" y="4279664"/>
                  <a:pt x="1860021" y="4358980"/>
                </a:cubicBezTo>
                <a:cubicBezTo>
                  <a:pt x="1881611" y="4406487"/>
                  <a:pt x="1889554" y="4459806"/>
                  <a:pt x="1915523" y="4505071"/>
                </a:cubicBezTo>
                <a:cubicBezTo>
                  <a:pt x="1930900" y="4531577"/>
                  <a:pt x="1974384" y="4529334"/>
                  <a:pt x="2009212" y="4527092"/>
                </a:cubicBezTo>
                <a:cubicBezTo>
                  <a:pt x="2019294" y="4526480"/>
                  <a:pt x="2028765" y="4525766"/>
                  <a:pt x="2036504" y="4525868"/>
                </a:cubicBezTo>
                <a:cubicBezTo>
                  <a:pt x="2104633" y="4524237"/>
                  <a:pt x="2166754" y="4497425"/>
                  <a:pt x="2228569" y="4471428"/>
                </a:cubicBezTo>
                <a:cubicBezTo>
                  <a:pt x="2271747" y="4454097"/>
                  <a:pt x="2315843" y="4437887"/>
                  <a:pt x="2355355" y="4412910"/>
                </a:cubicBezTo>
                <a:cubicBezTo>
                  <a:pt x="2415134" y="4368665"/>
                  <a:pt x="2449860" y="4298932"/>
                  <a:pt x="2503019" y="4247653"/>
                </a:cubicBezTo>
                <a:cubicBezTo>
                  <a:pt x="2456785" y="4207384"/>
                  <a:pt x="2401793" y="4172313"/>
                  <a:pt x="2361771" y="4126131"/>
                </a:cubicBezTo>
                <a:cubicBezTo>
                  <a:pt x="2295272" y="4060477"/>
                  <a:pt x="2227041" y="3996657"/>
                  <a:pt x="2161662" y="3929678"/>
                </a:cubicBezTo>
                <a:cubicBezTo>
                  <a:pt x="2097912" y="3865859"/>
                  <a:pt x="2017970" y="3819472"/>
                  <a:pt x="1959516" y="3750148"/>
                </a:cubicBezTo>
                <a:cubicBezTo>
                  <a:pt x="1935890" y="3720889"/>
                  <a:pt x="1917050" y="3688265"/>
                  <a:pt x="1895766" y="3657273"/>
                </a:cubicBezTo>
                <a:cubicBezTo>
                  <a:pt x="1879676" y="3637394"/>
                  <a:pt x="1872649" y="3609664"/>
                  <a:pt x="1903200" y="3599265"/>
                </a:cubicBezTo>
                <a:cubicBezTo>
                  <a:pt x="1959312" y="3581424"/>
                  <a:pt x="2012166" y="3620572"/>
                  <a:pt x="2061862" y="3641369"/>
                </a:cubicBezTo>
                <a:cubicBezTo>
                  <a:pt x="2117668" y="3665633"/>
                  <a:pt x="2164208" y="3705393"/>
                  <a:pt x="2213904" y="3739647"/>
                </a:cubicBezTo>
                <a:cubicBezTo>
                  <a:pt x="2251075" y="3764420"/>
                  <a:pt x="2290791" y="3785014"/>
                  <a:pt x="2327961" y="3809889"/>
                </a:cubicBezTo>
                <a:cubicBezTo>
                  <a:pt x="2384583" y="3845367"/>
                  <a:pt x="2430918" y="3893588"/>
                  <a:pt x="2471653" y="3945989"/>
                </a:cubicBezTo>
                <a:cubicBezTo>
                  <a:pt x="2511369" y="3994109"/>
                  <a:pt x="2547725" y="4044879"/>
                  <a:pt x="2586830" y="4093406"/>
                </a:cubicBezTo>
                <a:cubicBezTo>
                  <a:pt x="2601291" y="4115528"/>
                  <a:pt x="2622982" y="4107271"/>
                  <a:pt x="2642840" y="4097891"/>
                </a:cubicBezTo>
                <a:cubicBezTo>
                  <a:pt x="2672271" y="4082599"/>
                  <a:pt x="2700378" y="4065064"/>
                  <a:pt x="2728689" y="4047835"/>
                </a:cubicBezTo>
                <a:cubicBezTo>
                  <a:pt x="2780015" y="4016435"/>
                  <a:pt x="2831442" y="3984628"/>
                  <a:pt x="2876658" y="3944664"/>
                </a:cubicBezTo>
                <a:cubicBezTo>
                  <a:pt x="2938472" y="3887879"/>
                  <a:pt x="2990817" y="3821613"/>
                  <a:pt x="3042957" y="3756061"/>
                </a:cubicBezTo>
                <a:cubicBezTo>
                  <a:pt x="3109660" y="3663390"/>
                  <a:pt x="3172290" y="3569700"/>
                  <a:pt x="3213636" y="3463063"/>
                </a:cubicBezTo>
                <a:cubicBezTo>
                  <a:pt x="3251213" y="3343274"/>
                  <a:pt x="3284412" y="3220122"/>
                  <a:pt x="3280440" y="3093299"/>
                </a:cubicBezTo>
                <a:cubicBezTo>
                  <a:pt x="3193879" y="3079536"/>
                  <a:pt x="3106503" y="3083511"/>
                  <a:pt x="3019433" y="3076375"/>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53" name="Google Shape;1153;p28"/>
          <p:cNvSpPr/>
          <p:nvPr/>
        </p:nvSpPr>
        <p:spPr>
          <a:xfrm>
            <a:off x="11048559" y="5010449"/>
            <a:ext cx="960720" cy="2583764"/>
          </a:xfrm>
          <a:custGeom>
            <a:avLst/>
            <a:gdLst/>
            <a:ahLst/>
            <a:cxnLst/>
            <a:rect l="l" t="t" r="r" b="b"/>
            <a:pathLst>
              <a:path w="1441079" h="3875645" extrusionOk="0">
                <a:moveTo>
                  <a:pt x="1440990" y="0"/>
                </a:moveTo>
                <a:cubicBezTo>
                  <a:pt x="1442416" y="133348"/>
                  <a:pt x="1426631" y="266491"/>
                  <a:pt x="1407486" y="398616"/>
                </a:cubicBezTo>
                <a:cubicBezTo>
                  <a:pt x="1378564" y="671938"/>
                  <a:pt x="1305751" y="938021"/>
                  <a:pt x="1249333" y="1206552"/>
                </a:cubicBezTo>
                <a:cubicBezTo>
                  <a:pt x="1221430" y="1320223"/>
                  <a:pt x="1195563" y="1434609"/>
                  <a:pt x="1158087" y="1545528"/>
                </a:cubicBezTo>
                <a:cubicBezTo>
                  <a:pt x="1122852" y="1654204"/>
                  <a:pt x="1078349" y="1759516"/>
                  <a:pt x="1044336" y="1868600"/>
                </a:cubicBezTo>
                <a:cubicBezTo>
                  <a:pt x="993723" y="2037731"/>
                  <a:pt x="934556" y="2204110"/>
                  <a:pt x="866223" y="2366921"/>
                </a:cubicBezTo>
                <a:cubicBezTo>
                  <a:pt x="817444" y="2493234"/>
                  <a:pt x="780579" y="2623727"/>
                  <a:pt x="730271" y="2749429"/>
                </a:cubicBezTo>
                <a:cubicBezTo>
                  <a:pt x="678131" y="2874315"/>
                  <a:pt x="632814" y="3002361"/>
                  <a:pt x="576905" y="3125616"/>
                </a:cubicBezTo>
                <a:cubicBezTo>
                  <a:pt x="486169" y="3335322"/>
                  <a:pt x="298178" y="3758915"/>
                  <a:pt x="107234" y="3874830"/>
                </a:cubicBezTo>
                <a:cubicBezTo>
                  <a:pt x="106318" y="3875136"/>
                  <a:pt x="105401" y="3875442"/>
                  <a:pt x="104383" y="3875645"/>
                </a:cubicBezTo>
                <a:cubicBezTo>
                  <a:pt x="104179" y="3875645"/>
                  <a:pt x="103975" y="3875645"/>
                  <a:pt x="103873" y="3875645"/>
                </a:cubicBezTo>
                <a:cubicBezTo>
                  <a:pt x="67518" y="3870038"/>
                  <a:pt x="32282" y="3863718"/>
                  <a:pt x="0" y="3844246"/>
                </a:cubicBezTo>
                <a:cubicBezTo>
                  <a:pt x="70980" y="3750556"/>
                  <a:pt x="140535" y="3655744"/>
                  <a:pt x="204488" y="3557059"/>
                </a:cubicBezTo>
                <a:cubicBezTo>
                  <a:pt x="267321" y="3461330"/>
                  <a:pt x="334126" y="3368150"/>
                  <a:pt x="388303" y="3266915"/>
                </a:cubicBezTo>
                <a:cubicBezTo>
                  <a:pt x="434130" y="3180770"/>
                  <a:pt x="482197" y="3095949"/>
                  <a:pt x="526496" y="3009090"/>
                </a:cubicBezTo>
                <a:cubicBezTo>
                  <a:pt x="571406" y="2922638"/>
                  <a:pt x="607864" y="2832312"/>
                  <a:pt x="643710" y="2741783"/>
                </a:cubicBezTo>
                <a:cubicBezTo>
                  <a:pt x="719782" y="2562253"/>
                  <a:pt x="794632" y="2382213"/>
                  <a:pt x="860215" y="2198503"/>
                </a:cubicBezTo>
                <a:cubicBezTo>
                  <a:pt x="904514" y="2079938"/>
                  <a:pt x="954210" y="1963514"/>
                  <a:pt x="994945" y="1843623"/>
                </a:cubicBezTo>
                <a:cubicBezTo>
                  <a:pt x="1034763" y="1729340"/>
                  <a:pt x="1067045" y="1612610"/>
                  <a:pt x="1103401" y="1497306"/>
                </a:cubicBezTo>
                <a:cubicBezTo>
                  <a:pt x="1148718" y="1357230"/>
                  <a:pt x="1196785" y="1217970"/>
                  <a:pt x="1233141" y="1075141"/>
                </a:cubicBezTo>
                <a:cubicBezTo>
                  <a:pt x="1317360" y="720057"/>
                  <a:pt x="1377953" y="359468"/>
                  <a:pt x="1440990" y="0"/>
                </a:cubicBezTo>
                <a:close/>
              </a:path>
            </a:pathLst>
          </a:custGeom>
          <a:solidFill>
            <a:schemeClr val="accent6"/>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43397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形 12">
            <a:extLst>
              <a:ext uri="{FF2B5EF4-FFF2-40B4-BE49-F238E27FC236}">
                <a16:creationId xmlns:a16="http://schemas.microsoft.com/office/drawing/2014/main" id="{CC7F49E9-275D-4C05-A6EA-382AC1086EF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5273270" y="1812958"/>
            <a:ext cx="1645453" cy="1645453"/>
          </a:xfrm>
          <a:prstGeom prst="rect">
            <a:avLst/>
          </a:prstGeom>
        </p:spPr>
      </p:pic>
      <p:sp>
        <p:nvSpPr>
          <p:cNvPr id="14" name="文本框 13">
            <a:extLst>
              <a:ext uri="{FF2B5EF4-FFF2-40B4-BE49-F238E27FC236}">
                <a16:creationId xmlns:a16="http://schemas.microsoft.com/office/drawing/2014/main" id="{5E7101A5-0313-4503-95AD-A26930F0B848}"/>
              </a:ext>
            </a:extLst>
          </p:cNvPr>
          <p:cNvSpPr txBox="1"/>
          <p:nvPr/>
        </p:nvSpPr>
        <p:spPr>
          <a:xfrm>
            <a:off x="4333970" y="2163281"/>
            <a:ext cx="3320140" cy="1015663"/>
          </a:xfrm>
          <a:prstGeom prst="rect">
            <a:avLst/>
          </a:prstGeom>
          <a:noFill/>
        </p:spPr>
        <p:txBody>
          <a:bodyPr wrap="none" rtlCol="0">
            <a:spAutoFit/>
          </a:bodyPr>
          <a:lstStyle/>
          <a:p>
            <a:pPr algn="ctr"/>
            <a:r>
              <a:rPr lang="en-US" altLang="zh-CN" sz="6000" dirty="0">
                <a:solidFill>
                  <a:srgbClr val="FF0000"/>
                </a:solidFill>
                <a:cs typeface="+mn-ea"/>
                <a:sym typeface="+mn-lt"/>
              </a:rPr>
              <a:t>THANKS</a:t>
            </a:r>
            <a:endParaRPr lang="zh-CN" altLang="en-US" sz="6000" dirty="0">
              <a:solidFill>
                <a:srgbClr val="FF0000"/>
              </a:solidFill>
              <a:cs typeface="+mn-ea"/>
              <a:sym typeface="+mn-lt"/>
            </a:endParaRPr>
          </a:p>
        </p:txBody>
      </p:sp>
      <p:sp>
        <p:nvSpPr>
          <p:cNvPr id="5" name="矩形 4">
            <a:extLst>
              <a:ext uri="{FF2B5EF4-FFF2-40B4-BE49-F238E27FC236}">
                <a16:creationId xmlns:a16="http://schemas.microsoft.com/office/drawing/2014/main" id="{0F64B1CC-A4C5-439F-80D4-7650EB0D638E}"/>
              </a:ext>
            </a:extLst>
          </p:cNvPr>
          <p:cNvSpPr/>
          <p:nvPr/>
        </p:nvSpPr>
        <p:spPr>
          <a:xfrm>
            <a:off x="2541178" y="3915139"/>
            <a:ext cx="7109639" cy="307777"/>
          </a:xfrm>
          <a:prstGeom prst="rect">
            <a:avLst/>
          </a:prstGeom>
        </p:spPr>
        <p:txBody>
          <a:bodyPr wrap="square">
            <a:spAutoFit/>
          </a:bodyPr>
          <a:lstStyle/>
          <a:p>
            <a:pPr algn="dist"/>
            <a:r>
              <a:rPr lang="en-US" altLang="zh-CN" sz="1400" b="1" dirty="0">
                <a:solidFill>
                  <a:srgbClr val="828979"/>
                </a:solidFill>
                <a:cs typeface="+mn-ea"/>
                <a:sym typeface="+mn-lt"/>
              </a:rPr>
              <a:t>Thank you all the way</a:t>
            </a:r>
            <a:endParaRPr lang="zh-CN" altLang="en-US" sz="1400" b="1" dirty="0">
              <a:solidFill>
                <a:srgbClr val="828979"/>
              </a:solidFill>
              <a:cs typeface="+mn-ea"/>
              <a:sym typeface="+mn-lt"/>
            </a:endParaRPr>
          </a:p>
        </p:txBody>
      </p:sp>
      <p:cxnSp>
        <p:nvCxnSpPr>
          <p:cNvPr id="7" name="直接连接符 6">
            <a:extLst>
              <a:ext uri="{FF2B5EF4-FFF2-40B4-BE49-F238E27FC236}">
                <a16:creationId xmlns:a16="http://schemas.microsoft.com/office/drawing/2014/main" id="{683AC098-CC05-45F6-9F0B-3C498A435E53}"/>
              </a:ext>
            </a:extLst>
          </p:cNvPr>
          <p:cNvCxnSpPr>
            <a:cxnSpLocks/>
          </p:cNvCxnSpPr>
          <p:nvPr/>
        </p:nvCxnSpPr>
        <p:spPr>
          <a:xfrm>
            <a:off x="2585897" y="4313069"/>
            <a:ext cx="7020206" cy="0"/>
          </a:xfrm>
          <a:prstGeom prst="line">
            <a:avLst/>
          </a:prstGeom>
          <a:ln w="28575">
            <a:solidFill>
              <a:srgbClr val="373C3F"/>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78A14A54-74C3-409B-80B2-C042F9E0D3A7}"/>
              </a:ext>
            </a:extLst>
          </p:cNvPr>
          <p:cNvGrpSpPr/>
          <p:nvPr/>
        </p:nvGrpSpPr>
        <p:grpSpPr>
          <a:xfrm>
            <a:off x="5581774" y="5298310"/>
            <a:ext cx="1028453" cy="104172"/>
            <a:chOff x="4259484" y="4803494"/>
            <a:chExt cx="1028453" cy="104172"/>
          </a:xfrm>
        </p:grpSpPr>
        <p:sp>
          <p:nvSpPr>
            <p:cNvPr id="8" name="椭圆 7">
              <a:extLst>
                <a:ext uri="{FF2B5EF4-FFF2-40B4-BE49-F238E27FC236}">
                  <a16:creationId xmlns:a16="http://schemas.microsoft.com/office/drawing/2014/main" id="{6D981746-00E3-4FD8-9C12-0F4569871685}"/>
                </a:ext>
              </a:extLst>
            </p:cNvPr>
            <p:cNvSpPr/>
            <p:nvPr/>
          </p:nvSpPr>
          <p:spPr>
            <a:xfrm>
              <a:off x="4259484" y="4803494"/>
              <a:ext cx="104172" cy="104172"/>
            </a:xfrm>
            <a:prstGeom prst="ellipse">
              <a:avLst/>
            </a:prstGeom>
            <a:solidFill>
              <a:srgbClr val="828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椭圆 8">
              <a:extLst>
                <a:ext uri="{FF2B5EF4-FFF2-40B4-BE49-F238E27FC236}">
                  <a16:creationId xmlns:a16="http://schemas.microsoft.com/office/drawing/2014/main" id="{A9FD19D4-BC73-44A9-A3A1-84416E8124B6}"/>
                </a:ext>
              </a:extLst>
            </p:cNvPr>
            <p:cNvSpPr/>
            <p:nvPr/>
          </p:nvSpPr>
          <p:spPr>
            <a:xfrm>
              <a:off x="4567578" y="4803494"/>
              <a:ext cx="104172" cy="104172"/>
            </a:xfrm>
            <a:prstGeom prst="ellipse">
              <a:avLst/>
            </a:prstGeom>
            <a:solidFill>
              <a:srgbClr val="CAB8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椭圆 9">
              <a:extLst>
                <a:ext uri="{FF2B5EF4-FFF2-40B4-BE49-F238E27FC236}">
                  <a16:creationId xmlns:a16="http://schemas.microsoft.com/office/drawing/2014/main" id="{BF64C8BB-1047-49A3-BB05-D53888EE9D36}"/>
                </a:ext>
              </a:extLst>
            </p:cNvPr>
            <p:cNvSpPr/>
            <p:nvPr/>
          </p:nvSpPr>
          <p:spPr>
            <a:xfrm>
              <a:off x="4875671" y="4803494"/>
              <a:ext cx="104172" cy="104172"/>
            </a:xfrm>
            <a:prstGeom prst="ellipse">
              <a:avLst/>
            </a:prstGeom>
            <a:solidFill>
              <a:srgbClr val="E0CC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椭圆 10">
              <a:extLst>
                <a:ext uri="{FF2B5EF4-FFF2-40B4-BE49-F238E27FC236}">
                  <a16:creationId xmlns:a16="http://schemas.microsoft.com/office/drawing/2014/main" id="{61688FBC-DCB0-4B52-ACF9-B147A0C89A90}"/>
                </a:ext>
              </a:extLst>
            </p:cNvPr>
            <p:cNvSpPr/>
            <p:nvPr/>
          </p:nvSpPr>
          <p:spPr>
            <a:xfrm>
              <a:off x="5183765" y="4803494"/>
              <a:ext cx="104172" cy="104172"/>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矩形 1"/>
          <p:cNvSpPr/>
          <p:nvPr/>
        </p:nvSpPr>
        <p:spPr>
          <a:xfrm>
            <a:off x="1442989" y="4282647"/>
            <a:ext cx="10515600" cy="1908215"/>
          </a:xfrm>
          <a:prstGeom prst="rect">
            <a:avLst/>
          </a:prstGeom>
        </p:spPr>
        <p:txBody>
          <a:bodyPr wrap="square">
            <a:spAutoFit/>
          </a:bodyPr>
          <a:lstStyle/>
          <a:p>
            <a:pPr>
              <a:spcAft>
                <a:spcPts val="0"/>
              </a:spcAft>
            </a:pPr>
            <a:r>
              <a:rPr lang="zh-TW" altLang="zh-TW" b="1"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資料來源</a:t>
            </a:r>
            <a:endParaRPr lang="zh-TW" altLang="zh-TW" kern="100" dirty="0">
              <a:latin typeface="Calibri" panose="020F0502020204030204" pitchFamily="34" charset="0"/>
              <a:ea typeface="新細明體" panose="02020500000000000000" pitchFamily="18" charset="-120"/>
              <a:cs typeface="Times New Roman" panose="02020603050405020304" pitchFamily="18" charset="0"/>
            </a:endParaRPr>
          </a:p>
          <a:p>
            <a:pPr>
              <a:spcAft>
                <a:spcPts val="0"/>
              </a:spcAft>
            </a:pPr>
            <a:r>
              <a:rPr lang="zh-TW" altLang="en-US" kern="100" dirty="0" smtClean="0">
                <a:solidFill>
                  <a:srgbClr val="000000"/>
                </a:solidFill>
                <a:latin typeface="Calibri" panose="020F0502020204030204" pitchFamily="34" charset="0"/>
                <a:ea typeface="新細明體" panose="02020500000000000000" pitchFamily="18" charset="-120"/>
                <a:cs typeface="Times New Roman" panose="02020603050405020304" pitchFamily="18" charset="0"/>
              </a:rPr>
              <a:t>中小學</a:t>
            </a:r>
            <a:r>
              <a:rPr lang="zh-TW" altLang="en-US"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教師專業學習社群手冊</a:t>
            </a:r>
            <a:r>
              <a:rPr lang="en-US" altLang="zh-TW"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a:t>
            </a:r>
            <a:r>
              <a:rPr lang="zh-TW" altLang="en-US"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教育部</a:t>
            </a:r>
            <a:r>
              <a:rPr lang="en-US" altLang="zh-TW"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a:t>
            </a:r>
            <a:r>
              <a:rPr lang="zh-TW" altLang="en-US"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張新仁主編</a:t>
            </a:r>
            <a:r>
              <a:rPr lang="en-US" altLang="zh-TW"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a:t>
            </a:r>
          </a:p>
          <a:p>
            <a:pPr>
              <a:spcAft>
                <a:spcPts val="0"/>
              </a:spcAft>
            </a:pPr>
            <a:r>
              <a:rPr lang="en-US" altLang="zh-TW" sz="1400" kern="100" dirty="0">
                <a:solidFill>
                  <a:srgbClr val="000000"/>
                </a:solidFill>
                <a:latin typeface="Times New Roman" panose="02020603050405020304" pitchFamily="18" charset="0"/>
                <a:ea typeface="新細明體" panose="02020500000000000000" pitchFamily="18" charset="-120"/>
                <a:cs typeface="Times New Roman" panose="02020603050405020304" pitchFamily="18" charset="0"/>
              </a:rPr>
              <a:t>PROFESSIONAL LEARNING SCHOOL CULTURE(Richard DuFour)</a:t>
            </a:r>
          </a:p>
          <a:p>
            <a:pPr>
              <a:spcAft>
                <a:spcPts val="0"/>
              </a:spcAft>
            </a:pPr>
            <a:r>
              <a:rPr lang="en-US" altLang="zh-TW" sz="1600" kern="100" dirty="0">
                <a:solidFill>
                  <a:srgbClr val="000000"/>
                </a:solidFill>
                <a:latin typeface="Times New Roman" panose="02020603050405020304" pitchFamily="18" charset="0"/>
                <a:ea typeface="新細明體" panose="02020500000000000000" pitchFamily="18" charset="-120"/>
                <a:cs typeface="Times New Roman" panose="02020603050405020304" pitchFamily="18" charset="0"/>
              </a:rPr>
              <a:t>https://www.ascd.org/el/articles/what-is-a-professional-learning-community</a:t>
            </a:r>
          </a:p>
          <a:p>
            <a:pPr>
              <a:spcAft>
                <a:spcPts val="0"/>
              </a:spcAft>
            </a:pPr>
            <a:r>
              <a:rPr lang="en-US" altLang="zh-TW" sz="1600" kern="100" dirty="0">
                <a:solidFill>
                  <a:srgbClr val="000000"/>
                </a:solidFill>
                <a:latin typeface="Times New Roman" panose="02020603050405020304" pitchFamily="18" charset="0"/>
                <a:ea typeface="新細明體" panose="02020500000000000000" pitchFamily="18" charset="-120"/>
                <a:cs typeface="Times New Roman" panose="02020603050405020304" pitchFamily="18" charset="0"/>
              </a:rPr>
              <a:t>Creating Effective Professional Learning Communities( Andrew Miller)</a:t>
            </a:r>
          </a:p>
          <a:p>
            <a:pPr>
              <a:spcAft>
                <a:spcPts val="0"/>
              </a:spcAft>
            </a:pPr>
            <a:r>
              <a:rPr lang="en-US" altLang="zh-TW" sz="1600" kern="100" dirty="0">
                <a:solidFill>
                  <a:srgbClr val="000000"/>
                </a:solidFill>
                <a:latin typeface="Times New Roman" panose="02020603050405020304" pitchFamily="18" charset="0"/>
                <a:ea typeface="新細明體" panose="02020500000000000000" pitchFamily="18" charset="-120"/>
                <a:cs typeface="Times New Roman" panose="02020603050405020304" pitchFamily="18" charset="0"/>
              </a:rPr>
              <a:t>https://www.edutopia.org/article/creating-effective-professional-learning-communities/</a:t>
            </a:r>
          </a:p>
          <a:p>
            <a:pPr>
              <a:spcAft>
                <a:spcPts val="0"/>
              </a:spcAft>
            </a:pPr>
            <a:r>
              <a:rPr lang="zh-TW" altLang="en-US"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中彰投地區特殊教育教師參與教師專業學習社群後專業成長與教學效能關係之研究。</a:t>
            </a:r>
            <a:r>
              <a:rPr lang="en-US" altLang="zh-TW"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a:t>
            </a:r>
            <a:r>
              <a:rPr lang="zh-TW" altLang="en-US"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蔣昇翰，</a:t>
            </a:r>
            <a:r>
              <a:rPr lang="en-US" altLang="zh-TW" kern="100" dirty="0">
                <a:solidFill>
                  <a:srgbClr val="000000"/>
                </a:solidFill>
                <a:latin typeface="Calibri" panose="020F0502020204030204" pitchFamily="34" charset="0"/>
                <a:ea typeface="新細明體" panose="02020500000000000000" pitchFamily="18" charset="-120"/>
                <a:cs typeface="Times New Roman" panose="02020603050405020304" pitchFamily="18" charset="0"/>
              </a:rPr>
              <a:t>2022)</a:t>
            </a:r>
          </a:p>
        </p:txBody>
      </p:sp>
    </p:spTree>
    <p:extLst>
      <p:ext uri="{BB962C8B-B14F-4D97-AF65-F5344CB8AC3E}">
        <p14:creationId xmlns:p14="http://schemas.microsoft.com/office/powerpoint/2010/main" val="1291603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grpSp>
        <p:nvGrpSpPr>
          <p:cNvPr id="1181" name="Google Shape;1181;p14"/>
          <p:cNvGrpSpPr/>
          <p:nvPr/>
        </p:nvGrpSpPr>
        <p:grpSpPr>
          <a:xfrm>
            <a:off x="1491226" y="360071"/>
            <a:ext cx="9221323" cy="5973064"/>
            <a:chOff x="2621411" y="663702"/>
            <a:chExt cx="13045658" cy="8959596"/>
          </a:xfrm>
        </p:grpSpPr>
        <p:sp>
          <p:nvSpPr>
            <p:cNvPr id="1182" name="Google Shape;1182;p14"/>
            <p:cNvSpPr/>
            <p:nvPr/>
          </p:nvSpPr>
          <p:spPr>
            <a:xfrm>
              <a:off x="3198391" y="1185813"/>
              <a:ext cx="11872900" cy="7944043"/>
            </a:xfrm>
            <a:custGeom>
              <a:avLst/>
              <a:gdLst/>
              <a:ahLst/>
              <a:cxnLst/>
              <a:rect l="l" t="t" r="r" b="b"/>
              <a:pathLst>
                <a:path w="11872900" h="7944043" extrusionOk="0">
                  <a:moveTo>
                    <a:pt x="11793949" y="4943009"/>
                  </a:moveTo>
                  <a:cubicBezTo>
                    <a:pt x="11837761" y="5863608"/>
                    <a:pt x="11845951" y="6853625"/>
                    <a:pt x="11872901" y="7767522"/>
                  </a:cubicBezTo>
                  <a:cubicBezTo>
                    <a:pt x="11194517" y="7833124"/>
                    <a:pt x="9908384" y="7797340"/>
                    <a:pt x="7946985" y="7797340"/>
                  </a:cubicBezTo>
                  <a:cubicBezTo>
                    <a:pt x="3846322" y="7797340"/>
                    <a:pt x="835127" y="7944044"/>
                    <a:pt x="255584" y="7944044"/>
                  </a:cubicBezTo>
                  <a:cubicBezTo>
                    <a:pt x="255584" y="6999739"/>
                    <a:pt x="-94754" y="1061318"/>
                    <a:pt x="24910" y="279342"/>
                  </a:cubicBezTo>
                  <a:cubicBezTo>
                    <a:pt x="2027936" y="69724"/>
                    <a:pt x="7960586" y="350249"/>
                    <a:pt x="11517599" y="0"/>
                  </a:cubicBezTo>
                  <a:cubicBezTo>
                    <a:pt x="11674768" y="1882196"/>
                    <a:pt x="11639755" y="3282850"/>
                    <a:pt x="11793949" y="4943009"/>
                  </a:cubicBezTo>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3" name="Google Shape;1183;p14"/>
            <p:cNvSpPr/>
            <p:nvPr/>
          </p:nvSpPr>
          <p:spPr>
            <a:xfrm>
              <a:off x="2621411" y="663702"/>
              <a:ext cx="13045658" cy="8959596"/>
            </a:xfrm>
            <a:custGeom>
              <a:avLst/>
              <a:gdLst/>
              <a:ahLst/>
              <a:cxnLst/>
              <a:rect l="l" t="t" r="r" b="b"/>
              <a:pathLst>
                <a:path w="13045658" h="8959596" extrusionOk="0">
                  <a:moveTo>
                    <a:pt x="257000" y="8959596"/>
                  </a:moveTo>
                  <a:cubicBezTo>
                    <a:pt x="257000" y="7131946"/>
                    <a:pt x="-141738" y="1627027"/>
                    <a:pt x="54119" y="347399"/>
                  </a:cubicBezTo>
                  <a:cubicBezTo>
                    <a:pt x="2763375" y="63828"/>
                    <a:pt x="8226185" y="434487"/>
                    <a:pt x="12638445" y="0"/>
                  </a:cubicBezTo>
                  <a:cubicBezTo>
                    <a:pt x="12787999" y="1790271"/>
                    <a:pt x="12976831" y="6413333"/>
                    <a:pt x="13045658" y="8745927"/>
                  </a:cubicBezTo>
                  <a:cubicBezTo>
                    <a:pt x="12610795" y="8787984"/>
                    <a:pt x="12419455" y="8816046"/>
                    <a:pt x="11269849" y="8816046"/>
                  </a:cubicBezTo>
                  <a:cubicBezTo>
                    <a:pt x="2391588" y="8816063"/>
                    <a:pt x="1910529" y="8959596"/>
                    <a:pt x="257000" y="8959596"/>
                  </a:cubicBezTo>
                  <a:close/>
                  <a:moveTo>
                    <a:pt x="604561" y="901282"/>
                  </a:moveTo>
                  <a:cubicBezTo>
                    <a:pt x="559996" y="2717069"/>
                    <a:pt x="816204" y="6757722"/>
                    <a:pt x="857831" y="8348373"/>
                  </a:cubicBezTo>
                  <a:cubicBezTo>
                    <a:pt x="11081089" y="8076897"/>
                    <a:pt x="10836474" y="8271894"/>
                    <a:pt x="12423863" y="8190397"/>
                  </a:cubicBezTo>
                  <a:cubicBezTo>
                    <a:pt x="12298697" y="3297293"/>
                    <a:pt x="12345269" y="6694001"/>
                    <a:pt x="12204084" y="2981969"/>
                  </a:cubicBezTo>
                  <a:cubicBezTo>
                    <a:pt x="12176327" y="2252443"/>
                    <a:pt x="12147746" y="1500768"/>
                    <a:pt x="12084545" y="661254"/>
                  </a:cubicBezTo>
                  <a:cubicBezTo>
                    <a:pt x="8473666" y="971435"/>
                    <a:pt x="2807152" y="737052"/>
                    <a:pt x="604561" y="9012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4" name="Google Shape;1184;p14"/>
            <p:cNvSpPr/>
            <p:nvPr/>
          </p:nvSpPr>
          <p:spPr>
            <a:xfrm>
              <a:off x="2873411" y="931786"/>
              <a:ext cx="12529834" cy="8411434"/>
            </a:xfrm>
            <a:custGeom>
              <a:avLst/>
              <a:gdLst/>
              <a:ahLst/>
              <a:cxnLst/>
              <a:rect l="l" t="t" r="r" b="b"/>
              <a:pathLst>
                <a:path w="12529834" h="8411434" extrusionOk="0">
                  <a:moveTo>
                    <a:pt x="288123" y="8411434"/>
                  </a:moveTo>
                  <a:lnTo>
                    <a:pt x="268412" y="8411434"/>
                  </a:lnTo>
                  <a:lnTo>
                    <a:pt x="268412" y="8391723"/>
                  </a:lnTo>
                  <a:cubicBezTo>
                    <a:pt x="268412" y="6324745"/>
                    <a:pt x="168602" y="4622314"/>
                    <a:pt x="88413" y="3254363"/>
                  </a:cubicBezTo>
                  <a:cubicBezTo>
                    <a:pt x="39010" y="2411659"/>
                    <a:pt x="0" y="1746033"/>
                    <a:pt x="0" y="1243812"/>
                  </a:cubicBezTo>
                  <a:cubicBezTo>
                    <a:pt x="0" y="1167977"/>
                    <a:pt x="15626" y="1088362"/>
                    <a:pt x="30731" y="1011364"/>
                  </a:cubicBezTo>
                  <a:cubicBezTo>
                    <a:pt x="45085" y="938271"/>
                    <a:pt x="59904" y="862706"/>
                    <a:pt x="60674" y="792535"/>
                  </a:cubicBezTo>
                  <a:cubicBezTo>
                    <a:pt x="61785" y="690879"/>
                    <a:pt x="49959" y="587772"/>
                    <a:pt x="40462" y="504931"/>
                  </a:cubicBezTo>
                  <a:cubicBezTo>
                    <a:pt x="31090" y="423238"/>
                    <a:pt x="23689" y="358711"/>
                    <a:pt x="29943" y="317909"/>
                  </a:cubicBezTo>
                  <a:lnTo>
                    <a:pt x="32237" y="302875"/>
                  </a:lnTo>
                  <a:lnTo>
                    <a:pt x="47360" y="301280"/>
                  </a:lnTo>
                  <a:cubicBezTo>
                    <a:pt x="88861" y="296943"/>
                    <a:pt x="197344" y="295528"/>
                    <a:pt x="519406" y="291388"/>
                  </a:cubicBezTo>
                  <a:cubicBezTo>
                    <a:pt x="798569" y="287787"/>
                    <a:pt x="1220422" y="282339"/>
                    <a:pt x="1885027" y="271355"/>
                  </a:cubicBezTo>
                  <a:cubicBezTo>
                    <a:pt x="2074541" y="268219"/>
                    <a:pt x="2288621" y="255711"/>
                    <a:pt x="2515245" y="242469"/>
                  </a:cubicBezTo>
                  <a:cubicBezTo>
                    <a:pt x="2861068" y="222256"/>
                    <a:pt x="3253014" y="199356"/>
                    <a:pt x="3701854" y="199356"/>
                  </a:cubicBezTo>
                  <a:cubicBezTo>
                    <a:pt x="4276021" y="199356"/>
                    <a:pt x="4818435" y="211523"/>
                    <a:pt x="5392692" y="224389"/>
                  </a:cubicBezTo>
                  <a:cubicBezTo>
                    <a:pt x="7170240" y="264205"/>
                    <a:pt x="9008318" y="305419"/>
                    <a:pt x="12109379" y="94"/>
                  </a:cubicBezTo>
                  <a:cubicBezTo>
                    <a:pt x="12115148" y="-443"/>
                    <a:pt x="12120775" y="1331"/>
                    <a:pt x="12125219" y="5219"/>
                  </a:cubicBezTo>
                  <a:cubicBezTo>
                    <a:pt x="12135612" y="14250"/>
                    <a:pt x="12144572" y="22045"/>
                    <a:pt x="12164479" y="405140"/>
                  </a:cubicBezTo>
                  <a:cubicBezTo>
                    <a:pt x="12176664" y="639451"/>
                    <a:pt x="12190229" y="962211"/>
                    <a:pt x="12205945" y="1335934"/>
                  </a:cubicBezTo>
                  <a:cubicBezTo>
                    <a:pt x="12222717" y="1734851"/>
                    <a:pt x="12241729" y="2186988"/>
                    <a:pt x="12263573" y="2637925"/>
                  </a:cubicBezTo>
                  <a:cubicBezTo>
                    <a:pt x="12302887" y="3449682"/>
                    <a:pt x="12371661" y="4255204"/>
                    <a:pt x="12417177" y="4788228"/>
                  </a:cubicBezTo>
                  <a:cubicBezTo>
                    <a:pt x="12433446" y="4978816"/>
                    <a:pt x="12446295" y="5129338"/>
                    <a:pt x="12453068" y="5225814"/>
                  </a:cubicBezTo>
                  <a:cubicBezTo>
                    <a:pt x="12473138" y="5511751"/>
                    <a:pt x="12465164" y="5810840"/>
                    <a:pt x="12457459" y="6100092"/>
                  </a:cubicBezTo>
                  <a:cubicBezTo>
                    <a:pt x="12452137" y="6299712"/>
                    <a:pt x="12446635" y="6506123"/>
                    <a:pt x="12450165" y="6708968"/>
                  </a:cubicBezTo>
                  <a:cubicBezTo>
                    <a:pt x="12454877" y="6978759"/>
                    <a:pt x="12473604" y="7256615"/>
                    <a:pt x="12491702" y="7525295"/>
                  </a:cubicBezTo>
                  <a:cubicBezTo>
                    <a:pt x="12506969" y="7751901"/>
                    <a:pt x="12522773" y="7986195"/>
                    <a:pt x="12529296" y="8207353"/>
                  </a:cubicBezTo>
                  <a:lnTo>
                    <a:pt x="12529834" y="8225774"/>
                  </a:lnTo>
                  <a:lnTo>
                    <a:pt x="12511485" y="8227548"/>
                  </a:lnTo>
                  <a:cubicBezTo>
                    <a:pt x="12231193" y="8254678"/>
                    <a:pt x="11845392" y="8245736"/>
                    <a:pt x="11356951" y="8234429"/>
                  </a:cubicBezTo>
                  <a:cubicBezTo>
                    <a:pt x="11082052" y="8228068"/>
                    <a:pt x="10770473" y="8220846"/>
                    <a:pt x="10430098" y="8219144"/>
                  </a:cubicBezTo>
                  <a:cubicBezTo>
                    <a:pt x="10151151" y="8217657"/>
                    <a:pt x="9846506" y="8229358"/>
                    <a:pt x="9523890" y="8241650"/>
                  </a:cubicBezTo>
                  <a:cubicBezTo>
                    <a:pt x="9160398" y="8255502"/>
                    <a:pt x="8784526" y="8269820"/>
                    <a:pt x="8372366" y="8269820"/>
                  </a:cubicBezTo>
                  <a:cubicBezTo>
                    <a:pt x="7769475" y="8269820"/>
                    <a:pt x="7192693" y="8263386"/>
                    <a:pt x="6634886" y="8257151"/>
                  </a:cubicBezTo>
                  <a:cubicBezTo>
                    <a:pt x="5813721" y="8247994"/>
                    <a:pt x="5038125" y="8239339"/>
                    <a:pt x="4341265" y="8253997"/>
                  </a:cubicBezTo>
                  <a:cubicBezTo>
                    <a:pt x="2953495" y="8283169"/>
                    <a:pt x="1848275" y="8339346"/>
                    <a:pt x="1116939" y="8376528"/>
                  </a:cubicBezTo>
                  <a:cubicBezTo>
                    <a:pt x="718183" y="8396795"/>
                    <a:pt x="430061" y="8411434"/>
                    <a:pt x="288123" y="8411434"/>
                  </a:cubicBezTo>
                  <a:close/>
                  <a:moveTo>
                    <a:pt x="67394" y="339233"/>
                  </a:moveTo>
                  <a:cubicBezTo>
                    <a:pt x="65405" y="376648"/>
                    <a:pt x="72071" y="434652"/>
                    <a:pt x="79615" y="500470"/>
                  </a:cubicBezTo>
                  <a:cubicBezTo>
                    <a:pt x="89238" y="584403"/>
                    <a:pt x="101226" y="688854"/>
                    <a:pt x="100097" y="792983"/>
                  </a:cubicBezTo>
                  <a:cubicBezTo>
                    <a:pt x="99290" y="866774"/>
                    <a:pt x="84113" y="944149"/>
                    <a:pt x="69419" y="1018979"/>
                  </a:cubicBezTo>
                  <a:cubicBezTo>
                    <a:pt x="54671" y="1094132"/>
                    <a:pt x="39422" y="1171830"/>
                    <a:pt x="39422" y="1243829"/>
                  </a:cubicBezTo>
                  <a:cubicBezTo>
                    <a:pt x="39422" y="1744904"/>
                    <a:pt x="78414" y="2410010"/>
                    <a:pt x="127782" y="3252069"/>
                  </a:cubicBezTo>
                  <a:cubicBezTo>
                    <a:pt x="207755" y="4616186"/>
                    <a:pt x="307207" y="6312685"/>
                    <a:pt x="307834" y="8371941"/>
                  </a:cubicBezTo>
                  <a:cubicBezTo>
                    <a:pt x="454915" y="8370704"/>
                    <a:pt x="734508" y="8356494"/>
                    <a:pt x="1114986" y="8337160"/>
                  </a:cubicBezTo>
                  <a:cubicBezTo>
                    <a:pt x="1846555" y="8299977"/>
                    <a:pt x="2952133" y="8243783"/>
                    <a:pt x="4340495" y="8214575"/>
                  </a:cubicBezTo>
                  <a:cubicBezTo>
                    <a:pt x="5037963" y="8199917"/>
                    <a:pt x="5813900" y="8208572"/>
                    <a:pt x="6635370" y="8217746"/>
                  </a:cubicBezTo>
                  <a:cubicBezTo>
                    <a:pt x="7193069" y="8223964"/>
                    <a:pt x="7769762" y="8230397"/>
                    <a:pt x="8372421" y="8230397"/>
                  </a:cubicBezTo>
                  <a:cubicBezTo>
                    <a:pt x="8783809" y="8230397"/>
                    <a:pt x="9159306" y="8216098"/>
                    <a:pt x="9522438" y="8202264"/>
                  </a:cubicBezTo>
                  <a:cubicBezTo>
                    <a:pt x="9845485" y="8189954"/>
                    <a:pt x="10150649" y="8178306"/>
                    <a:pt x="10430350" y="8179740"/>
                  </a:cubicBezTo>
                  <a:cubicBezTo>
                    <a:pt x="10771101" y="8181442"/>
                    <a:pt x="11082859" y="8188663"/>
                    <a:pt x="11357919" y="8195025"/>
                  </a:cubicBezTo>
                  <a:cubicBezTo>
                    <a:pt x="11834390" y="8206045"/>
                    <a:pt x="12212951" y="8214807"/>
                    <a:pt x="12489390" y="8190025"/>
                  </a:cubicBezTo>
                  <a:cubicBezTo>
                    <a:pt x="12482617" y="7975622"/>
                    <a:pt x="12467941" y="7757976"/>
                    <a:pt x="12452441" y="7527947"/>
                  </a:cubicBezTo>
                  <a:cubicBezTo>
                    <a:pt x="12434289" y="7258765"/>
                    <a:pt x="12415527" y="6980426"/>
                    <a:pt x="12410814" y="6709649"/>
                  </a:cubicBezTo>
                  <a:cubicBezTo>
                    <a:pt x="12407266" y="6505961"/>
                    <a:pt x="12412768" y="6299085"/>
                    <a:pt x="12418107" y="6099035"/>
                  </a:cubicBezTo>
                  <a:cubicBezTo>
                    <a:pt x="12425795" y="5810733"/>
                    <a:pt x="12433733" y="5512611"/>
                    <a:pt x="12413807" y="5228556"/>
                  </a:cubicBezTo>
                  <a:cubicBezTo>
                    <a:pt x="12407052" y="5132384"/>
                    <a:pt x="12394222" y="4981988"/>
                    <a:pt x="12377951" y="4791561"/>
                  </a:cubicBezTo>
                  <a:cubicBezTo>
                    <a:pt x="12332418" y="4258250"/>
                    <a:pt x="12263590" y="3452298"/>
                    <a:pt x="12224258" y="2639824"/>
                  </a:cubicBezTo>
                  <a:cubicBezTo>
                    <a:pt x="12202414" y="2188762"/>
                    <a:pt x="12183402" y="1736553"/>
                    <a:pt x="12166612" y="1337583"/>
                  </a:cubicBezTo>
                  <a:cubicBezTo>
                    <a:pt x="12139500" y="692940"/>
                    <a:pt x="12115919" y="131818"/>
                    <a:pt x="12098483" y="40753"/>
                  </a:cubicBezTo>
                  <a:cubicBezTo>
                    <a:pt x="9003964" y="344770"/>
                    <a:pt x="7167713" y="303609"/>
                    <a:pt x="5391814" y="263811"/>
                  </a:cubicBezTo>
                  <a:cubicBezTo>
                    <a:pt x="4817790" y="250945"/>
                    <a:pt x="4275591" y="238796"/>
                    <a:pt x="3701872" y="238796"/>
                  </a:cubicBezTo>
                  <a:cubicBezTo>
                    <a:pt x="3254179" y="238796"/>
                    <a:pt x="2862842" y="261661"/>
                    <a:pt x="2517557" y="281855"/>
                  </a:cubicBezTo>
                  <a:cubicBezTo>
                    <a:pt x="2290485" y="295116"/>
                    <a:pt x="2076028" y="307659"/>
                    <a:pt x="1885690" y="310813"/>
                  </a:cubicBezTo>
                  <a:cubicBezTo>
                    <a:pt x="1220996" y="321797"/>
                    <a:pt x="799089" y="327227"/>
                    <a:pt x="519907" y="330847"/>
                  </a:cubicBezTo>
                  <a:cubicBezTo>
                    <a:pt x="242017" y="334412"/>
                    <a:pt x="119019" y="336007"/>
                    <a:pt x="67394" y="339233"/>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87" name="Google Shape;1187;p14"/>
          <p:cNvGrpSpPr/>
          <p:nvPr/>
        </p:nvGrpSpPr>
        <p:grpSpPr>
          <a:xfrm rot="378893">
            <a:off x="970154" y="4228089"/>
            <a:ext cx="1848484" cy="2443380"/>
            <a:chOff x="1454246" y="6341485"/>
            <a:chExt cx="2772537" cy="3664902"/>
          </a:xfrm>
        </p:grpSpPr>
        <p:sp>
          <p:nvSpPr>
            <p:cNvPr id="1188" name="Google Shape;1188;p14"/>
            <p:cNvSpPr/>
            <p:nvPr/>
          </p:nvSpPr>
          <p:spPr>
            <a:xfrm>
              <a:off x="1881399" y="6439842"/>
              <a:ext cx="1908119" cy="2743010"/>
            </a:xfrm>
            <a:custGeom>
              <a:avLst/>
              <a:gdLst/>
              <a:ahLst/>
              <a:cxnLst/>
              <a:rect l="l" t="t" r="r" b="b"/>
              <a:pathLst>
                <a:path w="1908119" h="2743010" extrusionOk="0">
                  <a:moveTo>
                    <a:pt x="876105" y="1891"/>
                  </a:moveTo>
                  <a:cubicBezTo>
                    <a:pt x="1096853" y="-12827"/>
                    <a:pt x="1322471" y="58683"/>
                    <a:pt x="1496058" y="205264"/>
                  </a:cubicBezTo>
                  <a:cubicBezTo>
                    <a:pt x="1662547" y="345857"/>
                    <a:pt x="1787844" y="536777"/>
                    <a:pt x="1852993" y="744496"/>
                  </a:cubicBezTo>
                  <a:cubicBezTo>
                    <a:pt x="1927896" y="983345"/>
                    <a:pt x="1925645" y="1244821"/>
                    <a:pt x="1851262" y="1483495"/>
                  </a:cubicBezTo>
                  <a:cubicBezTo>
                    <a:pt x="1837960" y="1526176"/>
                    <a:pt x="1823051" y="1568169"/>
                    <a:pt x="1807307" y="1609780"/>
                  </a:cubicBezTo>
                  <a:cubicBezTo>
                    <a:pt x="1732066" y="1808564"/>
                    <a:pt x="1637562" y="1998670"/>
                    <a:pt x="1606439" y="2214167"/>
                  </a:cubicBezTo>
                  <a:cubicBezTo>
                    <a:pt x="1593628" y="2302865"/>
                    <a:pt x="1594948" y="2390346"/>
                    <a:pt x="1591787" y="2479506"/>
                  </a:cubicBezTo>
                  <a:cubicBezTo>
                    <a:pt x="1584850" y="2675153"/>
                    <a:pt x="1341112" y="2706327"/>
                    <a:pt x="1185103" y="2726249"/>
                  </a:cubicBezTo>
                  <a:cubicBezTo>
                    <a:pt x="1154515" y="2730156"/>
                    <a:pt x="1115333" y="2734151"/>
                    <a:pt x="1071546" y="2736665"/>
                  </a:cubicBezTo>
                  <a:cubicBezTo>
                    <a:pt x="1027839" y="2740381"/>
                    <a:pt x="988489" y="2741971"/>
                    <a:pt x="957659" y="2742441"/>
                  </a:cubicBezTo>
                  <a:cubicBezTo>
                    <a:pt x="800396" y="2744815"/>
                    <a:pt x="554707" y="2748495"/>
                    <a:pt x="520094" y="2555802"/>
                  </a:cubicBezTo>
                  <a:cubicBezTo>
                    <a:pt x="504320" y="2467991"/>
                    <a:pt x="493224" y="2381206"/>
                    <a:pt x="467961" y="2295220"/>
                  </a:cubicBezTo>
                  <a:cubicBezTo>
                    <a:pt x="406588" y="2086298"/>
                    <a:pt x="286080" y="1911504"/>
                    <a:pt x="183413" y="1725386"/>
                  </a:cubicBezTo>
                  <a:cubicBezTo>
                    <a:pt x="161919" y="1686428"/>
                    <a:pt x="141210" y="1646971"/>
                    <a:pt x="121989" y="1606599"/>
                  </a:cubicBezTo>
                  <a:cubicBezTo>
                    <a:pt x="14512" y="1380877"/>
                    <a:pt x="-24795" y="1122377"/>
                    <a:pt x="15472" y="875333"/>
                  </a:cubicBezTo>
                  <a:cubicBezTo>
                    <a:pt x="65207" y="570201"/>
                    <a:pt x="245592" y="270023"/>
                    <a:pt x="518092" y="110688"/>
                  </a:cubicBezTo>
                  <a:cubicBezTo>
                    <a:pt x="629119" y="45782"/>
                    <a:pt x="751842" y="10174"/>
                    <a:pt x="876105" y="1891"/>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89" name="Google Shape;1189;p14"/>
            <p:cNvSpPr/>
            <p:nvPr/>
          </p:nvSpPr>
          <p:spPr>
            <a:xfrm>
              <a:off x="2675576" y="8071608"/>
              <a:ext cx="421215" cy="1128193"/>
            </a:xfrm>
            <a:custGeom>
              <a:avLst/>
              <a:gdLst/>
              <a:ahLst/>
              <a:cxnLst/>
              <a:rect l="l" t="t" r="r" b="b"/>
              <a:pathLst>
                <a:path w="421215" h="1128193" extrusionOk="0">
                  <a:moveTo>
                    <a:pt x="377066" y="23319"/>
                  </a:moveTo>
                  <a:cubicBezTo>
                    <a:pt x="307473" y="-38925"/>
                    <a:pt x="255142" y="38463"/>
                    <a:pt x="204197" y="80844"/>
                  </a:cubicBezTo>
                  <a:cubicBezTo>
                    <a:pt x="170244" y="55725"/>
                    <a:pt x="147569" y="17214"/>
                    <a:pt x="102066" y="7956"/>
                  </a:cubicBezTo>
                  <a:cubicBezTo>
                    <a:pt x="63720" y="150"/>
                    <a:pt x="26789" y="18555"/>
                    <a:pt x="9820" y="53460"/>
                  </a:cubicBezTo>
                  <a:cubicBezTo>
                    <a:pt x="-8132" y="90380"/>
                    <a:pt x="705" y="130327"/>
                    <a:pt x="18854" y="165166"/>
                  </a:cubicBezTo>
                  <a:cubicBezTo>
                    <a:pt x="47425" y="220000"/>
                    <a:pt x="82530" y="267277"/>
                    <a:pt x="102279" y="327030"/>
                  </a:cubicBezTo>
                  <a:cubicBezTo>
                    <a:pt x="140624" y="443076"/>
                    <a:pt x="145288" y="567814"/>
                    <a:pt x="154858" y="688690"/>
                  </a:cubicBezTo>
                  <a:cubicBezTo>
                    <a:pt x="165668" y="825237"/>
                    <a:pt x="173023" y="962598"/>
                    <a:pt x="188078" y="1098742"/>
                  </a:cubicBezTo>
                  <a:cubicBezTo>
                    <a:pt x="192728" y="1140778"/>
                    <a:pt x="256007" y="1136571"/>
                    <a:pt x="253822" y="1094058"/>
                  </a:cubicBezTo>
                  <a:cubicBezTo>
                    <a:pt x="243431" y="891572"/>
                    <a:pt x="228470" y="684739"/>
                    <a:pt x="201799" y="483712"/>
                  </a:cubicBezTo>
                  <a:cubicBezTo>
                    <a:pt x="190469" y="398334"/>
                    <a:pt x="172356" y="312708"/>
                    <a:pt x="134574" y="234785"/>
                  </a:cubicBezTo>
                  <a:cubicBezTo>
                    <a:pt x="116175" y="196838"/>
                    <a:pt x="85082" y="163289"/>
                    <a:pt x="69872" y="124280"/>
                  </a:cubicBezTo>
                  <a:cubicBezTo>
                    <a:pt x="56159" y="99982"/>
                    <a:pt x="65473" y="83358"/>
                    <a:pt x="97798" y="74408"/>
                  </a:cubicBezTo>
                  <a:cubicBezTo>
                    <a:pt x="110983" y="81753"/>
                    <a:pt x="122474" y="91105"/>
                    <a:pt x="132264" y="102467"/>
                  </a:cubicBezTo>
                  <a:cubicBezTo>
                    <a:pt x="149366" y="118592"/>
                    <a:pt x="164121" y="135106"/>
                    <a:pt x="182960" y="149480"/>
                  </a:cubicBezTo>
                  <a:cubicBezTo>
                    <a:pt x="196746" y="159998"/>
                    <a:pt x="210892" y="159551"/>
                    <a:pt x="225662" y="151921"/>
                  </a:cubicBezTo>
                  <a:cubicBezTo>
                    <a:pt x="254115" y="137232"/>
                    <a:pt x="278594" y="86971"/>
                    <a:pt x="305822" y="78718"/>
                  </a:cubicBezTo>
                  <a:cubicBezTo>
                    <a:pt x="360874" y="62036"/>
                    <a:pt x="348964" y="165452"/>
                    <a:pt x="345291" y="195284"/>
                  </a:cubicBezTo>
                  <a:cubicBezTo>
                    <a:pt x="334305" y="284576"/>
                    <a:pt x="310934" y="370635"/>
                    <a:pt x="304752" y="460938"/>
                  </a:cubicBezTo>
                  <a:cubicBezTo>
                    <a:pt x="292593" y="638591"/>
                    <a:pt x="305375" y="820656"/>
                    <a:pt x="340077" y="995127"/>
                  </a:cubicBezTo>
                  <a:cubicBezTo>
                    <a:pt x="346860" y="1029226"/>
                    <a:pt x="397401" y="1028002"/>
                    <a:pt x="395568" y="991177"/>
                  </a:cubicBezTo>
                  <a:cubicBezTo>
                    <a:pt x="383600" y="750400"/>
                    <a:pt x="353790" y="518345"/>
                    <a:pt x="402696" y="279005"/>
                  </a:cubicBezTo>
                  <a:cubicBezTo>
                    <a:pt x="418294" y="202614"/>
                    <a:pt x="445024" y="84098"/>
                    <a:pt x="377066" y="23319"/>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0" name="Google Shape;1190;p14"/>
            <p:cNvSpPr/>
            <p:nvPr/>
          </p:nvSpPr>
          <p:spPr>
            <a:xfrm>
              <a:off x="2533078" y="9601261"/>
              <a:ext cx="929687" cy="405126"/>
            </a:xfrm>
            <a:custGeom>
              <a:avLst/>
              <a:gdLst/>
              <a:ahLst/>
              <a:cxnLst/>
              <a:rect l="l" t="t" r="r" b="b"/>
              <a:pathLst>
                <a:path w="929687" h="405126" extrusionOk="0">
                  <a:moveTo>
                    <a:pt x="463038" y="78701"/>
                  </a:moveTo>
                  <a:cubicBezTo>
                    <a:pt x="480961" y="76898"/>
                    <a:pt x="498847" y="74772"/>
                    <a:pt x="516696" y="72310"/>
                  </a:cubicBezTo>
                  <a:cubicBezTo>
                    <a:pt x="586766" y="62642"/>
                    <a:pt x="658472" y="49514"/>
                    <a:pt x="725850" y="27568"/>
                  </a:cubicBezTo>
                  <a:cubicBezTo>
                    <a:pt x="777044" y="10893"/>
                    <a:pt x="845171" y="-18726"/>
                    <a:pt x="895617" y="16501"/>
                  </a:cubicBezTo>
                  <a:cubicBezTo>
                    <a:pt x="951328" y="55407"/>
                    <a:pt x="930150" y="112323"/>
                    <a:pt x="892992" y="161506"/>
                  </a:cubicBezTo>
                  <a:cubicBezTo>
                    <a:pt x="868147" y="194388"/>
                    <a:pt x="836166" y="223817"/>
                    <a:pt x="815244" y="242097"/>
                  </a:cubicBezTo>
                  <a:cubicBezTo>
                    <a:pt x="726796" y="319375"/>
                    <a:pt x="614222" y="398911"/>
                    <a:pt x="493384" y="404592"/>
                  </a:cubicBezTo>
                  <a:cubicBezTo>
                    <a:pt x="359910" y="410866"/>
                    <a:pt x="246793" y="361265"/>
                    <a:pt x="137570" y="290342"/>
                  </a:cubicBezTo>
                  <a:cubicBezTo>
                    <a:pt x="114265" y="275213"/>
                    <a:pt x="78434" y="250615"/>
                    <a:pt x="49182" y="221581"/>
                  </a:cubicBezTo>
                  <a:cubicBezTo>
                    <a:pt x="5424" y="178159"/>
                    <a:pt x="-23609" y="124820"/>
                    <a:pt x="26023" y="78408"/>
                  </a:cubicBezTo>
                  <a:cubicBezTo>
                    <a:pt x="70962" y="36386"/>
                    <a:pt x="142601" y="56060"/>
                    <a:pt x="195643" y="65317"/>
                  </a:cubicBezTo>
                  <a:cubicBezTo>
                    <a:pt x="265456" y="77492"/>
                    <a:pt x="338298" y="80336"/>
                    <a:pt x="409028" y="79977"/>
                  </a:cubicBezTo>
                  <a:cubicBezTo>
                    <a:pt x="427032" y="79881"/>
                    <a:pt x="445042" y="79456"/>
                    <a:pt x="463038" y="78701"/>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1" name="Google Shape;1191;p14"/>
            <p:cNvSpPr/>
            <p:nvPr/>
          </p:nvSpPr>
          <p:spPr>
            <a:xfrm>
              <a:off x="2381286" y="9390889"/>
              <a:ext cx="1184346" cy="429252"/>
            </a:xfrm>
            <a:custGeom>
              <a:avLst/>
              <a:gdLst/>
              <a:ahLst/>
              <a:cxnLst/>
              <a:rect l="l" t="t" r="r" b="b"/>
              <a:pathLst>
                <a:path w="1184346"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96" y="225663"/>
                    <a:pt x="1143571" y="0"/>
                    <a:pt x="1143571"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2" name="Google Shape;1192;p14"/>
            <p:cNvSpPr/>
            <p:nvPr/>
          </p:nvSpPr>
          <p:spPr>
            <a:xfrm>
              <a:off x="2364603" y="9156760"/>
              <a:ext cx="1184343" cy="429252"/>
            </a:xfrm>
            <a:custGeom>
              <a:avLst/>
              <a:gdLst/>
              <a:ahLst/>
              <a:cxnLst/>
              <a:rect l="l" t="t" r="r" b="b"/>
              <a:pathLst>
                <a:path w="1184343" h="429252" extrusionOk="0">
                  <a:moveTo>
                    <a:pt x="1143571" y="0"/>
                  </a:moveTo>
                  <a:cubicBezTo>
                    <a:pt x="1143571" y="0"/>
                    <a:pt x="958977" y="110255"/>
                    <a:pt x="559545" y="116280"/>
                  </a:cubicBezTo>
                  <a:cubicBezTo>
                    <a:pt x="160113" y="122305"/>
                    <a:pt x="44209" y="42777"/>
                    <a:pt x="44209" y="42777"/>
                  </a:cubicBezTo>
                  <a:cubicBezTo>
                    <a:pt x="44209" y="42777"/>
                    <a:pt x="-54336" y="128235"/>
                    <a:pt x="42831" y="285665"/>
                  </a:cubicBezTo>
                  <a:cubicBezTo>
                    <a:pt x="139997" y="443094"/>
                    <a:pt x="710450" y="475631"/>
                    <a:pt x="984284" y="360575"/>
                  </a:cubicBezTo>
                  <a:cubicBezTo>
                    <a:pt x="1305389" y="225663"/>
                    <a:pt x="1143571" y="0"/>
                    <a:pt x="1143571" y="0"/>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3" name="Google Shape;1193;p14"/>
            <p:cNvSpPr/>
            <p:nvPr/>
          </p:nvSpPr>
          <p:spPr>
            <a:xfrm>
              <a:off x="2349510" y="8959958"/>
              <a:ext cx="1184340" cy="414223"/>
            </a:xfrm>
            <a:custGeom>
              <a:avLst/>
              <a:gdLst/>
              <a:ahLst/>
              <a:cxnLst/>
              <a:rect l="l" t="t" r="r" b="b"/>
              <a:pathLst>
                <a:path w="1184340" h="414223" extrusionOk="0">
                  <a:moveTo>
                    <a:pt x="1166526" y="28730"/>
                  </a:moveTo>
                  <a:cubicBezTo>
                    <a:pt x="1156714" y="4556"/>
                    <a:pt x="1128708" y="-6497"/>
                    <a:pt x="1104779" y="3918"/>
                  </a:cubicBezTo>
                  <a:cubicBezTo>
                    <a:pt x="1031717" y="35722"/>
                    <a:pt x="854008" y="96809"/>
                    <a:pt x="559545" y="101251"/>
                  </a:cubicBezTo>
                  <a:cubicBezTo>
                    <a:pt x="273318" y="105568"/>
                    <a:pt x="132679" y="65958"/>
                    <a:pt x="75949" y="43155"/>
                  </a:cubicBezTo>
                  <a:cubicBezTo>
                    <a:pt x="53685" y="34205"/>
                    <a:pt x="28047" y="43507"/>
                    <a:pt x="17216" y="64902"/>
                  </a:cubicBezTo>
                  <a:cubicBezTo>
                    <a:pt x="-2643" y="104124"/>
                    <a:pt x="-16965" y="173750"/>
                    <a:pt x="42831" y="270635"/>
                  </a:cubicBezTo>
                  <a:cubicBezTo>
                    <a:pt x="139998" y="428065"/>
                    <a:pt x="710451" y="460602"/>
                    <a:pt x="984285" y="345546"/>
                  </a:cubicBezTo>
                  <a:cubicBezTo>
                    <a:pt x="1218006" y="247349"/>
                    <a:pt x="1195874" y="101075"/>
                    <a:pt x="1166526" y="2873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4" name="Google Shape;1194;p14"/>
            <p:cNvSpPr/>
            <p:nvPr/>
          </p:nvSpPr>
          <p:spPr>
            <a:xfrm>
              <a:off x="2811168" y="6612531"/>
              <a:ext cx="879778" cy="1397690"/>
            </a:xfrm>
            <a:custGeom>
              <a:avLst/>
              <a:gdLst/>
              <a:ahLst/>
              <a:cxnLst/>
              <a:rect l="l" t="t" r="r" b="b"/>
              <a:pathLst>
                <a:path w="879778" h="1397690" extrusionOk="0">
                  <a:moveTo>
                    <a:pt x="831015" y="1244141"/>
                  </a:moveTo>
                  <a:cubicBezTo>
                    <a:pt x="814376" y="1283341"/>
                    <a:pt x="792618" y="1320884"/>
                    <a:pt x="761810" y="1350181"/>
                  </a:cubicBezTo>
                  <a:cubicBezTo>
                    <a:pt x="699998" y="1408967"/>
                    <a:pt x="608434" y="1418774"/>
                    <a:pt x="551336" y="1347807"/>
                  </a:cubicBezTo>
                  <a:cubicBezTo>
                    <a:pt x="502724" y="1287248"/>
                    <a:pt x="499724" y="1202889"/>
                    <a:pt x="486238" y="1129847"/>
                  </a:cubicBezTo>
                  <a:cubicBezTo>
                    <a:pt x="471608" y="1050627"/>
                    <a:pt x="449836" y="972740"/>
                    <a:pt x="421426" y="897361"/>
                  </a:cubicBezTo>
                  <a:cubicBezTo>
                    <a:pt x="364615" y="746601"/>
                    <a:pt x="281250" y="605752"/>
                    <a:pt x="175430" y="484172"/>
                  </a:cubicBezTo>
                  <a:cubicBezTo>
                    <a:pt x="131774" y="434021"/>
                    <a:pt x="84144" y="386700"/>
                    <a:pt x="48732" y="330429"/>
                  </a:cubicBezTo>
                  <a:cubicBezTo>
                    <a:pt x="13319" y="274158"/>
                    <a:pt x="-9268" y="206262"/>
                    <a:pt x="3698" y="141064"/>
                  </a:cubicBezTo>
                  <a:cubicBezTo>
                    <a:pt x="24209" y="37941"/>
                    <a:pt x="132456" y="-2498"/>
                    <a:pt x="227430" y="119"/>
                  </a:cubicBezTo>
                  <a:cubicBezTo>
                    <a:pt x="394887" y="4737"/>
                    <a:pt x="516444" y="131220"/>
                    <a:pt x="610406" y="255738"/>
                  </a:cubicBezTo>
                  <a:cubicBezTo>
                    <a:pt x="712296" y="390761"/>
                    <a:pt x="789692" y="544306"/>
                    <a:pt x="836786" y="706778"/>
                  </a:cubicBezTo>
                  <a:cubicBezTo>
                    <a:pt x="886873" y="879586"/>
                    <a:pt x="901877" y="1069721"/>
                    <a:pt x="834212" y="1236430"/>
                  </a:cubicBezTo>
                  <a:cubicBezTo>
                    <a:pt x="833171" y="1239003"/>
                    <a:pt x="832100" y="1241576"/>
                    <a:pt x="831015" y="1244141"/>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5" name="Google Shape;1195;p14"/>
            <p:cNvSpPr/>
            <p:nvPr/>
          </p:nvSpPr>
          <p:spPr>
            <a:xfrm>
              <a:off x="3302084" y="8139169"/>
              <a:ext cx="194385" cy="276696"/>
            </a:xfrm>
            <a:custGeom>
              <a:avLst/>
              <a:gdLst/>
              <a:ahLst/>
              <a:cxnLst/>
              <a:rect l="l" t="t" r="r" b="b"/>
              <a:pathLst>
                <a:path w="194385" h="276696" extrusionOk="0">
                  <a:moveTo>
                    <a:pt x="172584" y="27327"/>
                  </a:moveTo>
                  <a:cubicBezTo>
                    <a:pt x="133285" y="-21108"/>
                    <a:pt x="63391" y="185"/>
                    <a:pt x="32085" y="49522"/>
                  </a:cubicBezTo>
                  <a:cubicBezTo>
                    <a:pt x="2568" y="96037"/>
                    <a:pt x="-5139" y="160539"/>
                    <a:pt x="3096" y="214230"/>
                  </a:cubicBezTo>
                  <a:cubicBezTo>
                    <a:pt x="18921" y="317346"/>
                    <a:pt x="107288" y="274921"/>
                    <a:pt x="147511" y="214714"/>
                  </a:cubicBezTo>
                  <a:cubicBezTo>
                    <a:pt x="165258" y="188150"/>
                    <a:pt x="181853" y="160173"/>
                    <a:pt x="189788" y="129233"/>
                  </a:cubicBezTo>
                  <a:cubicBezTo>
                    <a:pt x="197723" y="98294"/>
                    <a:pt x="196117" y="63720"/>
                    <a:pt x="179199" y="36621"/>
                  </a:cubicBezTo>
                  <a:cubicBezTo>
                    <a:pt x="177109" y="33279"/>
                    <a:pt x="174894" y="30186"/>
                    <a:pt x="172584" y="27327"/>
                  </a:cubicBezTo>
                  <a:close/>
                </a:path>
              </a:pathLst>
            </a:custGeom>
            <a:solidFill>
              <a:schemeClr val="accen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6" name="Google Shape;1196;p14"/>
            <p:cNvSpPr/>
            <p:nvPr/>
          </p:nvSpPr>
          <p:spPr>
            <a:xfrm>
              <a:off x="3862840" y="6526207"/>
              <a:ext cx="290948" cy="317335"/>
            </a:xfrm>
            <a:custGeom>
              <a:avLst/>
              <a:gdLst/>
              <a:ahLst/>
              <a:cxnLst/>
              <a:rect l="l" t="t" r="r" b="b"/>
              <a:pathLst>
                <a:path w="290948" h="317335" extrusionOk="0">
                  <a:moveTo>
                    <a:pt x="242802" y="8666"/>
                  </a:moveTo>
                  <a:cubicBezTo>
                    <a:pt x="158154" y="95730"/>
                    <a:pt x="80508" y="191200"/>
                    <a:pt x="4645" y="285909"/>
                  </a:cubicBezTo>
                  <a:cubicBezTo>
                    <a:pt x="-12082" y="306791"/>
                    <a:pt x="20448" y="329250"/>
                    <a:pt x="37674" y="310031"/>
                  </a:cubicBezTo>
                  <a:cubicBezTo>
                    <a:pt x="116178" y="222433"/>
                    <a:pt x="199726" y="140544"/>
                    <a:pt x="281618" y="56310"/>
                  </a:cubicBezTo>
                  <a:cubicBezTo>
                    <a:pt x="308898" y="28251"/>
                    <a:pt x="270368" y="-19693"/>
                    <a:pt x="242802" y="866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7" name="Google Shape;1197;p14"/>
            <p:cNvSpPr/>
            <p:nvPr/>
          </p:nvSpPr>
          <p:spPr>
            <a:xfrm>
              <a:off x="4021968" y="7013832"/>
              <a:ext cx="204815" cy="130465"/>
            </a:xfrm>
            <a:custGeom>
              <a:avLst/>
              <a:gdLst/>
              <a:ahLst/>
              <a:cxnLst/>
              <a:rect l="l" t="t" r="r" b="b"/>
              <a:pathLst>
                <a:path w="204815" h="130465" extrusionOk="0">
                  <a:moveTo>
                    <a:pt x="178891" y="1818"/>
                  </a:moveTo>
                  <a:cubicBezTo>
                    <a:pt x="125680" y="28726"/>
                    <a:pt x="68084" y="48135"/>
                    <a:pt x="15761" y="76164"/>
                  </a:cubicBezTo>
                  <a:cubicBezTo>
                    <a:pt x="-16323" y="93353"/>
                    <a:pt x="5149" y="142023"/>
                    <a:pt x="39323" y="127942"/>
                  </a:cubicBezTo>
                  <a:cubicBezTo>
                    <a:pt x="95071" y="104970"/>
                    <a:pt x="147827" y="65837"/>
                    <a:pt x="197884" y="32420"/>
                  </a:cubicBezTo>
                  <a:cubicBezTo>
                    <a:pt x="215037" y="20963"/>
                    <a:pt x="197158" y="-7417"/>
                    <a:pt x="178891" y="1818"/>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8" name="Google Shape;1198;p14"/>
            <p:cNvSpPr/>
            <p:nvPr/>
          </p:nvSpPr>
          <p:spPr>
            <a:xfrm>
              <a:off x="3967811" y="7551429"/>
              <a:ext cx="182206" cy="74907"/>
            </a:xfrm>
            <a:custGeom>
              <a:avLst/>
              <a:gdLst/>
              <a:ahLst/>
              <a:cxnLst/>
              <a:rect l="l" t="t" r="r" b="b"/>
              <a:pathLst>
                <a:path w="182206" h="74907" extrusionOk="0">
                  <a:moveTo>
                    <a:pt x="166630" y="38687"/>
                  </a:moveTo>
                  <a:cubicBezTo>
                    <a:pt x="121449" y="29979"/>
                    <a:pt x="79092" y="15979"/>
                    <a:pt x="35569" y="1488"/>
                  </a:cubicBezTo>
                  <a:cubicBezTo>
                    <a:pt x="3339" y="-9243"/>
                    <a:pt x="-15457" y="41274"/>
                    <a:pt x="16590" y="50246"/>
                  </a:cubicBezTo>
                  <a:cubicBezTo>
                    <a:pt x="64110" y="63542"/>
                    <a:pt x="113874" y="70308"/>
                    <a:pt x="162934" y="74808"/>
                  </a:cubicBezTo>
                  <a:cubicBezTo>
                    <a:pt x="186547" y="76971"/>
                    <a:pt x="189261" y="43048"/>
                    <a:pt x="166630" y="38687"/>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99" name="Google Shape;1199;p14"/>
            <p:cNvSpPr/>
            <p:nvPr/>
          </p:nvSpPr>
          <p:spPr>
            <a:xfrm>
              <a:off x="3893889" y="8078167"/>
              <a:ext cx="235450" cy="126973"/>
            </a:xfrm>
            <a:custGeom>
              <a:avLst/>
              <a:gdLst/>
              <a:ahLst/>
              <a:cxnLst/>
              <a:rect l="l" t="t" r="r" b="b"/>
              <a:pathLst>
                <a:path w="235450" h="126973" extrusionOk="0">
                  <a:moveTo>
                    <a:pt x="223912" y="89912"/>
                  </a:moveTo>
                  <a:cubicBezTo>
                    <a:pt x="162510" y="60981"/>
                    <a:pt x="101761" y="29617"/>
                    <a:pt x="39537" y="2570"/>
                  </a:cubicBezTo>
                  <a:cubicBezTo>
                    <a:pt x="4623" y="-12610"/>
                    <a:pt x="-17479" y="43822"/>
                    <a:pt x="18073" y="57720"/>
                  </a:cubicBezTo>
                  <a:cubicBezTo>
                    <a:pt x="81139" y="82370"/>
                    <a:pt x="146193" y="102922"/>
                    <a:pt x="210001" y="125652"/>
                  </a:cubicBezTo>
                  <a:cubicBezTo>
                    <a:pt x="233475" y="134016"/>
                    <a:pt x="246080" y="100357"/>
                    <a:pt x="223912" y="8991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0" name="Google Shape;1200;p14"/>
            <p:cNvSpPr/>
            <p:nvPr/>
          </p:nvSpPr>
          <p:spPr>
            <a:xfrm>
              <a:off x="3722379" y="8625522"/>
              <a:ext cx="316198" cy="302704"/>
            </a:xfrm>
            <a:custGeom>
              <a:avLst/>
              <a:gdLst/>
              <a:ahLst/>
              <a:cxnLst/>
              <a:rect l="l" t="t" r="r" b="b"/>
              <a:pathLst>
                <a:path w="316198" h="302704" extrusionOk="0">
                  <a:moveTo>
                    <a:pt x="311961" y="273104"/>
                  </a:moveTo>
                  <a:cubicBezTo>
                    <a:pt x="233780" y="185476"/>
                    <a:pt x="150598" y="102481"/>
                    <a:pt x="72535" y="14714"/>
                  </a:cubicBezTo>
                  <a:cubicBezTo>
                    <a:pt x="33250" y="-29456"/>
                    <a:pt x="-30286" y="36366"/>
                    <a:pt x="16516" y="73719"/>
                  </a:cubicBezTo>
                  <a:cubicBezTo>
                    <a:pt x="108336" y="147002"/>
                    <a:pt x="195647" y="225644"/>
                    <a:pt x="287336" y="299052"/>
                  </a:cubicBezTo>
                  <a:cubicBezTo>
                    <a:pt x="303220" y="311762"/>
                    <a:pt x="325630" y="288424"/>
                    <a:pt x="311961" y="273104"/>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1" name="Google Shape;1201;p14"/>
            <p:cNvSpPr/>
            <p:nvPr/>
          </p:nvSpPr>
          <p:spPr>
            <a:xfrm>
              <a:off x="1674678" y="8481565"/>
              <a:ext cx="318459" cy="289050"/>
            </a:xfrm>
            <a:custGeom>
              <a:avLst/>
              <a:gdLst/>
              <a:ahLst/>
              <a:cxnLst/>
              <a:rect l="l" t="t" r="r" b="b"/>
              <a:pathLst>
                <a:path w="318459" h="289050" extrusionOk="0">
                  <a:moveTo>
                    <a:pt x="252371" y="10682"/>
                  </a:moveTo>
                  <a:cubicBezTo>
                    <a:pt x="170912" y="94374"/>
                    <a:pt x="83932" y="172371"/>
                    <a:pt x="4834" y="258393"/>
                  </a:cubicBezTo>
                  <a:cubicBezTo>
                    <a:pt x="-11123" y="275750"/>
                    <a:pt x="16091" y="297835"/>
                    <a:pt x="33346" y="285433"/>
                  </a:cubicBezTo>
                  <a:cubicBezTo>
                    <a:pt x="126399" y="218563"/>
                    <a:pt x="212463" y="142934"/>
                    <a:pt x="303536" y="73484"/>
                  </a:cubicBezTo>
                  <a:cubicBezTo>
                    <a:pt x="345944" y="41145"/>
                    <a:pt x="288121" y="-26047"/>
                    <a:pt x="252371" y="1068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2" name="Google Shape;1202;p14"/>
            <p:cNvSpPr/>
            <p:nvPr/>
          </p:nvSpPr>
          <p:spPr>
            <a:xfrm>
              <a:off x="1624328" y="8108472"/>
              <a:ext cx="153598" cy="114321"/>
            </a:xfrm>
            <a:custGeom>
              <a:avLst/>
              <a:gdLst/>
              <a:ahLst/>
              <a:cxnLst/>
              <a:rect l="l" t="t" r="r" b="b"/>
              <a:pathLst>
                <a:path w="153598" h="114321" extrusionOk="0">
                  <a:moveTo>
                    <a:pt x="109685" y="3922"/>
                  </a:moveTo>
                  <a:cubicBezTo>
                    <a:pt x="91506" y="13216"/>
                    <a:pt x="77881" y="30046"/>
                    <a:pt x="61828" y="42726"/>
                  </a:cubicBezTo>
                  <a:cubicBezTo>
                    <a:pt x="45687" y="55480"/>
                    <a:pt x="28058" y="66746"/>
                    <a:pt x="10583" y="77572"/>
                  </a:cubicBezTo>
                  <a:cubicBezTo>
                    <a:pt x="-10508" y="90626"/>
                    <a:pt x="2560" y="121155"/>
                    <a:pt x="26679" y="112938"/>
                  </a:cubicBezTo>
                  <a:cubicBezTo>
                    <a:pt x="47110" y="105975"/>
                    <a:pt x="66587" y="97597"/>
                    <a:pt x="86226" y="88706"/>
                  </a:cubicBezTo>
                  <a:cubicBezTo>
                    <a:pt x="105014" y="80196"/>
                    <a:pt x="128855" y="73108"/>
                    <a:pt x="143551" y="58500"/>
                  </a:cubicBezTo>
                  <a:cubicBezTo>
                    <a:pt x="167780" y="34407"/>
                    <a:pt x="144929" y="-14087"/>
                    <a:pt x="109685" y="3922"/>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3" name="Google Shape;1203;p14"/>
            <p:cNvSpPr/>
            <p:nvPr/>
          </p:nvSpPr>
          <p:spPr>
            <a:xfrm>
              <a:off x="1454246" y="7425591"/>
              <a:ext cx="214262" cy="74819"/>
            </a:xfrm>
            <a:custGeom>
              <a:avLst/>
              <a:gdLst/>
              <a:ahLst/>
              <a:cxnLst/>
              <a:rect l="l" t="t" r="r" b="b"/>
              <a:pathLst>
                <a:path w="214262" h="74819" extrusionOk="0">
                  <a:moveTo>
                    <a:pt x="185475" y="0"/>
                  </a:moveTo>
                  <a:cubicBezTo>
                    <a:pt x="128971" y="132"/>
                    <a:pt x="64350" y="17863"/>
                    <a:pt x="10413" y="34523"/>
                  </a:cubicBezTo>
                  <a:cubicBezTo>
                    <a:pt x="-7839" y="40160"/>
                    <a:pt x="403" y="65888"/>
                    <a:pt x="15965" y="68387"/>
                  </a:cubicBezTo>
                  <a:cubicBezTo>
                    <a:pt x="71273" y="77256"/>
                    <a:pt x="141951" y="78561"/>
                    <a:pt x="195624" y="61922"/>
                  </a:cubicBezTo>
                  <a:cubicBezTo>
                    <a:pt x="226006" y="52496"/>
                    <a:pt x="216839" y="-73"/>
                    <a:pt x="185475" y="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4" name="Google Shape;1204;p14"/>
            <p:cNvSpPr/>
            <p:nvPr/>
          </p:nvSpPr>
          <p:spPr>
            <a:xfrm>
              <a:off x="1672846" y="6818788"/>
              <a:ext cx="127297" cy="73785"/>
            </a:xfrm>
            <a:custGeom>
              <a:avLst/>
              <a:gdLst/>
              <a:ahLst/>
              <a:cxnLst/>
              <a:rect l="l" t="t" r="r" b="b"/>
              <a:pathLst>
                <a:path w="127297" h="73785" extrusionOk="0">
                  <a:moveTo>
                    <a:pt x="102351" y="16680"/>
                  </a:moveTo>
                  <a:cubicBezTo>
                    <a:pt x="77125" y="12011"/>
                    <a:pt x="53812" y="15178"/>
                    <a:pt x="30272" y="2263"/>
                  </a:cubicBezTo>
                  <a:cubicBezTo>
                    <a:pt x="14058" y="-6636"/>
                    <a:pt x="-11007" y="12502"/>
                    <a:pt x="5295" y="28569"/>
                  </a:cubicBezTo>
                  <a:cubicBezTo>
                    <a:pt x="31431" y="54319"/>
                    <a:pt x="66110" y="77554"/>
                    <a:pt x="104185" y="73274"/>
                  </a:cubicBezTo>
                  <a:cubicBezTo>
                    <a:pt x="138035" y="69462"/>
                    <a:pt x="132359" y="22229"/>
                    <a:pt x="102351" y="16680"/>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5" name="Google Shape;1205;p14"/>
            <p:cNvSpPr/>
            <p:nvPr/>
          </p:nvSpPr>
          <p:spPr>
            <a:xfrm>
              <a:off x="1801703" y="6341485"/>
              <a:ext cx="309850" cy="265520"/>
            </a:xfrm>
            <a:custGeom>
              <a:avLst/>
              <a:gdLst/>
              <a:ahLst/>
              <a:cxnLst/>
              <a:rect l="l" t="t" r="r" b="b"/>
              <a:pathLst>
                <a:path w="309850" h="265520" extrusionOk="0">
                  <a:moveTo>
                    <a:pt x="283701" y="184526"/>
                  </a:moveTo>
                  <a:cubicBezTo>
                    <a:pt x="259582" y="177996"/>
                    <a:pt x="238850" y="155222"/>
                    <a:pt x="219373" y="140122"/>
                  </a:cubicBezTo>
                  <a:cubicBezTo>
                    <a:pt x="196522" y="122406"/>
                    <a:pt x="173679" y="104690"/>
                    <a:pt x="150828" y="86974"/>
                  </a:cubicBezTo>
                  <a:cubicBezTo>
                    <a:pt x="112578" y="57310"/>
                    <a:pt x="70118" y="14497"/>
                    <a:pt x="23016" y="732"/>
                  </a:cubicBezTo>
                  <a:cubicBezTo>
                    <a:pt x="9662" y="-3175"/>
                    <a:pt x="-5027" y="9175"/>
                    <a:pt x="1676" y="23293"/>
                  </a:cubicBezTo>
                  <a:cubicBezTo>
                    <a:pt x="24629" y="71684"/>
                    <a:pt x="78800" y="109689"/>
                    <a:pt x="117550" y="145840"/>
                  </a:cubicBezTo>
                  <a:cubicBezTo>
                    <a:pt x="158074" y="183640"/>
                    <a:pt x="201898" y="240512"/>
                    <a:pt x="253473" y="262156"/>
                  </a:cubicBezTo>
                  <a:cubicBezTo>
                    <a:pt x="303875" y="283310"/>
                    <a:pt x="334653" y="198321"/>
                    <a:pt x="283701" y="184526"/>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206" name="Google Shape;1206;p14"/>
          <p:cNvGrpSpPr/>
          <p:nvPr/>
        </p:nvGrpSpPr>
        <p:grpSpPr>
          <a:xfrm rot="-578930">
            <a:off x="9111957" y="1353293"/>
            <a:ext cx="1586785" cy="1201596"/>
            <a:chOff x="13668738" y="2028184"/>
            <a:chExt cx="2380307" cy="1802492"/>
          </a:xfrm>
        </p:grpSpPr>
        <p:grpSp>
          <p:nvGrpSpPr>
            <p:cNvPr id="1207" name="Google Shape;1207;p14"/>
            <p:cNvGrpSpPr/>
            <p:nvPr/>
          </p:nvGrpSpPr>
          <p:grpSpPr>
            <a:xfrm>
              <a:off x="13672163" y="2104781"/>
              <a:ext cx="2376882" cy="1725895"/>
              <a:chOff x="13672163" y="2104781"/>
              <a:chExt cx="2376882" cy="1725895"/>
            </a:xfrm>
          </p:grpSpPr>
          <p:sp>
            <p:nvSpPr>
              <p:cNvPr id="1208" name="Google Shape;1208;p14"/>
              <p:cNvSpPr/>
              <p:nvPr/>
            </p:nvSpPr>
            <p:spPr>
              <a:xfrm>
                <a:off x="13672163" y="2104781"/>
                <a:ext cx="2376882" cy="1725895"/>
              </a:xfrm>
              <a:custGeom>
                <a:avLst/>
                <a:gdLst/>
                <a:ahLst/>
                <a:cxnLst/>
                <a:rect l="l" t="t" r="r" b="b"/>
                <a:pathLst>
                  <a:path w="2376882" h="1725895" extrusionOk="0">
                    <a:moveTo>
                      <a:pt x="602770" y="1646727"/>
                    </a:moveTo>
                    <a:cubicBezTo>
                      <a:pt x="521740" y="1619849"/>
                      <a:pt x="442914" y="1586300"/>
                      <a:pt x="367406" y="1546463"/>
                    </a:cubicBezTo>
                    <a:cubicBezTo>
                      <a:pt x="249619" y="1484321"/>
                      <a:pt x="97146" y="1402918"/>
                      <a:pt x="36024" y="1278269"/>
                    </a:cubicBezTo>
                    <a:cubicBezTo>
                      <a:pt x="-3579" y="1197504"/>
                      <a:pt x="-7583" y="1106180"/>
                      <a:pt x="9784" y="1019005"/>
                    </a:cubicBezTo>
                    <a:cubicBezTo>
                      <a:pt x="30359" y="915731"/>
                      <a:pt x="59418" y="815172"/>
                      <a:pt x="101983" y="718680"/>
                    </a:cubicBezTo>
                    <a:cubicBezTo>
                      <a:pt x="321328" y="221415"/>
                      <a:pt x="866760" y="-70847"/>
                      <a:pt x="1403419" y="14829"/>
                    </a:cubicBezTo>
                    <a:cubicBezTo>
                      <a:pt x="1433925" y="19696"/>
                      <a:pt x="1464231" y="25797"/>
                      <a:pt x="1494237" y="33151"/>
                    </a:cubicBezTo>
                    <a:cubicBezTo>
                      <a:pt x="1742389" y="93950"/>
                      <a:pt x="1966542" y="239514"/>
                      <a:pt x="2131217" y="433940"/>
                    </a:cubicBezTo>
                    <a:cubicBezTo>
                      <a:pt x="2214403" y="532160"/>
                      <a:pt x="2282737" y="643150"/>
                      <a:pt x="2331476" y="762361"/>
                    </a:cubicBezTo>
                    <a:cubicBezTo>
                      <a:pt x="2352542" y="813886"/>
                      <a:pt x="2382291" y="875427"/>
                      <a:pt x="2376036" y="931515"/>
                    </a:cubicBezTo>
                    <a:cubicBezTo>
                      <a:pt x="2368595" y="998215"/>
                      <a:pt x="2335056" y="1069487"/>
                      <a:pt x="2300751" y="1126104"/>
                    </a:cubicBezTo>
                    <a:cubicBezTo>
                      <a:pt x="2278381" y="1163021"/>
                      <a:pt x="2252393" y="1197704"/>
                      <a:pt x="2224901" y="1230935"/>
                    </a:cubicBezTo>
                    <a:cubicBezTo>
                      <a:pt x="1885074" y="1641754"/>
                      <a:pt x="1297124" y="1798277"/>
                      <a:pt x="784954" y="1695118"/>
                    </a:cubicBezTo>
                    <a:cubicBezTo>
                      <a:pt x="723318" y="1682701"/>
                      <a:pt x="662445" y="1666521"/>
                      <a:pt x="602770" y="1646727"/>
                    </a:cubicBezTo>
                    <a:close/>
                  </a:path>
                </a:pathLst>
              </a:custGeom>
              <a:solidFill>
                <a:srgbClr val="FFFFFF"/>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09" name="Google Shape;1209;p14"/>
              <p:cNvSpPr/>
              <p:nvPr/>
            </p:nvSpPr>
            <p:spPr>
              <a:xfrm>
                <a:off x="14222488" y="2294697"/>
                <a:ext cx="1316795" cy="1390734"/>
              </a:xfrm>
              <a:custGeom>
                <a:avLst/>
                <a:gdLst/>
                <a:ahLst/>
                <a:cxnLst/>
                <a:rect l="l" t="t" r="r" b="b"/>
                <a:pathLst>
                  <a:path w="1316795" h="1390734" extrusionOk="0">
                    <a:moveTo>
                      <a:pt x="1313451" y="738923"/>
                    </a:moveTo>
                    <a:cubicBezTo>
                      <a:pt x="1306034" y="818463"/>
                      <a:pt x="1285164" y="897475"/>
                      <a:pt x="1249950" y="972309"/>
                    </a:cubicBezTo>
                    <a:cubicBezTo>
                      <a:pt x="1109954" y="1269781"/>
                      <a:pt x="744577" y="1467103"/>
                      <a:pt x="421941" y="1362319"/>
                    </a:cubicBezTo>
                    <a:cubicBezTo>
                      <a:pt x="199416" y="1290047"/>
                      <a:pt x="38803" y="1073492"/>
                      <a:pt x="6811" y="841620"/>
                    </a:cubicBezTo>
                    <a:cubicBezTo>
                      <a:pt x="-35677" y="533646"/>
                      <a:pt x="122965" y="177620"/>
                      <a:pt x="416914" y="50955"/>
                    </a:cubicBezTo>
                    <a:cubicBezTo>
                      <a:pt x="623315" y="-37987"/>
                      <a:pt x="876003" y="-8743"/>
                      <a:pt x="1056659" y="124999"/>
                    </a:cubicBezTo>
                    <a:cubicBezTo>
                      <a:pt x="1249897" y="268058"/>
                      <a:pt x="1335326" y="504302"/>
                      <a:pt x="1313451" y="738923"/>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0" name="Google Shape;1210;p14"/>
              <p:cNvSpPr/>
              <p:nvPr/>
            </p:nvSpPr>
            <p:spPr>
              <a:xfrm>
                <a:off x="14457695" y="2574836"/>
                <a:ext cx="831085" cy="850630"/>
              </a:xfrm>
              <a:custGeom>
                <a:avLst/>
                <a:gdLst/>
                <a:ahLst/>
                <a:cxnLst/>
                <a:rect l="l" t="t" r="r" b="b"/>
                <a:pathLst>
                  <a:path w="831085" h="850630" extrusionOk="0">
                    <a:moveTo>
                      <a:pt x="205085" y="793935"/>
                    </a:moveTo>
                    <a:cubicBezTo>
                      <a:pt x="56663" y="704697"/>
                      <a:pt x="-23772" y="525212"/>
                      <a:pt x="6220" y="350466"/>
                    </a:cubicBezTo>
                    <a:cubicBezTo>
                      <a:pt x="60443" y="34519"/>
                      <a:pt x="439497" y="-113212"/>
                      <a:pt x="685573" y="100409"/>
                    </a:cubicBezTo>
                    <a:cubicBezTo>
                      <a:pt x="833081" y="228464"/>
                      <a:pt x="876002" y="471501"/>
                      <a:pt x="779281" y="640726"/>
                    </a:cubicBezTo>
                    <a:cubicBezTo>
                      <a:pt x="689225" y="798283"/>
                      <a:pt x="488675" y="883449"/>
                      <a:pt x="312837" y="838806"/>
                    </a:cubicBezTo>
                    <a:cubicBezTo>
                      <a:pt x="273909" y="828928"/>
                      <a:pt x="237843" y="813629"/>
                      <a:pt x="205085" y="793935"/>
                    </a:cubicBez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211" name="Google Shape;1211;p14"/>
              <p:cNvSpPr/>
              <p:nvPr/>
            </p:nvSpPr>
            <p:spPr>
              <a:xfrm>
                <a:off x="15154747" y="2885410"/>
                <a:ext cx="245362" cy="255063"/>
              </a:xfrm>
              <a:custGeom>
                <a:avLst/>
                <a:gdLst/>
                <a:ahLst/>
                <a:cxnLst/>
                <a:rect l="l" t="t" r="r" b="b"/>
                <a:pathLst>
                  <a:path w="245362" h="255063" extrusionOk="0">
                    <a:moveTo>
                      <a:pt x="52814" y="234347"/>
                    </a:moveTo>
                    <a:cubicBezTo>
                      <a:pt x="-25574" y="180374"/>
                      <a:pt x="-16295" y="40130"/>
                      <a:pt x="77931" y="9557"/>
                    </a:cubicBezTo>
                    <a:cubicBezTo>
                      <a:pt x="144361" y="-20611"/>
                      <a:pt x="232870" y="23855"/>
                      <a:pt x="243134" y="97866"/>
                    </a:cubicBezTo>
                    <a:cubicBezTo>
                      <a:pt x="262710" y="205898"/>
                      <a:pt x="149526" y="297536"/>
                      <a:pt x="52814" y="234347"/>
                    </a:cubicBezTo>
                    <a:close/>
                  </a:path>
                </a:pathLst>
              </a:custGeom>
              <a:solidFill>
                <a:schemeClr val="lt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2" name="Google Shape;1212;p14"/>
            <p:cNvSpPr/>
            <p:nvPr/>
          </p:nvSpPr>
          <p:spPr>
            <a:xfrm>
              <a:off x="13668738" y="2028184"/>
              <a:ext cx="2368206" cy="1178358"/>
            </a:xfrm>
            <a:custGeom>
              <a:avLst/>
              <a:gdLst/>
              <a:ahLst/>
              <a:cxnLst/>
              <a:rect l="l" t="t" r="r" b="b"/>
              <a:pathLst>
                <a:path w="2368206" h="1178358" extrusionOk="0">
                  <a:moveTo>
                    <a:pt x="8" y="1175118"/>
                  </a:moveTo>
                  <a:cubicBezTo>
                    <a:pt x="19646" y="969380"/>
                    <a:pt x="94859" y="762560"/>
                    <a:pt x="202034" y="586314"/>
                  </a:cubicBezTo>
                  <a:cubicBezTo>
                    <a:pt x="417161" y="231707"/>
                    <a:pt x="771884" y="25526"/>
                    <a:pt x="1184220" y="2168"/>
                  </a:cubicBezTo>
                  <a:cubicBezTo>
                    <a:pt x="1642071" y="-27376"/>
                    <a:pt x="2021025" y="248224"/>
                    <a:pt x="2241846" y="631800"/>
                  </a:cubicBezTo>
                  <a:cubicBezTo>
                    <a:pt x="2293456" y="722100"/>
                    <a:pt x="2338577" y="816591"/>
                    <a:pt x="2368093" y="916478"/>
                  </a:cubicBezTo>
                  <a:cubicBezTo>
                    <a:pt x="2368545" y="918088"/>
                    <a:pt x="2367607" y="919765"/>
                    <a:pt x="2365998" y="920217"/>
                  </a:cubicBezTo>
                  <a:cubicBezTo>
                    <a:pt x="2364632" y="920598"/>
                    <a:pt x="2363237" y="919989"/>
                    <a:pt x="2362556" y="918817"/>
                  </a:cubicBezTo>
                  <a:cubicBezTo>
                    <a:pt x="2184866" y="641321"/>
                    <a:pt x="1955576" y="382986"/>
                    <a:pt x="1653287" y="247234"/>
                  </a:cubicBezTo>
                  <a:cubicBezTo>
                    <a:pt x="1445449" y="153900"/>
                    <a:pt x="1224709" y="144217"/>
                    <a:pt x="1003621" y="189974"/>
                  </a:cubicBezTo>
                  <a:cubicBezTo>
                    <a:pt x="570458" y="273039"/>
                    <a:pt x="262132" y="596773"/>
                    <a:pt x="81976" y="987465"/>
                  </a:cubicBezTo>
                  <a:cubicBezTo>
                    <a:pt x="53570" y="1048658"/>
                    <a:pt x="27463" y="1111514"/>
                    <a:pt x="5888" y="1176290"/>
                  </a:cubicBezTo>
                  <a:cubicBezTo>
                    <a:pt x="5359" y="1177876"/>
                    <a:pt x="3650" y="1178728"/>
                    <a:pt x="2065" y="1178204"/>
                  </a:cubicBezTo>
                  <a:cubicBezTo>
                    <a:pt x="727" y="1177757"/>
                    <a:pt x="-92" y="1176466"/>
                    <a:pt x="8" y="1175118"/>
                  </a:cubicBezTo>
                  <a:lnTo>
                    <a:pt x="8" y="1175118"/>
                  </a:lnTo>
                  <a:close/>
                </a:path>
              </a:pathLst>
            </a:custGeom>
            <a:solidFill>
              <a:schemeClr val="dk1"/>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214" name="Google Shape;1214;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5</a:t>
            </a:fld>
            <a:endParaRPr/>
          </a:p>
        </p:txBody>
      </p:sp>
      <p:grpSp>
        <p:nvGrpSpPr>
          <p:cNvPr id="36" name="组合 5">
            <a:extLst>
              <a:ext uri="{FF2B5EF4-FFF2-40B4-BE49-F238E27FC236}">
                <a16:creationId xmlns:a16="http://schemas.microsoft.com/office/drawing/2014/main" id="{FBB96788-E9D4-4605-9D8B-F085D8D368A4}"/>
              </a:ext>
            </a:extLst>
          </p:cNvPr>
          <p:cNvGrpSpPr/>
          <p:nvPr/>
        </p:nvGrpSpPr>
        <p:grpSpPr>
          <a:xfrm>
            <a:off x="4825037" y="1119252"/>
            <a:ext cx="2206002" cy="1880958"/>
            <a:chOff x="4669360" y="1703658"/>
            <a:chExt cx="2853279" cy="2432862"/>
          </a:xfrm>
        </p:grpSpPr>
        <p:pic>
          <p:nvPicPr>
            <p:cNvPr id="37" name="图形 6">
              <a:extLst>
                <a:ext uri="{FF2B5EF4-FFF2-40B4-BE49-F238E27FC236}">
                  <a16:creationId xmlns:a16="http://schemas.microsoft.com/office/drawing/2014/main" id="{87F4ADDC-3E03-48A4-B38A-B2A8576B3290}"/>
                </a:ext>
              </a:extLst>
            </p:cNvPr>
            <p:cNvPicPr>
              <a:picLocks noChangeAspect="1"/>
            </p:cNvPicPr>
            <p:nvPr userDrawn="1"/>
          </p:nvPicPr>
          <p:blipFill>
            <a:blip r:embed="rId3">
              <a:extLst>
                <a:ext uri="{96DAC541-7B7A-43D3-8B79-37D633B846F1}">
                  <asvg:svgBlip xmlns="" xmlns:asvg="http://schemas.microsoft.com/office/drawing/2016/SVG/main" r:embed="rId5"/>
                </a:ext>
              </a:extLst>
            </a:blip>
            <a:stretch>
              <a:fillRect/>
            </a:stretch>
          </p:blipFill>
          <p:spPr>
            <a:xfrm>
              <a:off x="4669360" y="2721479"/>
              <a:ext cx="2853279" cy="1415041"/>
            </a:xfrm>
            <a:prstGeom prst="rect">
              <a:avLst/>
            </a:prstGeom>
          </p:spPr>
        </p:pic>
        <p:sp>
          <p:nvSpPr>
            <p:cNvPr id="38" name="椭圆 7">
              <a:extLst>
                <a:ext uri="{FF2B5EF4-FFF2-40B4-BE49-F238E27FC236}">
                  <a16:creationId xmlns:a16="http://schemas.microsoft.com/office/drawing/2014/main" id="{BFDED210-AC3A-464D-8101-9347000726AE}"/>
                </a:ext>
              </a:extLst>
            </p:cNvPr>
            <p:cNvSpPr/>
            <p:nvPr userDrawn="1"/>
          </p:nvSpPr>
          <p:spPr>
            <a:xfrm>
              <a:off x="5083214" y="1703658"/>
              <a:ext cx="2025569" cy="2025569"/>
            </a:xfrm>
            <a:prstGeom prst="ellipse">
              <a:avLst/>
            </a:prstGeom>
            <a:solidFill>
              <a:srgbClr val="BDC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2">
            <a:extLst>
              <a:ext uri="{FF2B5EF4-FFF2-40B4-BE49-F238E27FC236}">
                <a16:creationId xmlns:a16="http://schemas.microsoft.com/office/drawing/2014/main" id="{A59A5DF0-DF26-4F0A-988B-738C3976C745}"/>
              </a:ext>
            </a:extLst>
          </p:cNvPr>
          <p:cNvSpPr txBox="1"/>
          <p:nvPr/>
        </p:nvSpPr>
        <p:spPr>
          <a:xfrm>
            <a:off x="2878840" y="3338648"/>
            <a:ext cx="6420074" cy="1569660"/>
          </a:xfrm>
          <a:prstGeom prst="rect">
            <a:avLst/>
          </a:prstGeom>
          <a:noFill/>
        </p:spPr>
        <p:txBody>
          <a:bodyPr wrap="square" rtlCol="0">
            <a:spAutoFit/>
          </a:bodyPr>
          <a:lstStyle/>
          <a:p>
            <a:pPr algn="ctr"/>
            <a:r>
              <a:rPr lang="zh-TW" altLang="en-US" sz="4800" dirty="0">
                <a:solidFill>
                  <a:srgbClr val="FFC000"/>
                </a:solidFill>
              </a:rPr>
              <a:t>特殊</a:t>
            </a:r>
            <a:r>
              <a:rPr lang="zh-TW" altLang="zh-TW" sz="4800" dirty="0">
                <a:solidFill>
                  <a:srgbClr val="FFC000"/>
                </a:solidFill>
              </a:rPr>
              <a:t>教</a:t>
            </a:r>
            <a:r>
              <a:rPr lang="zh-TW" altLang="en-US" sz="4800" dirty="0">
                <a:solidFill>
                  <a:srgbClr val="FFC000"/>
                </a:solidFill>
              </a:rPr>
              <a:t>育</a:t>
            </a:r>
            <a:r>
              <a:rPr lang="zh-TW" altLang="zh-TW" sz="4800" dirty="0">
                <a:solidFill>
                  <a:srgbClr val="FFC000"/>
                </a:solidFill>
              </a:rPr>
              <a:t>專業學習社</a:t>
            </a:r>
            <a:r>
              <a:rPr lang="zh-TW" altLang="zh-TW" sz="4800" dirty="0" smtClean="0">
                <a:solidFill>
                  <a:srgbClr val="FFC000"/>
                </a:solidFill>
              </a:rPr>
              <a:t>群</a:t>
            </a:r>
            <a:r>
              <a:rPr lang="zh-TW" altLang="en-US" sz="4800" dirty="0" smtClean="0">
                <a:solidFill>
                  <a:srgbClr val="FFC000"/>
                </a:solidFill>
              </a:rPr>
              <a:t>的特性</a:t>
            </a:r>
            <a:endParaRPr lang="en-US" altLang="zh-TW" sz="4800" dirty="0" smtClean="0">
              <a:solidFill>
                <a:srgbClr val="FFC000"/>
              </a:solidFill>
            </a:endParaRPr>
          </a:p>
        </p:txBody>
      </p:sp>
      <p:sp>
        <p:nvSpPr>
          <p:cNvPr id="40" name="文本框 1">
            <a:extLst>
              <a:ext uri="{FF2B5EF4-FFF2-40B4-BE49-F238E27FC236}">
                <a16:creationId xmlns:a16="http://schemas.microsoft.com/office/drawing/2014/main" id="{0056221D-7EDF-4C13-969E-3958F8FCD6C1}"/>
              </a:ext>
            </a:extLst>
          </p:cNvPr>
          <p:cNvSpPr txBox="1"/>
          <p:nvPr/>
        </p:nvSpPr>
        <p:spPr>
          <a:xfrm>
            <a:off x="5423233" y="1385237"/>
            <a:ext cx="1178528" cy="1107996"/>
          </a:xfrm>
          <a:prstGeom prst="rect">
            <a:avLst/>
          </a:prstGeom>
          <a:noFill/>
        </p:spPr>
        <p:txBody>
          <a:bodyPr wrap="square" rtlCol="0">
            <a:spAutoFit/>
          </a:bodyPr>
          <a:lstStyle/>
          <a:p>
            <a:pPr algn="ctr"/>
            <a:r>
              <a:rPr lang="en-US" altLang="zh-CN" sz="6600" dirty="0">
                <a:solidFill>
                  <a:schemeClr val="bg1"/>
                </a:solidFill>
                <a:cs typeface="+mn-ea"/>
                <a:sym typeface="+mn-lt"/>
              </a:rPr>
              <a:t>01</a:t>
            </a:r>
            <a:endParaRPr lang="zh-CN" altLang="en-US" sz="6600" dirty="0">
              <a:solidFill>
                <a:schemeClr val="bg1"/>
              </a:solidFill>
              <a:cs typeface="+mn-ea"/>
              <a:sym typeface="+mn-lt"/>
            </a:endParaRPr>
          </a:p>
        </p:txBody>
      </p:sp>
    </p:spTree>
    <p:extLst>
      <p:ext uri="{BB962C8B-B14F-4D97-AF65-F5344CB8AC3E}">
        <p14:creationId xmlns:p14="http://schemas.microsoft.com/office/powerpoint/2010/main" val="2749503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791748" y="1304771"/>
            <a:ext cx="5264282" cy="3179632"/>
            <a:chOff x="6364" y="-100773"/>
            <a:chExt cx="8995068" cy="6359264"/>
          </a:xfrm>
        </p:grpSpPr>
        <p:sp>
          <p:nvSpPr>
            <p:cNvPr id="1128" name="Google Shape;1128;p12"/>
            <p:cNvSpPr txBox="1"/>
            <p:nvPr/>
          </p:nvSpPr>
          <p:spPr>
            <a:xfrm>
              <a:off x="6364" y="1826509"/>
              <a:ext cx="8995068" cy="4431982"/>
            </a:xfrm>
            <a:prstGeom prst="rect">
              <a:avLst/>
            </a:prstGeom>
            <a:noFill/>
            <a:ln>
              <a:noFill/>
            </a:ln>
          </p:spPr>
          <p:txBody>
            <a:bodyPr spcFirstLastPara="1" wrap="square" lIns="0" tIns="0" rIns="0" bIns="0" anchor="t" anchorCtr="0">
              <a:spAutoFit/>
            </a:bodyPr>
            <a:lstStyle/>
            <a:p>
              <a:pPr lvl="1">
                <a:lnSpc>
                  <a:spcPct val="200000"/>
                </a:lnSpc>
              </a:pPr>
              <a:r>
                <a:rPr lang="zh-TW" altLang="zh-TW" sz="2400" dirty="0" smtClean="0">
                  <a:solidFill>
                    <a:srgbClr val="0070C0"/>
                  </a:solidFill>
                </a:rPr>
                <a:t>分享</a:t>
              </a:r>
              <a:r>
                <a:rPr lang="zh-TW" altLang="zh-TW" sz="2400" dirty="0">
                  <a:solidFill>
                    <a:srgbClr val="0070C0"/>
                  </a:solidFill>
                </a:rPr>
                <a:t>與建立</a:t>
              </a:r>
              <a:r>
                <a:rPr lang="zh-TW" altLang="en-US" sz="2400" dirty="0">
                  <a:solidFill>
                    <a:srgbClr val="0070C0"/>
                  </a:solidFill>
                </a:rPr>
                <a:t>融合教育</a:t>
              </a:r>
              <a:r>
                <a:rPr lang="zh-TW" altLang="zh-TW" sz="2400" dirty="0">
                  <a:solidFill>
                    <a:srgbClr val="0070C0"/>
                  </a:solidFill>
                </a:rPr>
                <a:t>與特殊教育的共同願景、價值觀與目標</a:t>
              </a:r>
              <a:r>
                <a:rPr lang="zh-TW" altLang="en-US" sz="2400" dirty="0">
                  <a:solidFill>
                    <a:srgbClr val="0070C0"/>
                  </a:solidFill>
                </a:rPr>
                <a:t>。</a:t>
              </a:r>
              <a:endParaRPr lang="en-US" altLang="zh-TW" sz="2400" dirty="0">
                <a:solidFill>
                  <a:srgbClr val="0070C0"/>
                </a:solidFill>
              </a:endParaRPr>
            </a:p>
            <a:p>
              <a:pPr lvl="1" algn="ctr">
                <a:lnSpc>
                  <a:spcPct val="200000"/>
                </a:lnSpc>
              </a:pPr>
              <a:r>
                <a:rPr lang="en-US" altLang="zh-TW" sz="2400" dirty="0" smtClean="0">
                  <a:solidFill>
                    <a:srgbClr val="0070C0"/>
                  </a:solidFill>
                  <a:hlinkClick r:id="rId3" action="ppaction://hlinkpres?slideindex=1&amp;slidetitle="/>
                </a:rPr>
                <a:t>……</a:t>
              </a:r>
              <a:endParaRPr lang="en-US" altLang="zh-TW" sz="2400" dirty="0">
                <a:solidFill>
                  <a:srgbClr val="0070C0"/>
                </a:solidFill>
              </a:endParaRPr>
            </a:p>
          </p:txBody>
        </p:sp>
        <p:sp>
          <p:nvSpPr>
            <p:cNvPr id="1129" name="Google Shape;1129;p12"/>
            <p:cNvSpPr txBox="1"/>
            <p:nvPr/>
          </p:nvSpPr>
          <p:spPr>
            <a:xfrm>
              <a:off x="569052" y="-100773"/>
              <a:ext cx="7790280" cy="1292662"/>
            </a:xfrm>
            <a:prstGeom prst="rect">
              <a:avLst/>
            </a:prstGeom>
            <a:noFill/>
            <a:ln>
              <a:noFill/>
            </a:ln>
          </p:spPr>
          <p:txBody>
            <a:bodyPr spcFirstLastPara="1" wrap="square" lIns="0" tIns="0" rIns="0" bIns="0" anchor="t" anchorCtr="0">
              <a:spAutoFit/>
            </a:bodyPr>
            <a:lstStyle/>
            <a:p>
              <a:pPr marL="457200" lvl="0" indent="-457200">
                <a:buAutoNum type="arabicPeriod"/>
              </a:pPr>
              <a:r>
                <a:rPr lang="zh-TW" altLang="en-US" sz="2400" dirty="0" smtClean="0">
                  <a:solidFill>
                    <a:srgbClr val="FF0000"/>
                  </a:solidFill>
                </a:rPr>
                <a:t>建立</a:t>
              </a:r>
              <a:r>
                <a:rPr lang="zh-TW" altLang="zh-TW" sz="2400" dirty="0" smtClean="0">
                  <a:solidFill>
                    <a:srgbClr val="FF0000"/>
                  </a:solidFill>
                </a:rPr>
                <a:t>願</a:t>
              </a:r>
              <a:r>
                <a:rPr lang="zh-TW" altLang="zh-TW" sz="2400" dirty="0">
                  <a:solidFill>
                    <a:srgbClr val="FF0000"/>
                  </a:solidFill>
                </a:rPr>
                <a:t>景、</a:t>
              </a:r>
              <a:r>
                <a:rPr lang="zh-TW" altLang="zh-TW" sz="2400" dirty="0" smtClean="0">
                  <a:solidFill>
                    <a:srgbClr val="FF0000"/>
                  </a:solidFill>
                </a:rPr>
                <a:t>價值與</a:t>
              </a:r>
              <a:r>
                <a:rPr lang="zh-TW" altLang="zh-TW" sz="2400" dirty="0">
                  <a:solidFill>
                    <a:srgbClr val="FF0000"/>
                  </a:solidFill>
                </a:rPr>
                <a:t>目標 </a:t>
              </a:r>
              <a:endParaRPr lang="en-US" altLang="zh-TW" sz="2400" dirty="0" smtClean="0">
                <a:solidFill>
                  <a:srgbClr val="FF0000"/>
                </a:solidFill>
              </a:endParaRPr>
            </a:p>
            <a:p>
              <a:pPr lvl="0" algn="ctr"/>
              <a:r>
                <a:rPr lang="en-US" altLang="zh-TW" dirty="0" smtClean="0">
                  <a:solidFill>
                    <a:srgbClr val="FF0000"/>
                  </a:solidFill>
                </a:rPr>
                <a:t>(</a:t>
              </a:r>
              <a:r>
                <a:rPr lang="en-US" altLang="zh-TW" dirty="0">
                  <a:solidFill>
                    <a:srgbClr val="FF0000"/>
                  </a:solidFill>
                </a:rPr>
                <a:t>Shared Vision, Values and Goals)</a:t>
              </a:r>
              <a:endParaRPr lang="zh-TW" altLang="zh-TW" dirty="0">
                <a:solidFill>
                  <a:srgbClr val="FF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39901216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638804" y="1055283"/>
            <a:ext cx="5268988" cy="3752086"/>
            <a:chOff x="-380607" y="-593277"/>
            <a:chExt cx="9003109" cy="7504172"/>
          </a:xfrm>
        </p:grpSpPr>
        <p:sp>
          <p:nvSpPr>
            <p:cNvPr id="1128" name="Google Shape;1128;p12"/>
            <p:cNvSpPr txBox="1"/>
            <p:nvPr/>
          </p:nvSpPr>
          <p:spPr>
            <a:xfrm>
              <a:off x="-380607" y="2478913"/>
              <a:ext cx="8995068" cy="4431982"/>
            </a:xfrm>
            <a:prstGeom prst="rect">
              <a:avLst/>
            </a:prstGeom>
            <a:noFill/>
            <a:ln>
              <a:noFill/>
            </a:ln>
          </p:spPr>
          <p:txBody>
            <a:bodyPr spcFirstLastPara="1" wrap="square" lIns="0" tIns="0" rIns="0" bIns="0" anchor="t" anchorCtr="0">
              <a:spAutoFit/>
            </a:bodyPr>
            <a:lstStyle/>
            <a:p>
              <a:pPr lvl="1">
                <a:lnSpc>
                  <a:spcPct val="200000"/>
                </a:lnSpc>
              </a:pPr>
              <a:r>
                <a:rPr lang="zh-TW" altLang="en-US" sz="2400" dirty="0" smtClean="0">
                  <a:solidFill>
                    <a:srgbClr val="0070C0"/>
                  </a:solidFill>
                </a:rPr>
                <a:t>特教</a:t>
              </a:r>
              <a:r>
                <a:rPr lang="zh-TW" altLang="en-US" sz="2400" dirty="0">
                  <a:solidFill>
                    <a:srgbClr val="0070C0"/>
                  </a:solidFill>
                </a:rPr>
                <a:t>教師</a:t>
              </a:r>
              <a:r>
                <a:rPr lang="en-US" altLang="zh-TW" sz="2400" dirty="0">
                  <a:solidFill>
                    <a:srgbClr val="0070C0"/>
                  </a:solidFill>
                </a:rPr>
                <a:t>(</a:t>
              </a:r>
              <a:r>
                <a:rPr lang="zh-TW" altLang="en-US" sz="2400" dirty="0">
                  <a:solidFill>
                    <a:srgbClr val="0070C0"/>
                  </a:solidFill>
                </a:rPr>
                <a:t>或邀普通班</a:t>
              </a:r>
              <a:r>
                <a:rPr lang="zh-TW" altLang="zh-TW" sz="2400" dirty="0">
                  <a:solidFill>
                    <a:srgbClr val="0070C0"/>
                  </a:solidFill>
                </a:rPr>
                <a:t>教師</a:t>
              </a:r>
              <a:r>
                <a:rPr lang="en-US" altLang="zh-TW" sz="2400" dirty="0" smtClean="0">
                  <a:solidFill>
                    <a:srgbClr val="0070C0"/>
                  </a:solidFill>
                </a:rPr>
                <a:t>)</a:t>
              </a:r>
              <a:r>
                <a:rPr lang="zh-TW" altLang="en-US" sz="2400" dirty="0" smtClean="0">
                  <a:solidFill>
                    <a:srgbClr val="0070C0"/>
                  </a:solidFill>
                </a:rPr>
                <a:t>共同參與</a:t>
              </a:r>
              <a:r>
                <a:rPr lang="zh-TW" altLang="zh-TW" sz="2400" dirty="0" smtClean="0">
                  <a:solidFill>
                    <a:srgbClr val="0070C0"/>
                  </a:solidFill>
                </a:rPr>
                <a:t>合作，建立</a:t>
              </a:r>
              <a:r>
                <a:rPr lang="zh-TW" altLang="en-US" sz="2400" dirty="0">
                  <a:solidFill>
                    <a:srgbClr val="0070C0"/>
                  </a:solidFill>
                </a:rPr>
                <a:t>合作</a:t>
              </a:r>
              <a:r>
                <a:rPr lang="zh-TW" altLang="zh-TW" sz="2400" dirty="0">
                  <a:solidFill>
                    <a:srgbClr val="0070C0"/>
                  </a:solidFill>
                </a:rPr>
                <a:t>團隊</a:t>
              </a:r>
              <a:r>
                <a:rPr lang="zh-TW" altLang="zh-TW" sz="2400" dirty="0" smtClean="0">
                  <a:solidFill>
                    <a:srgbClr val="0070C0"/>
                  </a:solidFill>
                </a:rPr>
                <a:t>，</a:t>
              </a:r>
              <a:r>
                <a:rPr lang="zh-TW" altLang="zh-TW" sz="2400" dirty="0">
                  <a:solidFill>
                    <a:srgbClr val="0070C0"/>
                  </a:solidFill>
                </a:rPr>
                <a:t>培養</a:t>
              </a:r>
              <a:r>
                <a:rPr lang="zh-TW" altLang="zh-TW" sz="2400" dirty="0" smtClean="0">
                  <a:solidFill>
                    <a:srgbClr val="0070C0"/>
                  </a:solidFill>
                </a:rPr>
                <a:t>聚焦</a:t>
              </a:r>
              <a:r>
                <a:rPr lang="zh-TW" altLang="en-US" sz="2400" dirty="0" smtClean="0">
                  <a:solidFill>
                    <a:srgbClr val="0070C0"/>
                  </a:solidFill>
                </a:rPr>
                <a:t>於專業</a:t>
              </a:r>
              <a:r>
                <a:rPr lang="zh-TW" altLang="zh-TW" sz="2400" dirty="0" smtClean="0">
                  <a:solidFill>
                    <a:srgbClr val="0070C0"/>
                  </a:solidFill>
                </a:rPr>
                <a:t>學習</a:t>
              </a:r>
              <a:r>
                <a:rPr lang="zh-TW" altLang="en-US" sz="2400" dirty="0" smtClean="0">
                  <a:solidFill>
                    <a:srgbClr val="0070C0"/>
                  </a:solidFill>
                </a:rPr>
                <a:t>與分享的</a:t>
              </a:r>
              <a:r>
                <a:rPr lang="zh-TW" altLang="zh-TW" sz="2400" dirty="0" smtClean="0">
                  <a:solidFill>
                    <a:srgbClr val="0070C0"/>
                  </a:solidFill>
                </a:rPr>
                <a:t>合作</a:t>
              </a:r>
              <a:r>
                <a:rPr lang="zh-TW" altLang="zh-TW" sz="2400" dirty="0">
                  <a:solidFill>
                    <a:srgbClr val="0070C0"/>
                  </a:solidFill>
                </a:rPr>
                <a:t>文化</a:t>
              </a:r>
              <a:r>
                <a:rPr lang="zh-TW" altLang="zh-TW" sz="2400" dirty="0" smtClean="0">
                  <a:solidFill>
                    <a:srgbClr val="0070C0"/>
                  </a:solidFill>
                </a:rPr>
                <a:t>。</a:t>
              </a:r>
              <a:endParaRPr lang="en-US" altLang="zh-TW" sz="2400" dirty="0" smtClean="0">
                <a:solidFill>
                  <a:srgbClr val="0070C0"/>
                </a:solidFill>
              </a:endParaRPr>
            </a:p>
          </p:txBody>
        </p:sp>
        <p:sp>
          <p:nvSpPr>
            <p:cNvPr id="1129" name="Google Shape;1129;p12"/>
            <p:cNvSpPr txBox="1"/>
            <p:nvPr/>
          </p:nvSpPr>
          <p:spPr>
            <a:xfrm>
              <a:off x="188639" y="-593277"/>
              <a:ext cx="8433863" cy="2462212"/>
            </a:xfrm>
            <a:prstGeom prst="rect">
              <a:avLst/>
            </a:prstGeom>
            <a:noFill/>
            <a:ln>
              <a:noFill/>
            </a:ln>
          </p:spPr>
          <p:txBody>
            <a:bodyPr spcFirstLastPara="1" wrap="square" lIns="0" tIns="0" rIns="0" bIns="0" anchor="t" anchorCtr="0">
              <a:spAutoFit/>
            </a:bodyPr>
            <a:lstStyle/>
            <a:p>
              <a:pPr lvl="0">
                <a:lnSpc>
                  <a:spcPct val="200000"/>
                </a:lnSpc>
              </a:pPr>
              <a:r>
                <a:rPr lang="en-US" altLang="zh-TW" sz="2400" dirty="0">
                  <a:solidFill>
                    <a:srgbClr val="FF0000"/>
                  </a:solidFill>
                  <a:sym typeface="+mn-lt"/>
                </a:rPr>
                <a:t>2</a:t>
              </a:r>
              <a:r>
                <a:rPr lang="en-US" altLang="zh-TW" sz="2400" dirty="0" smtClean="0">
                  <a:solidFill>
                    <a:srgbClr val="FF0000"/>
                  </a:solidFill>
                  <a:sym typeface="+mn-lt"/>
                </a:rPr>
                <a:t>.</a:t>
              </a:r>
              <a:r>
                <a:rPr lang="zh-TW" altLang="zh-TW" sz="2400" dirty="0" smtClean="0">
                  <a:solidFill>
                    <a:srgbClr val="FF0000"/>
                  </a:solidFill>
                </a:rPr>
                <a:t> 聚焦</a:t>
              </a:r>
              <a:r>
                <a:rPr lang="zh-TW" altLang="en-US" sz="2400" dirty="0">
                  <a:solidFill>
                    <a:srgbClr val="FF0000"/>
                  </a:solidFill>
                </a:rPr>
                <a:t>於</a:t>
              </a:r>
              <a:r>
                <a:rPr lang="zh-TW" altLang="zh-TW" sz="2400" dirty="0" smtClean="0">
                  <a:solidFill>
                    <a:srgbClr val="FF0000"/>
                  </a:solidFill>
                </a:rPr>
                <a:t>學習</a:t>
              </a:r>
              <a:r>
                <a:rPr lang="zh-TW" altLang="en-US" sz="2400" dirty="0" smtClean="0">
                  <a:solidFill>
                    <a:srgbClr val="FF0000"/>
                  </a:solidFill>
                </a:rPr>
                <a:t>的</a:t>
              </a:r>
              <a:r>
                <a:rPr lang="zh-TW" altLang="zh-TW" sz="2400" dirty="0" smtClean="0">
                  <a:solidFill>
                    <a:srgbClr val="FF0000"/>
                  </a:solidFill>
                </a:rPr>
                <a:t>合作</a:t>
              </a:r>
              <a:r>
                <a:rPr lang="zh-TW" altLang="en-US" sz="2400" dirty="0" smtClean="0">
                  <a:solidFill>
                    <a:srgbClr val="FF0000"/>
                  </a:solidFill>
                </a:rPr>
                <a:t>文化</a:t>
              </a:r>
              <a:endParaRPr lang="en-US" altLang="zh-TW" sz="2400" dirty="0">
                <a:solidFill>
                  <a:srgbClr val="FF0000"/>
                </a:solidFill>
              </a:endParaRPr>
            </a:p>
            <a:p>
              <a:pPr lvl="0">
                <a:lnSpc>
                  <a:spcPct val="200000"/>
                </a:lnSpc>
              </a:pPr>
              <a:r>
                <a:rPr lang="en-US" altLang="zh-TW" sz="1600" dirty="0">
                  <a:solidFill>
                    <a:srgbClr val="FF0000"/>
                  </a:solidFill>
                </a:rPr>
                <a:t>(A Collaborative Culture with Focus on Learning)</a:t>
              </a:r>
              <a:endParaRPr lang="zh-TW" altLang="zh-TW" sz="1600" dirty="0">
                <a:solidFill>
                  <a:srgbClr val="FF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17469135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321599" y="1486247"/>
            <a:ext cx="5646324" cy="4696647"/>
            <a:chOff x="-646430" y="-180147"/>
            <a:chExt cx="9647862" cy="9393294"/>
          </a:xfrm>
        </p:grpSpPr>
        <p:sp>
          <p:nvSpPr>
            <p:cNvPr id="1128" name="Google Shape;1128;p12"/>
            <p:cNvSpPr txBox="1"/>
            <p:nvPr/>
          </p:nvSpPr>
          <p:spPr>
            <a:xfrm>
              <a:off x="-646430" y="1826509"/>
              <a:ext cx="9647862" cy="7386638"/>
            </a:xfrm>
            <a:prstGeom prst="rect">
              <a:avLst/>
            </a:prstGeom>
            <a:noFill/>
            <a:ln>
              <a:noFill/>
            </a:ln>
          </p:spPr>
          <p:txBody>
            <a:bodyPr spcFirstLastPara="1" wrap="square" lIns="0" tIns="0" rIns="0" bIns="0" anchor="t" anchorCtr="0">
              <a:spAutoFit/>
            </a:bodyPr>
            <a:lstStyle/>
            <a:p>
              <a:pPr lvl="1" algn="just">
                <a:lnSpc>
                  <a:spcPct val="200000"/>
                </a:lnSpc>
              </a:pPr>
              <a:r>
                <a:rPr lang="zh-TW" altLang="zh-TW" sz="2400" dirty="0">
                  <a:solidFill>
                    <a:srgbClr val="0070C0"/>
                  </a:solidFill>
                </a:rPr>
                <a:t>透過社群</a:t>
              </a:r>
              <a:r>
                <a:rPr lang="zh-TW" altLang="zh-TW" sz="2400" dirty="0" smtClean="0">
                  <a:solidFill>
                    <a:srgbClr val="0070C0"/>
                  </a:solidFill>
                </a:rPr>
                <a:t>成員</a:t>
              </a:r>
              <a:r>
                <a:rPr lang="zh-TW" altLang="en-US" sz="2400" dirty="0" smtClean="0">
                  <a:solidFill>
                    <a:srgbClr val="0070C0"/>
                  </a:solidFill>
                </a:rPr>
                <a:t>的</a:t>
              </a:r>
              <a:r>
                <a:rPr lang="zh-TW" altLang="zh-TW" sz="2400" dirty="0" smtClean="0">
                  <a:solidFill>
                    <a:srgbClr val="0070C0"/>
                  </a:solidFill>
                </a:rPr>
                <a:t>互</a:t>
              </a:r>
              <a:r>
                <a:rPr lang="zh-TW" altLang="en-US" sz="2400" dirty="0" smtClean="0">
                  <a:solidFill>
                    <a:srgbClr val="0070C0"/>
                  </a:solidFill>
                </a:rPr>
                <a:t>助支持</a:t>
              </a:r>
              <a:r>
                <a:rPr lang="zh-TW" altLang="zh-TW" sz="2400" dirty="0" smtClean="0">
                  <a:solidFill>
                    <a:srgbClr val="0070C0"/>
                  </a:solidFill>
                </a:rPr>
                <a:t>，</a:t>
              </a:r>
              <a:r>
                <a:rPr lang="zh-TW" altLang="zh-TW" sz="2400" dirty="0">
                  <a:solidFill>
                    <a:srgbClr val="0070C0"/>
                  </a:solidFill>
                </a:rPr>
                <a:t>進行同儕備</a:t>
              </a:r>
              <a:r>
                <a:rPr lang="zh-TW" altLang="zh-TW" sz="2400" dirty="0" smtClean="0">
                  <a:solidFill>
                    <a:srgbClr val="0070C0"/>
                  </a:solidFill>
                </a:rPr>
                <a:t>課、</a:t>
              </a:r>
              <a:r>
                <a:rPr lang="zh-TW" altLang="zh-TW" sz="2400" dirty="0">
                  <a:solidFill>
                    <a:srgbClr val="0070C0"/>
                  </a:solidFill>
                </a:rPr>
                <a:t>同儕觀課與同儕回饋 </a:t>
              </a:r>
              <a:r>
                <a:rPr lang="en-US" altLang="zh-TW" sz="2400" dirty="0">
                  <a:solidFill>
                    <a:srgbClr val="0070C0"/>
                  </a:solidFill>
                </a:rPr>
                <a:t>(</a:t>
              </a:r>
              <a:r>
                <a:rPr lang="zh-TW" altLang="zh-TW" sz="2400" dirty="0">
                  <a:solidFill>
                    <a:srgbClr val="0070C0"/>
                  </a:solidFill>
                </a:rPr>
                <a:t>議課</a:t>
              </a:r>
              <a:r>
                <a:rPr lang="en-US" altLang="zh-TW" sz="2400" dirty="0" smtClean="0">
                  <a:solidFill>
                    <a:srgbClr val="0070C0"/>
                  </a:solidFill>
                </a:rPr>
                <a:t>)</a:t>
              </a:r>
              <a:r>
                <a:rPr lang="zh-TW" altLang="zh-TW" sz="2400" dirty="0" smtClean="0">
                  <a:solidFill>
                    <a:srgbClr val="0070C0"/>
                  </a:solidFill>
                </a:rPr>
                <a:t> ，提升教學效能</a:t>
              </a:r>
              <a:r>
                <a:rPr lang="zh-TW" altLang="en-US" sz="2400" dirty="0">
                  <a:solidFill>
                    <a:srgbClr val="0070C0"/>
                  </a:solidFill>
                </a:rPr>
                <a:t>與</a:t>
              </a:r>
              <a:r>
                <a:rPr lang="zh-TW" altLang="en-US" sz="2400" dirty="0" smtClean="0">
                  <a:solidFill>
                    <a:srgbClr val="0070C0"/>
                  </a:solidFill>
                </a:rPr>
                <a:t>特教</a:t>
              </a:r>
              <a:r>
                <a:rPr lang="zh-TW" altLang="zh-TW" sz="2400" dirty="0" smtClean="0">
                  <a:solidFill>
                    <a:srgbClr val="0070C0"/>
                  </a:solidFill>
                </a:rPr>
                <a:t>生</a:t>
              </a:r>
              <a:r>
                <a:rPr lang="zh-TW" altLang="zh-TW" sz="2400" dirty="0">
                  <a:solidFill>
                    <a:srgbClr val="0070C0"/>
                  </a:solidFill>
                </a:rPr>
                <a:t>的學習質量</a:t>
              </a:r>
              <a:r>
                <a:rPr lang="zh-TW" altLang="zh-TW" sz="2400" dirty="0" smtClean="0">
                  <a:solidFill>
                    <a:srgbClr val="0070C0"/>
                  </a:solidFill>
                </a:rPr>
                <a:t>。</a:t>
              </a:r>
              <a:endParaRPr lang="en-US" altLang="zh-TW" sz="2400" dirty="0" smtClean="0">
                <a:solidFill>
                  <a:srgbClr val="0070C0"/>
                </a:solidFill>
              </a:endParaRPr>
            </a:p>
            <a:p>
              <a:pPr lvl="1" algn="just">
                <a:lnSpc>
                  <a:spcPct val="200000"/>
                </a:lnSpc>
              </a:pPr>
              <a:r>
                <a:rPr lang="zh-TW" altLang="en-US" sz="2400" dirty="0" smtClean="0">
                  <a:solidFill>
                    <a:srgbClr val="0070C0"/>
                  </a:solidFill>
                </a:rPr>
                <a:t>觀摩與分享課程</a:t>
              </a:r>
              <a:r>
                <a:rPr lang="zh-TW" altLang="en-US" sz="2400" dirty="0">
                  <a:solidFill>
                    <a:srgbClr val="0070C0"/>
                  </a:solidFill>
                </a:rPr>
                <a:t>調整、教學策略、</a:t>
              </a:r>
              <a:r>
                <a:rPr lang="en-US" altLang="zh-TW" sz="2400" dirty="0">
                  <a:solidFill>
                    <a:srgbClr val="0070C0"/>
                  </a:solidFill>
                </a:rPr>
                <a:t>IEP</a:t>
              </a:r>
              <a:r>
                <a:rPr lang="zh-TW" altLang="en-US" sz="2400" dirty="0">
                  <a:solidFill>
                    <a:srgbClr val="0070C0"/>
                  </a:solidFill>
                </a:rPr>
                <a:t>、</a:t>
              </a:r>
              <a:r>
                <a:rPr lang="en-US" altLang="zh-TW" sz="2400" dirty="0">
                  <a:solidFill>
                    <a:srgbClr val="0070C0"/>
                  </a:solidFill>
                </a:rPr>
                <a:t>IGP</a:t>
              </a:r>
              <a:r>
                <a:rPr lang="zh-TW" altLang="en-US" sz="2400" dirty="0" smtClean="0">
                  <a:solidFill>
                    <a:srgbClr val="0070C0"/>
                  </a:solidFill>
                </a:rPr>
                <a:t>、</a:t>
              </a:r>
              <a:r>
                <a:rPr lang="zh-TW" altLang="en-US" sz="2400" dirty="0">
                  <a:solidFill>
                    <a:srgbClr val="0070C0"/>
                  </a:solidFill>
                </a:rPr>
                <a:t>教材</a:t>
              </a:r>
              <a:r>
                <a:rPr lang="zh-TW" altLang="en-US" sz="2400" dirty="0" smtClean="0">
                  <a:solidFill>
                    <a:srgbClr val="0070C0"/>
                  </a:solidFill>
                </a:rPr>
                <a:t>教具</a:t>
              </a:r>
              <a:r>
                <a:rPr lang="en-US" altLang="zh-TW" sz="2400" dirty="0" smtClean="0">
                  <a:solidFill>
                    <a:srgbClr val="0070C0"/>
                  </a:solidFill>
                </a:rPr>
                <a:t>…..</a:t>
              </a:r>
              <a:endParaRPr lang="zh-TW" altLang="zh-TW" sz="2400" dirty="0">
                <a:solidFill>
                  <a:srgbClr val="0070C0"/>
                </a:solidFill>
              </a:endParaRPr>
            </a:p>
          </p:txBody>
        </p:sp>
        <p:sp>
          <p:nvSpPr>
            <p:cNvPr id="1129" name="Google Shape;1129;p12"/>
            <p:cNvSpPr txBox="1"/>
            <p:nvPr/>
          </p:nvSpPr>
          <p:spPr>
            <a:xfrm>
              <a:off x="498032" y="-180147"/>
              <a:ext cx="7790280" cy="1477328"/>
            </a:xfrm>
            <a:prstGeom prst="rect">
              <a:avLst/>
            </a:prstGeom>
            <a:noFill/>
            <a:ln>
              <a:noFill/>
            </a:ln>
          </p:spPr>
          <p:txBody>
            <a:bodyPr spcFirstLastPara="1" wrap="square" lIns="0" tIns="0" rIns="0" bIns="0" anchor="t" anchorCtr="0">
              <a:spAutoFit/>
            </a:bodyPr>
            <a:lstStyle/>
            <a:p>
              <a:r>
                <a:rPr lang="en-US" altLang="zh-TW" sz="2400" dirty="0" smtClean="0">
                  <a:solidFill>
                    <a:srgbClr val="FF0000"/>
                  </a:solidFill>
                  <a:sym typeface="+mn-lt"/>
                </a:rPr>
                <a:t>3.</a:t>
              </a:r>
              <a:r>
                <a:rPr lang="zh-TW" altLang="zh-TW" sz="2400" dirty="0">
                  <a:solidFill>
                    <a:srgbClr val="FF0000"/>
                  </a:solidFill>
                </a:rPr>
                <a:t>分享實務 </a:t>
              </a:r>
              <a:r>
                <a:rPr lang="en-US" altLang="zh-TW" sz="2400" dirty="0" smtClean="0">
                  <a:solidFill>
                    <a:srgbClr val="FF0000"/>
                  </a:solidFill>
                </a:rPr>
                <a:t>(</a:t>
              </a:r>
              <a:r>
                <a:rPr lang="en-US" altLang="zh-TW" sz="2400" dirty="0">
                  <a:solidFill>
                    <a:srgbClr val="FF0000"/>
                  </a:solidFill>
                </a:rPr>
                <a:t>Shared Personal Practice)</a:t>
              </a:r>
              <a:endParaRPr lang="zh-TW" altLang="zh-TW" sz="2400" dirty="0">
                <a:solidFill>
                  <a:srgbClr val="FF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29594258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grpSp>
        <p:nvGrpSpPr>
          <p:cNvPr id="1106" name="Google Shape;1106;p12"/>
          <p:cNvGrpSpPr/>
          <p:nvPr/>
        </p:nvGrpSpPr>
        <p:grpSpPr>
          <a:xfrm rot="-220841">
            <a:off x="458008" y="462633"/>
            <a:ext cx="4560344" cy="7581504"/>
            <a:chOff x="684924" y="641317"/>
            <a:chExt cx="8456216" cy="11371396"/>
          </a:xfrm>
        </p:grpSpPr>
        <p:sp>
          <p:nvSpPr>
            <p:cNvPr id="1107" name="Google Shape;1107;p12"/>
            <p:cNvSpPr/>
            <p:nvPr/>
          </p:nvSpPr>
          <p:spPr>
            <a:xfrm>
              <a:off x="693965" y="641317"/>
              <a:ext cx="8447175" cy="11371396"/>
            </a:xfrm>
            <a:custGeom>
              <a:avLst/>
              <a:gdLst/>
              <a:ahLst/>
              <a:cxnLst/>
              <a:rect l="l" t="t" r="r" b="b"/>
              <a:pathLst>
                <a:path w="8447175" h="11371396" extrusionOk="0">
                  <a:moveTo>
                    <a:pt x="8399804" y="10959719"/>
                  </a:moveTo>
                  <a:cubicBezTo>
                    <a:pt x="8383597" y="10684054"/>
                    <a:pt x="8427332" y="10359992"/>
                    <a:pt x="8409306" y="10024196"/>
                  </a:cubicBezTo>
                  <a:cubicBezTo>
                    <a:pt x="8365048" y="9246598"/>
                    <a:pt x="8390303" y="9811505"/>
                    <a:pt x="8390303" y="9045074"/>
                  </a:cubicBezTo>
                  <a:cubicBezTo>
                    <a:pt x="8392008" y="8181714"/>
                    <a:pt x="8276326" y="7635001"/>
                    <a:pt x="8317357" y="6239505"/>
                  </a:cubicBezTo>
                  <a:cubicBezTo>
                    <a:pt x="8332678" y="5912487"/>
                    <a:pt x="8338724" y="6085310"/>
                    <a:pt x="8294489" y="5305460"/>
                  </a:cubicBezTo>
                  <a:cubicBezTo>
                    <a:pt x="8217793" y="4200503"/>
                    <a:pt x="8210359" y="14221"/>
                    <a:pt x="8128298" y="12197"/>
                  </a:cubicBezTo>
                  <a:cubicBezTo>
                    <a:pt x="7434187" y="-6907"/>
                    <a:pt x="6635193" y="26888"/>
                    <a:pt x="6639512" y="26888"/>
                  </a:cubicBezTo>
                  <a:cubicBezTo>
                    <a:pt x="5856520" y="26888"/>
                    <a:pt x="6581978" y="-50005"/>
                    <a:pt x="5627272" y="56272"/>
                  </a:cubicBezTo>
                  <a:cubicBezTo>
                    <a:pt x="5202940" y="103281"/>
                    <a:pt x="4156603" y="45014"/>
                    <a:pt x="4107388" y="42058"/>
                  </a:cubicBezTo>
                  <a:cubicBezTo>
                    <a:pt x="4068108" y="44992"/>
                    <a:pt x="3186234" y="114061"/>
                    <a:pt x="3094717" y="106215"/>
                  </a:cubicBezTo>
                  <a:cubicBezTo>
                    <a:pt x="2192020" y="29254"/>
                    <a:pt x="456505" y="147789"/>
                    <a:pt x="564298" y="139556"/>
                  </a:cubicBezTo>
                  <a:cubicBezTo>
                    <a:pt x="536247" y="139556"/>
                    <a:pt x="77818" y="130732"/>
                    <a:pt x="82137" y="131232"/>
                  </a:cubicBezTo>
                  <a:cubicBezTo>
                    <a:pt x="79228" y="131232"/>
                    <a:pt x="76954" y="1491659"/>
                    <a:pt x="76954" y="2491590"/>
                  </a:cubicBezTo>
                  <a:cubicBezTo>
                    <a:pt x="76864" y="2493272"/>
                    <a:pt x="23285" y="3304348"/>
                    <a:pt x="18671" y="3670529"/>
                  </a:cubicBezTo>
                  <a:cubicBezTo>
                    <a:pt x="18671" y="3716583"/>
                    <a:pt x="75659" y="4256701"/>
                    <a:pt x="68316" y="4328340"/>
                  </a:cubicBezTo>
                  <a:cubicBezTo>
                    <a:pt x="-27884" y="5282513"/>
                    <a:pt x="120849" y="6223631"/>
                    <a:pt x="32491" y="8126245"/>
                  </a:cubicBezTo>
                  <a:cubicBezTo>
                    <a:pt x="-2447" y="8807594"/>
                    <a:pt x="44494" y="8706207"/>
                    <a:pt x="32923" y="9060289"/>
                  </a:cubicBezTo>
                  <a:cubicBezTo>
                    <a:pt x="-25247" y="10667725"/>
                    <a:pt x="7032" y="9835294"/>
                    <a:pt x="28604" y="10872546"/>
                  </a:cubicBezTo>
                  <a:cubicBezTo>
                    <a:pt x="38061" y="11314710"/>
                    <a:pt x="20012" y="11333928"/>
                    <a:pt x="48449" y="11334429"/>
                  </a:cubicBezTo>
                  <a:cubicBezTo>
                    <a:pt x="1870004" y="11362243"/>
                    <a:pt x="3433077" y="11379346"/>
                    <a:pt x="5801191" y="11337362"/>
                  </a:cubicBezTo>
                  <a:cubicBezTo>
                    <a:pt x="6740918" y="11319236"/>
                    <a:pt x="6754306" y="11378504"/>
                    <a:pt x="6854872" y="11370680"/>
                  </a:cubicBezTo>
                  <a:cubicBezTo>
                    <a:pt x="8767579" y="11224694"/>
                    <a:pt x="8443404" y="11607728"/>
                    <a:pt x="8399804" y="10959719"/>
                  </a:cubicBezTo>
                  <a:close/>
                  <a:moveTo>
                    <a:pt x="457687" y="1280287"/>
                  </a:moveTo>
                  <a:cubicBezTo>
                    <a:pt x="377830" y="1247970"/>
                    <a:pt x="335527" y="1140215"/>
                    <a:pt x="370056" y="1052519"/>
                  </a:cubicBezTo>
                  <a:cubicBezTo>
                    <a:pt x="427908" y="904099"/>
                    <a:pt x="626901" y="919792"/>
                    <a:pt x="678684" y="1063299"/>
                  </a:cubicBezTo>
                  <a:cubicBezTo>
                    <a:pt x="729625" y="1185769"/>
                    <a:pt x="604874" y="1340533"/>
                    <a:pt x="457687" y="1280287"/>
                  </a:cubicBezTo>
                  <a:close/>
                  <a:moveTo>
                    <a:pt x="442570" y="2210921"/>
                  </a:moveTo>
                  <a:cubicBezTo>
                    <a:pt x="378694" y="2176625"/>
                    <a:pt x="345438" y="2091408"/>
                    <a:pt x="364010" y="2014515"/>
                  </a:cubicBezTo>
                  <a:cubicBezTo>
                    <a:pt x="405018" y="1846514"/>
                    <a:pt x="624310" y="1846013"/>
                    <a:pt x="680411" y="2001779"/>
                  </a:cubicBezTo>
                  <a:cubicBezTo>
                    <a:pt x="734808" y="2132049"/>
                    <a:pt x="591508" y="2291249"/>
                    <a:pt x="442570" y="2210921"/>
                  </a:cubicBezTo>
                  <a:close/>
                  <a:moveTo>
                    <a:pt x="461142" y="3157702"/>
                  </a:moveTo>
                  <a:cubicBezTo>
                    <a:pt x="381286" y="3125385"/>
                    <a:pt x="338982" y="3018607"/>
                    <a:pt x="373080" y="2930434"/>
                  </a:cubicBezTo>
                  <a:cubicBezTo>
                    <a:pt x="430500" y="2781037"/>
                    <a:pt x="630788" y="2797207"/>
                    <a:pt x="682139" y="2940713"/>
                  </a:cubicBezTo>
                  <a:cubicBezTo>
                    <a:pt x="733513" y="3063661"/>
                    <a:pt x="607897" y="3217447"/>
                    <a:pt x="461142" y="3157702"/>
                  </a:cubicBezTo>
                  <a:close/>
                  <a:moveTo>
                    <a:pt x="463301" y="4096637"/>
                  </a:moveTo>
                  <a:cubicBezTo>
                    <a:pt x="383445" y="4064319"/>
                    <a:pt x="341142" y="3957542"/>
                    <a:pt x="375239" y="3869869"/>
                  </a:cubicBezTo>
                  <a:cubicBezTo>
                    <a:pt x="432659" y="3719994"/>
                    <a:pt x="632948" y="3736164"/>
                    <a:pt x="684299" y="3879671"/>
                  </a:cubicBezTo>
                  <a:cubicBezTo>
                    <a:pt x="736104" y="4003574"/>
                    <a:pt x="608761" y="4155905"/>
                    <a:pt x="463301" y="4096637"/>
                  </a:cubicBezTo>
                  <a:close/>
                  <a:moveTo>
                    <a:pt x="369624" y="4831342"/>
                  </a:moveTo>
                  <a:cubicBezTo>
                    <a:pt x="410632" y="4663341"/>
                    <a:pt x="629924" y="4662363"/>
                    <a:pt x="686026" y="4818606"/>
                  </a:cubicBezTo>
                  <a:cubicBezTo>
                    <a:pt x="799116" y="5089472"/>
                    <a:pt x="294519" y="5140416"/>
                    <a:pt x="369624" y="4831342"/>
                  </a:cubicBezTo>
                  <a:close/>
                  <a:moveTo>
                    <a:pt x="371784" y="5769799"/>
                  </a:moveTo>
                  <a:cubicBezTo>
                    <a:pt x="412792" y="5602298"/>
                    <a:pt x="631652" y="5600320"/>
                    <a:pt x="688186" y="5757063"/>
                  </a:cubicBezTo>
                  <a:cubicBezTo>
                    <a:pt x="801707" y="6029385"/>
                    <a:pt x="297110" y="6078873"/>
                    <a:pt x="371784" y="5769799"/>
                  </a:cubicBezTo>
                  <a:close/>
                  <a:moveTo>
                    <a:pt x="468916" y="6912986"/>
                  </a:moveTo>
                  <a:cubicBezTo>
                    <a:pt x="389060" y="6880669"/>
                    <a:pt x="346756" y="6773892"/>
                    <a:pt x="380854" y="6686219"/>
                  </a:cubicBezTo>
                  <a:cubicBezTo>
                    <a:pt x="438274" y="6536344"/>
                    <a:pt x="638562" y="6552514"/>
                    <a:pt x="689913" y="6696021"/>
                  </a:cubicBezTo>
                  <a:cubicBezTo>
                    <a:pt x="741287" y="6819446"/>
                    <a:pt x="614808" y="6972254"/>
                    <a:pt x="468916" y="6912986"/>
                  </a:cubicBezTo>
                  <a:close/>
                  <a:moveTo>
                    <a:pt x="375239" y="7647692"/>
                  </a:moveTo>
                  <a:cubicBezTo>
                    <a:pt x="416247" y="7479190"/>
                    <a:pt x="635539" y="7479190"/>
                    <a:pt x="691641" y="7634956"/>
                  </a:cubicBezTo>
                  <a:cubicBezTo>
                    <a:pt x="804731" y="7905821"/>
                    <a:pt x="300134" y="7956766"/>
                    <a:pt x="375239" y="7647692"/>
                  </a:cubicBezTo>
                  <a:close/>
                  <a:moveTo>
                    <a:pt x="455959" y="8782555"/>
                  </a:moveTo>
                  <a:cubicBezTo>
                    <a:pt x="392083" y="8748259"/>
                    <a:pt x="358827" y="8663041"/>
                    <a:pt x="377399" y="8586148"/>
                  </a:cubicBezTo>
                  <a:cubicBezTo>
                    <a:pt x="418407" y="8418147"/>
                    <a:pt x="637699" y="8417647"/>
                    <a:pt x="693800" y="8573412"/>
                  </a:cubicBezTo>
                  <a:cubicBezTo>
                    <a:pt x="748197" y="8703705"/>
                    <a:pt x="605306" y="8862882"/>
                    <a:pt x="455959" y="8782555"/>
                  </a:cubicBezTo>
                  <a:close/>
                  <a:moveTo>
                    <a:pt x="474508" y="9729336"/>
                  </a:moveTo>
                  <a:cubicBezTo>
                    <a:pt x="394652" y="9697018"/>
                    <a:pt x="352348" y="9590241"/>
                    <a:pt x="386446" y="9502568"/>
                  </a:cubicBezTo>
                  <a:cubicBezTo>
                    <a:pt x="443866" y="9352693"/>
                    <a:pt x="644154" y="9368863"/>
                    <a:pt x="695505" y="9512370"/>
                  </a:cubicBezTo>
                  <a:cubicBezTo>
                    <a:pt x="746901" y="9635795"/>
                    <a:pt x="620423" y="9788603"/>
                    <a:pt x="474508" y="9729336"/>
                  </a:cubicBezTo>
                  <a:close/>
                  <a:moveTo>
                    <a:pt x="476236" y="10668293"/>
                  </a:moveTo>
                  <a:cubicBezTo>
                    <a:pt x="307453" y="10599724"/>
                    <a:pt x="364010" y="10303386"/>
                    <a:pt x="566026" y="10337682"/>
                  </a:cubicBezTo>
                  <a:cubicBezTo>
                    <a:pt x="810777" y="10380279"/>
                    <a:pt x="707189" y="10762335"/>
                    <a:pt x="476236" y="10668293"/>
                  </a:cubicBezTo>
                  <a:close/>
                </a:path>
              </a:pathLst>
            </a:custGeom>
            <a:solidFill>
              <a:schemeClr val="lt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08" name="Google Shape;1108;p12"/>
            <p:cNvGrpSpPr/>
            <p:nvPr/>
          </p:nvGrpSpPr>
          <p:grpSpPr>
            <a:xfrm>
              <a:off x="684924" y="1234001"/>
              <a:ext cx="8422489" cy="10367034"/>
              <a:chOff x="684924" y="1234001"/>
              <a:chExt cx="8422489" cy="10367034"/>
            </a:xfrm>
          </p:grpSpPr>
          <p:sp>
            <p:nvSpPr>
              <p:cNvPr id="1109" name="Google Shape;1109;p12"/>
              <p:cNvSpPr/>
              <p:nvPr/>
            </p:nvSpPr>
            <p:spPr>
              <a:xfrm>
                <a:off x="761560" y="1234001"/>
                <a:ext cx="8114222" cy="82214"/>
              </a:xfrm>
              <a:custGeom>
                <a:avLst/>
                <a:gdLst/>
                <a:ahLst/>
                <a:cxnLst/>
                <a:rect l="l" t="t" r="r" b="b"/>
                <a:pathLst>
                  <a:path w="8114222" h="82214" extrusionOk="0">
                    <a:moveTo>
                      <a:pt x="8110326" y="82214"/>
                    </a:moveTo>
                    <a:cubicBezTo>
                      <a:pt x="8108143" y="82237"/>
                      <a:pt x="14383" y="54809"/>
                      <a:pt x="11518" y="54786"/>
                    </a:cubicBezTo>
                    <a:cubicBezTo>
                      <a:pt x="11518" y="-28611"/>
                      <a:pt x="-572526" y="295"/>
                      <a:pt x="6577076" y="30292"/>
                    </a:cubicBezTo>
                    <a:cubicBezTo>
                      <a:pt x="8278540" y="36842"/>
                      <a:pt x="8108325" y="11643"/>
                      <a:pt x="8110326" y="822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0" name="Google Shape;1110;p12"/>
              <p:cNvSpPr/>
              <p:nvPr/>
            </p:nvSpPr>
            <p:spPr>
              <a:xfrm>
                <a:off x="762096" y="2165317"/>
                <a:ext cx="8137537" cy="85920"/>
              </a:xfrm>
              <a:custGeom>
                <a:avLst/>
                <a:gdLst/>
                <a:ahLst/>
                <a:cxnLst/>
                <a:rect l="l" t="t" r="r" b="b"/>
                <a:pathLst>
                  <a:path w="8137537" h="85920" extrusionOk="0">
                    <a:moveTo>
                      <a:pt x="8133113" y="85921"/>
                    </a:moveTo>
                    <a:cubicBezTo>
                      <a:pt x="8130521" y="85966"/>
                      <a:pt x="10915" y="58516"/>
                      <a:pt x="9255" y="58493"/>
                    </a:cubicBezTo>
                    <a:cubicBezTo>
                      <a:pt x="11188" y="-28862"/>
                      <a:pt x="-541441" y="-1957"/>
                      <a:pt x="6598545" y="33999"/>
                    </a:cubicBezTo>
                    <a:cubicBezTo>
                      <a:pt x="8299054" y="40526"/>
                      <a:pt x="8133113" y="14486"/>
                      <a:pt x="8133113" y="85921"/>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1" name="Google Shape;1111;p12"/>
              <p:cNvSpPr/>
              <p:nvPr/>
            </p:nvSpPr>
            <p:spPr>
              <a:xfrm>
                <a:off x="764442" y="3100066"/>
                <a:ext cx="8191612" cy="68022"/>
              </a:xfrm>
              <a:custGeom>
                <a:avLst/>
                <a:gdLst/>
                <a:ahLst/>
                <a:cxnLst/>
                <a:rect l="l" t="t" r="r" b="b"/>
                <a:pathLst>
                  <a:path w="8191612" h="68022" extrusionOk="0">
                    <a:moveTo>
                      <a:pt x="1087367" y="62702"/>
                    </a:moveTo>
                    <a:cubicBezTo>
                      <a:pt x="-151235" y="62702"/>
                      <a:pt x="6500" y="79099"/>
                      <a:pt x="6500" y="0"/>
                    </a:cubicBezTo>
                    <a:cubicBezTo>
                      <a:pt x="9978894" y="56766"/>
                      <a:pt x="11422581" y="79281"/>
                      <a:pt x="1087367" y="62702"/>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2" name="Google Shape;1112;p12"/>
              <p:cNvSpPr/>
              <p:nvPr/>
            </p:nvSpPr>
            <p:spPr>
              <a:xfrm>
                <a:off x="710526" y="4037954"/>
                <a:ext cx="8224042" cy="83352"/>
              </a:xfrm>
              <a:custGeom>
                <a:avLst/>
                <a:gdLst/>
                <a:ahLst/>
                <a:cxnLst/>
                <a:rect l="l" t="t" r="r" b="b"/>
                <a:pathLst>
                  <a:path w="8224042" h="83352" extrusionOk="0">
                    <a:moveTo>
                      <a:pt x="8219644" y="83353"/>
                    </a:moveTo>
                    <a:cubicBezTo>
                      <a:pt x="8217871" y="83376"/>
                      <a:pt x="11065" y="55447"/>
                      <a:pt x="8588" y="55425"/>
                    </a:cubicBezTo>
                    <a:cubicBezTo>
                      <a:pt x="12611" y="-29292"/>
                      <a:pt x="-546019" y="569"/>
                      <a:pt x="6694578" y="30931"/>
                    </a:cubicBezTo>
                    <a:cubicBezTo>
                      <a:pt x="8384584" y="37458"/>
                      <a:pt x="8219644" y="12236"/>
                      <a:pt x="8219644" y="8335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3" name="Google Shape;1113;p12"/>
              <p:cNvSpPr/>
              <p:nvPr/>
            </p:nvSpPr>
            <p:spPr>
              <a:xfrm>
                <a:off x="748383" y="4973107"/>
                <a:ext cx="8207265" cy="82745"/>
              </a:xfrm>
              <a:custGeom>
                <a:avLst/>
                <a:gdLst/>
                <a:ahLst/>
                <a:cxnLst/>
                <a:rect l="l" t="t" r="r" b="b"/>
                <a:pathLst>
                  <a:path w="8207265" h="82745" extrusionOk="0">
                    <a:moveTo>
                      <a:pt x="8203359" y="82745"/>
                    </a:moveTo>
                    <a:cubicBezTo>
                      <a:pt x="8201359" y="82768"/>
                      <a:pt x="8511" y="54840"/>
                      <a:pt x="6124" y="54817"/>
                    </a:cubicBezTo>
                    <a:cubicBezTo>
                      <a:pt x="18695" y="-28967"/>
                      <a:pt x="-548846" y="485"/>
                      <a:pt x="6679157" y="30824"/>
                    </a:cubicBezTo>
                    <a:cubicBezTo>
                      <a:pt x="8371369" y="37351"/>
                      <a:pt x="8201313" y="12720"/>
                      <a:pt x="8203359" y="8274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4" name="Google Shape;1114;p12"/>
              <p:cNvSpPr/>
              <p:nvPr/>
            </p:nvSpPr>
            <p:spPr>
              <a:xfrm>
                <a:off x="718857" y="5907589"/>
                <a:ext cx="8275423" cy="83286"/>
              </a:xfrm>
              <a:custGeom>
                <a:avLst/>
                <a:gdLst/>
                <a:ahLst/>
                <a:cxnLst/>
                <a:rect l="l" t="t" r="r" b="b"/>
                <a:pathLst>
                  <a:path w="8275423" h="83286" extrusionOk="0">
                    <a:moveTo>
                      <a:pt x="8273030" y="83286"/>
                    </a:moveTo>
                    <a:cubicBezTo>
                      <a:pt x="8271370" y="83309"/>
                      <a:pt x="202978" y="56200"/>
                      <a:pt x="11055" y="54880"/>
                    </a:cubicBezTo>
                    <a:cubicBezTo>
                      <a:pt x="9191" y="-29427"/>
                      <a:pt x="-560260" y="775"/>
                      <a:pt x="6730710" y="31364"/>
                    </a:cubicBezTo>
                    <a:cubicBezTo>
                      <a:pt x="8441585" y="37914"/>
                      <a:pt x="8266619" y="12715"/>
                      <a:pt x="8273030" y="832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5" name="Google Shape;1115;p12"/>
              <p:cNvSpPr/>
              <p:nvPr/>
            </p:nvSpPr>
            <p:spPr>
              <a:xfrm>
                <a:off x="743981" y="6839680"/>
                <a:ext cx="8292539" cy="75822"/>
              </a:xfrm>
              <a:custGeom>
                <a:avLst/>
                <a:gdLst/>
                <a:ahLst/>
                <a:cxnLst/>
                <a:rect l="l" t="t" r="r" b="b"/>
                <a:pathLst>
                  <a:path w="8292539" h="75822" extrusionOk="0">
                    <a:moveTo>
                      <a:pt x="3029583" y="66136"/>
                    </a:moveTo>
                    <a:cubicBezTo>
                      <a:pt x="-276870" y="53423"/>
                      <a:pt x="7366" y="90994"/>
                      <a:pt x="5366" y="0"/>
                    </a:cubicBezTo>
                    <a:cubicBezTo>
                      <a:pt x="8844974" y="24585"/>
                      <a:pt x="11763307" y="102980"/>
                      <a:pt x="3029583" y="6613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6" name="Google Shape;1116;p12"/>
              <p:cNvSpPr/>
              <p:nvPr/>
            </p:nvSpPr>
            <p:spPr>
              <a:xfrm>
                <a:off x="742507" y="7775788"/>
                <a:ext cx="8274491" cy="85132"/>
              </a:xfrm>
              <a:custGeom>
                <a:avLst/>
                <a:gdLst/>
                <a:ahLst/>
                <a:cxnLst/>
                <a:rect l="l" t="t" r="r" b="b"/>
                <a:pathLst>
                  <a:path w="8274491" h="85132" extrusionOk="0">
                    <a:moveTo>
                      <a:pt x="8270110" y="85133"/>
                    </a:moveTo>
                    <a:cubicBezTo>
                      <a:pt x="8268451" y="85155"/>
                      <a:pt x="186988" y="57932"/>
                      <a:pt x="9840" y="56727"/>
                    </a:cubicBezTo>
                    <a:cubicBezTo>
                      <a:pt x="9840" y="-31719"/>
                      <a:pt x="-548767" y="2099"/>
                      <a:pt x="6751523" y="32733"/>
                    </a:cubicBezTo>
                    <a:cubicBezTo>
                      <a:pt x="8434369" y="40875"/>
                      <a:pt x="8270110" y="11036"/>
                      <a:pt x="8270110" y="85133"/>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7" name="Google Shape;1117;p12"/>
              <p:cNvSpPr/>
              <p:nvPr/>
            </p:nvSpPr>
            <p:spPr>
              <a:xfrm>
                <a:off x="717959" y="8709528"/>
                <a:ext cx="8336674" cy="86415"/>
              </a:xfrm>
              <a:custGeom>
                <a:avLst/>
                <a:gdLst/>
                <a:ahLst/>
                <a:cxnLst/>
                <a:rect l="l" t="t" r="r" b="b"/>
                <a:pathLst>
                  <a:path w="8336674" h="86415" extrusionOk="0">
                    <a:moveTo>
                      <a:pt x="8334803" y="86416"/>
                    </a:moveTo>
                    <a:cubicBezTo>
                      <a:pt x="8333143" y="86439"/>
                      <a:pt x="155957" y="58965"/>
                      <a:pt x="8497" y="58010"/>
                    </a:cubicBezTo>
                    <a:cubicBezTo>
                      <a:pt x="12748" y="-33529"/>
                      <a:pt x="-550792" y="3177"/>
                      <a:pt x="6798507" y="34017"/>
                    </a:cubicBezTo>
                    <a:cubicBezTo>
                      <a:pt x="8502198" y="40567"/>
                      <a:pt x="8326960" y="15300"/>
                      <a:pt x="8334803" y="8641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8" name="Google Shape;1118;p12"/>
              <p:cNvSpPr/>
              <p:nvPr/>
            </p:nvSpPr>
            <p:spPr>
              <a:xfrm>
                <a:off x="719606" y="9643794"/>
                <a:ext cx="8387807" cy="77294"/>
              </a:xfrm>
              <a:custGeom>
                <a:avLst/>
                <a:gdLst/>
                <a:ahLst/>
                <a:cxnLst/>
                <a:rect l="l" t="t" r="r" b="b"/>
                <a:pathLst>
                  <a:path w="8387807" h="77294" extrusionOk="0">
                    <a:moveTo>
                      <a:pt x="3120858" y="66614"/>
                    </a:moveTo>
                    <a:cubicBezTo>
                      <a:pt x="-328033" y="53378"/>
                      <a:pt x="9009" y="94064"/>
                      <a:pt x="9009" y="0"/>
                    </a:cubicBezTo>
                    <a:cubicBezTo>
                      <a:pt x="8795198" y="33864"/>
                      <a:pt x="11979038" y="104003"/>
                      <a:pt x="3120858" y="66614"/>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19" name="Google Shape;1119;p12"/>
              <p:cNvSpPr/>
              <p:nvPr/>
            </p:nvSpPr>
            <p:spPr>
              <a:xfrm>
                <a:off x="684924" y="10580962"/>
                <a:ext cx="8421509" cy="84550"/>
              </a:xfrm>
              <a:custGeom>
                <a:avLst/>
                <a:gdLst/>
                <a:ahLst/>
                <a:cxnLst/>
                <a:rect l="l" t="t" r="r" b="b"/>
                <a:pathLst>
                  <a:path w="8421509" h="84550" extrusionOk="0">
                    <a:moveTo>
                      <a:pt x="8418347" y="84550"/>
                    </a:moveTo>
                    <a:cubicBezTo>
                      <a:pt x="8416620" y="84573"/>
                      <a:pt x="357116" y="58101"/>
                      <a:pt x="10458" y="55166"/>
                    </a:cubicBezTo>
                    <a:cubicBezTo>
                      <a:pt x="10458" y="-30483"/>
                      <a:pt x="-567835" y="1403"/>
                      <a:pt x="6876028" y="32628"/>
                    </a:cubicBezTo>
                    <a:cubicBezTo>
                      <a:pt x="8586402" y="39179"/>
                      <a:pt x="8414324" y="13957"/>
                      <a:pt x="8418347" y="845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0" name="Google Shape;1120;p12"/>
              <p:cNvSpPr/>
              <p:nvPr/>
            </p:nvSpPr>
            <p:spPr>
              <a:xfrm>
                <a:off x="713104" y="11513641"/>
                <a:ext cx="8383690" cy="87394"/>
              </a:xfrm>
              <a:custGeom>
                <a:avLst/>
                <a:gdLst/>
                <a:ahLst/>
                <a:cxnLst/>
                <a:rect l="l" t="t" r="r" b="b"/>
                <a:pathLst>
                  <a:path w="8383690" h="87394" extrusionOk="0">
                    <a:moveTo>
                      <a:pt x="8380665" y="87395"/>
                    </a:moveTo>
                    <a:cubicBezTo>
                      <a:pt x="8379029" y="87418"/>
                      <a:pt x="230530" y="59353"/>
                      <a:pt x="10761" y="57511"/>
                    </a:cubicBezTo>
                    <a:cubicBezTo>
                      <a:pt x="8715" y="-28366"/>
                      <a:pt x="-560463" y="-2439"/>
                      <a:pt x="6869852" y="34973"/>
                    </a:cubicBezTo>
                    <a:cubicBezTo>
                      <a:pt x="8546038" y="41523"/>
                      <a:pt x="8376369" y="14391"/>
                      <a:pt x="8380665" y="87395"/>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1" name="Google Shape;1121;p12"/>
            <p:cNvSpPr/>
            <p:nvPr/>
          </p:nvSpPr>
          <p:spPr>
            <a:xfrm>
              <a:off x="1794382" y="741184"/>
              <a:ext cx="226186" cy="11261988"/>
            </a:xfrm>
            <a:custGeom>
              <a:avLst/>
              <a:gdLst/>
              <a:ahLst/>
              <a:cxnLst/>
              <a:rect l="l" t="t" r="r" b="b"/>
              <a:pathLst>
                <a:path w="226186" h="11261988" extrusionOk="0">
                  <a:moveTo>
                    <a:pt x="226186" y="11261989"/>
                  </a:moveTo>
                  <a:cubicBezTo>
                    <a:pt x="101344" y="11261989"/>
                    <a:pt x="-95216" y="4756309"/>
                    <a:pt x="53085" y="3"/>
                  </a:cubicBezTo>
                  <a:cubicBezTo>
                    <a:pt x="179473" y="-3841"/>
                    <a:pt x="-125018" y="4388127"/>
                    <a:pt x="226186" y="11261989"/>
                  </a:cubicBezTo>
                  <a:close/>
                </a:path>
              </a:pathLst>
            </a:custGeom>
            <a:solidFill>
              <a:srgbClr val="1D3557"/>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nvGrpSpPr>
          <p:cNvPr id="1122" name="Google Shape;1122;p12"/>
          <p:cNvGrpSpPr/>
          <p:nvPr/>
        </p:nvGrpSpPr>
        <p:grpSpPr>
          <a:xfrm>
            <a:off x="272100" y="1125767"/>
            <a:ext cx="4308213" cy="5020300"/>
            <a:chOff x="1709398" y="1462277"/>
            <a:chExt cx="7431203" cy="7530450"/>
          </a:xfrm>
        </p:grpSpPr>
        <p:sp>
          <p:nvSpPr>
            <p:cNvPr id="1123" name="Google Shape;1123;p12"/>
            <p:cNvSpPr/>
            <p:nvPr/>
          </p:nvSpPr>
          <p:spPr>
            <a:xfrm>
              <a:off x="1709398" y="1462277"/>
              <a:ext cx="7431203" cy="7530450"/>
            </a:xfrm>
            <a:custGeom>
              <a:avLst/>
              <a:gdLst/>
              <a:ahLst/>
              <a:cxnLst/>
              <a:rect l="l" t="t" r="r" b="b"/>
              <a:pathLst>
                <a:path w="7431203" h="7530450" extrusionOk="0">
                  <a:moveTo>
                    <a:pt x="7290334" y="5618007"/>
                  </a:moveTo>
                  <a:cubicBezTo>
                    <a:pt x="6703843" y="6738734"/>
                    <a:pt x="6338207" y="6998338"/>
                    <a:pt x="5770981" y="7372978"/>
                  </a:cubicBezTo>
                  <a:cubicBezTo>
                    <a:pt x="5322992" y="7618290"/>
                    <a:pt x="5935294" y="7495062"/>
                    <a:pt x="126398" y="7527006"/>
                  </a:cubicBezTo>
                  <a:cubicBezTo>
                    <a:pt x="-84329" y="7528196"/>
                    <a:pt x="41668" y="7777679"/>
                    <a:pt x="1590" y="1584051"/>
                  </a:cubicBezTo>
                  <a:cubicBezTo>
                    <a:pt x="5925" y="799062"/>
                    <a:pt x="4013" y="1142872"/>
                    <a:pt x="9176" y="221642"/>
                  </a:cubicBezTo>
                  <a:cubicBezTo>
                    <a:pt x="10139" y="-1711"/>
                    <a:pt x="-65788" y="137888"/>
                    <a:pt x="7304450" y="21"/>
                  </a:cubicBezTo>
                  <a:cubicBezTo>
                    <a:pt x="7373048" y="-1229"/>
                    <a:pt x="7429169" y="54255"/>
                    <a:pt x="7428867" y="122797"/>
                  </a:cubicBezTo>
                  <a:cubicBezTo>
                    <a:pt x="7396977" y="5878485"/>
                    <a:pt x="7512424" y="5189555"/>
                    <a:pt x="7290334" y="5618007"/>
                  </a:cubicBezTo>
                  <a:close/>
                </a:path>
              </a:pathLst>
            </a:custGeom>
            <a:solidFill>
              <a:schemeClr val="dk2"/>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4" name="Google Shape;1124;p12"/>
            <p:cNvSpPr/>
            <p:nvPr/>
          </p:nvSpPr>
          <p:spPr>
            <a:xfrm>
              <a:off x="7146228" y="6782228"/>
              <a:ext cx="1989554" cy="2205803"/>
            </a:xfrm>
            <a:custGeom>
              <a:avLst/>
              <a:gdLst/>
              <a:ahLst/>
              <a:cxnLst/>
              <a:rect l="l" t="t" r="r" b="b"/>
              <a:pathLst>
                <a:path w="1989554" h="2205803" extrusionOk="0">
                  <a:moveTo>
                    <a:pt x="1989555" y="0"/>
                  </a:moveTo>
                  <a:cubicBezTo>
                    <a:pt x="1869382" y="410485"/>
                    <a:pt x="1033997" y="1881061"/>
                    <a:pt x="0" y="2205804"/>
                  </a:cubicBezTo>
                  <a:cubicBezTo>
                    <a:pt x="562923" y="1821586"/>
                    <a:pt x="770370" y="1134101"/>
                    <a:pt x="878231" y="455833"/>
                  </a:cubicBezTo>
                  <a:cubicBezTo>
                    <a:pt x="893387" y="360422"/>
                    <a:pt x="1140204" y="439116"/>
                    <a:pt x="1398579" y="329306"/>
                  </a:cubicBezTo>
                  <a:cubicBezTo>
                    <a:pt x="1606778" y="240086"/>
                    <a:pt x="1835836" y="183156"/>
                    <a:pt x="1989555" y="0"/>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25" name="Google Shape;1125;p12"/>
            <p:cNvSpPr/>
            <p:nvPr/>
          </p:nvSpPr>
          <p:spPr>
            <a:xfrm>
              <a:off x="1714450" y="1462277"/>
              <a:ext cx="7423831" cy="958134"/>
            </a:xfrm>
            <a:custGeom>
              <a:avLst/>
              <a:gdLst/>
              <a:ahLst/>
              <a:cxnLst/>
              <a:rect l="l" t="t" r="r" b="b"/>
              <a:pathLst>
                <a:path w="7423831" h="958134" extrusionOk="0">
                  <a:moveTo>
                    <a:pt x="7423831" y="122812"/>
                  </a:moveTo>
                  <a:lnTo>
                    <a:pt x="7419993" y="815945"/>
                  </a:lnTo>
                  <a:lnTo>
                    <a:pt x="0" y="958135"/>
                  </a:lnTo>
                  <a:lnTo>
                    <a:pt x="4124" y="221642"/>
                  </a:lnTo>
                  <a:cubicBezTo>
                    <a:pt x="5102" y="-4708"/>
                    <a:pt x="-55067" y="137587"/>
                    <a:pt x="7299399" y="21"/>
                  </a:cubicBezTo>
                  <a:cubicBezTo>
                    <a:pt x="7368011" y="-1229"/>
                    <a:pt x="7424117" y="54255"/>
                    <a:pt x="7423831" y="122812"/>
                  </a:cubicBezTo>
                  <a:close/>
                </a:path>
              </a:pathLst>
            </a:custGeom>
            <a:solidFill>
              <a:schemeClr val="accent5"/>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sp>
        <p:nvSpPr>
          <p:cNvPr id="1126" name="Google Shape;1126;p12"/>
          <p:cNvSpPr txBox="1"/>
          <p:nvPr/>
        </p:nvSpPr>
        <p:spPr>
          <a:xfrm>
            <a:off x="1420452" y="2114019"/>
            <a:ext cx="2902166" cy="2031325"/>
          </a:xfrm>
          <a:prstGeom prst="rect">
            <a:avLst/>
          </a:prstGeom>
          <a:noFill/>
          <a:ln>
            <a:noFill/>
          </a:ln>
        </p:spPr>
        <p:txBody>
          <a:bodyPr spcFirstLastPara="1" wrap="square" lIns="0" tIns="0" rIns="0" bIns="0" anchor="t" anchorCtr="0">
            <a:spAutoFit/>
          </a:bodyPr>
          <a:lstStyle/>
          <a:p>
            <a:pPr algn="ctr"/>
            <a:r>
              <a:rPr lang="zh-TW" altLang="en-US" sz="4400" dirty="0">
                <a:solidFill>
                  <a:srgbClr val="FFC000"/>
                </a:solidFill>
              </a:rPr>
              <a:t>特殊</a:t>
            </a:r>
            <a:r>
              <a:rPr lang="zh-TW" altLang="zh-TW" sz="4400" dirty="0">
                <a:solidFill>
                  <a:srgbClr val="FFC000"/>
                </a:solidFill>
              </a:rPr>
              <a:t>教</a:t>
            </a:r>
            <a:r>
              <a:rPr lang="zh-TW" altLang="en-US" sz="4400" dirty="0">
                <a:solidFill>
                  <a:srgbClr val="FFC000"/>
                </a:solidFill>
              </a:rPr>
              <a:t>育</a:t>
            </a:r>
            <a:r>
              <a:rPr lang="zh-TW" altLang="zh-TW" sz="4400" dirty="0">
                <a:solidFill>
                  <a:srgbClr val="FFC000"/>
                </a:solidFill>
              </a:rPr>
              <a:t>專業學習社群</a:t>
            </a:r>
            <a:r>
              <a:rPr lang="zh-TW" altLang="en-US" sz="4400" dirty="0">
                <a:solidFill>
                  <a:srgbClr val="FFC000"/>
                </a:solidFill>
              </a:rPr>
              <a:t>的特性</a:t>
            </a:r>
            <a:endParaRPr lang="zh-CN" altLang="en-US" sz="4400" b="1" dirty="0">
              <a:solidFill>
                <a:srgbClr val="FFC000"/>
              </a:solidFill>
              <a:latin typeface="標楷體" panose="03000509000000000000" pitchFamily="65" charset="-120"/>
              <a:ea typeface="標楷體" panose="03000509000000000000" pitchFamily="65" charset="-120"/>
              <a:cs typeface="+mn-ea"/>
              <a:sym typeface="+mn-lt"/>
            </a:endParaRPr>
          </a:p>
        </p:txBody>
      </p:sp>
      <p:grpSp>
        <p:nvGrpSpPr>
          <p:cNvPr id="1127" name="Google Shape;1127;p12"/>
          <p:cNvGrpSpPr/>
          <p:nvPr/>
        </p:nvGrpSpPr>
        <p:grpSpPr>
          <a:xfrm>
            <a:off x="5501336" y="1456727"/>
            <a:ext cx="6050078" cy="4125494"/>
            <a:chOff x="-4030" y="268179"/>
            <a:chExt cx="8995068" cy="9041380"/>
          </a:xfrm>
        </p:grpSpPr>
        <p:sp>
          <p:nvSpPr>
            <p:cNvPr id="1128" name="Google Shape;1128;p12"/>
            <p:cNvSpPr txBox="1"/>
            <p:nvPr/>
          </p:nvSpPr>
          <p:spPr>
            <a:xfrm>
              <a:off x="-4030" y="2661585"/>
              <a:ext cx="8995068" cy="6647974"/>
            </a:xfrm>
            <a:prstGeom prst="rect">
              <a:avLst/>
            </a:prstGeom>
            <a:noFill/>
            <a:ln>
              <a:noFill/>
            </a:ln>
          </p:spPr>
          <p:txBody>
            <a:bodyPr spcFirstLastPara="1" wrap="square" lIns="0" tIns="0" rIns="0" bIns="0" anchor="t" anchorCtr="0">
              <a:spAutoFit/>
            </a:bodyPr>
            <a:lstStyle/>
            <a:p>
              <a:pPr lvl="1">
                <a:lnSpc>
                  <a:spcPct val="150000"/>
                </a:lnSpc>
              </a:pPr>
              <a:r>
                <a:rPr lang="zh-TW" altLang="en-US" sz="2400" dirty="0">
                  <a:solidFill>
                    <a:srgbClr val="0070C0"/>
                  </a:solidFill>
                  <a:latin typeface="+mn-ea"/>
                </a:rPr>
                <a:t>特教教師</a:t>
              </a:r>
              <a:r>
                <a:rPr lang="zh-TW" altLang="zh-TW" sz="2400" dirty="0">
                  <a:solidFill>
                    <a:srgbClr val="0070C0"/>
                  </a:solidFill>
                  <a:latin typeface="+mn-ea"/>
                </a:rPr>
                <a:t>們相互合作、嘗試</a:t>
              </a:r>
              <a:r>
                <a:rPr lang="zh-TW" altLang="en-US" sz="2400" dirty="0">
                  <a:solidFill>
                    <a:srgbClr val="0070C0"/>
                  </a:solidFill>
                  <a:latin typeface="+mn-ea"/>
                </a:rPr>
                <a:t>特教</a:t>
              </a:r>
              <a:r>
                <a:rPr lang="zh-TW" altLang="zh-TW" sz="2400" dirty="0" smtClean="0">
                  <a:solidFill>
                    <a:srgbClr val="0070C0"/>
                  </a:solidFill>
                  <a:latin typeface="+mn-ea"/>
                </a:rPr>
                <a:t>創新</a:t>
              </a:r>
              <a:r>
                <a:rPr lang="zh-TW" altLang="zh-TW" sz="2400" dirty="0">
                  <a:solidFill>
                    <a:srgbClr val="0070C0"/>
                  </a:solidFill>
                  <a:latin typeface="+mn-ea"/>
                </a:rPr>
                <a:t>教學、讀書研討、專業對話、</a:t>
              </a:r>
              <a:r>
                <a:rPr lang="zh-TW" altLang="en-US" sz="2400" dirty="0">
                  <a:solidFill>
                    <a:srgbClr val="0070C0"/>
                  </a:solidFill>
                  <a:latin typeface="+mn-ea"/>
                </a:rPr>
                <a:t>特教</a:t>
              </a:r>
              <a:r>
                <a:rPr lang="zh-TW" altLang="zh-TW" sz="2400" dirty="0">
                  <a:solidFill>
                    <a:srgbClr val="0070C0"/>
                  </a:solidFill>
                  <a:latin typeface="+mn-ea"/>
                </a:rPr>
                <a:t>影片觀賞與討論、經驗交流、分享資訊、楷模學習等來擴展</a:t>
              </a:r>
              <a:r>
                <a:rPr lang="zh-TW" altLang="en-US" sz="2400" dirty="0">
                  <a:solidFill>
                    <a:srgbClr val="0070C0"/>
                  </a:solidFill>
                  <a:latin typeface="+mn-ea"/>
                </a:rPr>
                <a:t>特教所需</a:t>
              </a:r>
              <a:r>
                <a:rPr lang="zh-TW" altLang="zh-TW" sz="2400" dirty="0">
                  <a:solidFill>
                    <a:srgbClr val="0070C0"/>
                  </a:solidFill>
                  <a:latin typeface="+mn-ea"/>
                </a:rPr>
                <a:t>專業知能，並應用於日常</a:t>
              </a:r>
              <a:r>
                <a:rPr lang="zh-TW" altLang="en-US" sz="2400" dirty="0">
                  <a:solidFill>
                    <a:srgbClr val="0070C0"/>
                  </a:solidFill>
                  <a:latin typeface="+mn-ea"/>
                </a:rPr>
                <a:t>特教</a:t>
              </a:r>
              <a:r>
                <a:rPr lang="zh-TW" altLang="zh-TW" sz="2400" dirty="0">
                  <a:solidFill>
                    <a:srgbClr val="0070C0"/>
                  </a:solidFill>
                  <a:latin typeface="+mn-ea"/>
                </a:rPr>
                <a:t>教學實務</a:t>
              </a:r>
              <a:r>
                <a:rPr lang="zh-TW" altLang="zh-TW" sz="2400" dirty="0" smtClean="0">
                  <a:solidFill>
                    <a:srgbClr val="0070C0"/>
                  </a:solidFill>
                  <a:latin typeface="+mn-ea"/>
                </a:rPr>
                <a:t>。</a:t>
              </a:r>
              <a:endParaRPr lang="en-US" altLang="zh-TW" sz="2400" dirty="0" smtClean="0">
                <a:solidFill>
                  <a:srgbClr val="0070C0"/>
                </a:solidFill>
                <a:latin typeface="+mn-ea"/>
              </a:endParaRPr>
            </a:p>
            <a:p>
              <a:pPr lvl="1">
                <a:lnSpc>
                  <a:spcPct val="150000"/>
                </a:lnSpc>
              </a:pPr>
              <a:endParaRPr lang="en-US" altLang="zh-TW" sz="2400" dirty="0">
                <a:solidFill>
                  <a:srgbClr val="0070C0"/>
                </a:solidFill>
                <a:latin typeface="+mn-ea"/>
              </a:endParaRPr>
            </a:p>
          </p:txBody>
        </p:sp>
        <p:sp>
          <p:nvSpPr>
            <p:cNvPr id="1129" name="Google Shape;1129;p12"/>
            <p:cNvSpPr txBox="1"/>
            <p:nvPr/>
          </p:nvSpPr>
          <p:spPr>
            <a:xfrm>
              <a:off x="598364" y="268179"/>
              <a:ext cx="7790280" cy="1618847"/>
            </a:xfrm>
            <a:prstGeom prst="rect">
              <a:avLst/>
            </a:prstGeom>
            <a:noFill/>
            <a:ln>
              <a:noFill/>
            </a:ln>
          </p:spPr>
          <p:txBody>
            <a:bodyPr spcFirstLastPara="1" wrap="square" lIns="0" tIns="0" rIns="0" bIns="0" anchor="t" anchorCtr="0">
              <a:spAutoFit/>
            </a:bodyPr>
            <a:lstStyle/>
            <a:p>
              <a:pPr lvl="0">
                <a:lnSpc>
                  <a:spcPct val="200000"/>
                </a:lnSpc>
              </a:pPr>
              <a:r>
                <a:rPr lang="en-US" altLang="zh-TW" sz="2400" dirty="0" smtClean="0">
                  <a:solidFill>
                    <a:srgbClr val="FF0000"/>
                  </a:solidFill>
                  <a:sym typeface="+mn-lt"/>
                </a:rPr>
                <a:t>4.</a:t>
              </a:r>
              <a:r>
                <a:rPr lang="zh-TW" altLang="zh-TW" sz="2400" dirty="0">
                  <a:solidFill>
                    <a:srgbClr val="FF0000"/>
                  </a:solidFill>
                </a:rPr>
                <a:t>共同探究 </a:t>
              </a:r>
              <a:r>
                <a:rPr lang="en-US" altLang="zh-TW" sz="2400" dirty="0">
                  <a:solidFill>
                    <a:srgbClr val="FF0000"/>
                  </a:solidFill>
                </a:rPr>
                <a:t>(Collective Inquiry)</a:t>
              </a:r>
              <a:endParaRPr lang="zh-TW" altLang="zh-TW" sz="2400" dirty="0">
                <a:solidFill>
                  <a:srgbClr val="FF0000"/>
                </a:solidFill>
              </a:endParaRPr>
            </a:p>
          </p:txBody>
        </p:sp>
      </p:grpSp>
      <p:grpSp>
        <p:nvGrpSpPr>
          <p:cNvPr id="1136" name="Google Shape;1136;p12"/>
          <p:cNvGrpSpPr/>
          <p:nvPr/>
        </p:nvGrpSpPr>
        <p:grpSpPr>
          <a:xfrm rot="512016">
            <a:off x="259707" y="5389801"/>
            <a:ext cx="2890349" cy="765795"/>
            <a:chOff x="389217" y="8084159"/>
            <a:chExt cx="4335213" cy="1148609"/>
          </a:xfrm>
        </p:grpSpPr>
        <p:sp>
          <p:nvSpPr>
            <p:cNvPr id="1137" name="Google Shape;1137;p12"/>
            <p:cNvSpPr/>
            <p:nvPr/>
          </p:nvSpPr>
          <p:spPr>
            <a:xfrm>
              <a:off x="389217" y="8084159"/>
              <a:ext cx="4335213" cy="1148609"/>
            </a:xfrm>
            <a:custGeom>
              <a:avLst/>
              <a:gdLst/>
              <a:ahLst/>
              <a:cxnLst/>
              <a:rect l="l" t="t" r="r" b="b"/>
              <a:pathLst>
                <a:path w="4335213" h="1148609" extrusionOk="0">
                  <a:moveTo>
                    <a:pt x="288071" y="1111688"/>
                  </a:moveTo>
                  <a:cubicBezTo>
                    <a:pt x="345149" y="1135907"/>
                    <a:pt x="405963" y="1147735"/>
                    <a:pt x="469248" y="1147735"/>
                  </a:cubicBezTo>
                  <a:cubicBezTo>
                    <a:pt x="545644" y="1147735"/>
                    <a:pt x="627345" y="1130222"/>
                    <a:pt x="700151" y="1087054"/>
                  </a:cubicBezTo>
                  <a:cubicBezTo>
                    <a:pt x="766401" y="1131927"/>
                    <a:pt x="840386" y="1147735"/>
                    <a:pt x="906975" y="1147735"/>
                  </a:cubicBezTo>
                  <a:cubicBezTo>
                    <a:pt x="946920" y="1147735"/>
                    <a:pt x="986370" y="1142302"/>
                    <a:pt x="1024347" y="1130993"/>
                  </a:cubicBezTo>
                  <a:cubicBezTo>
                    <a:pt x="1056982" y="1141878"/>
                    <a:pt x="1091733" y="1147735"/>
                    <a:pt x="1127092" y="1147735"/>
                  </a:cubicBezTo>
                  <a:cubicBezTo>
                    <a:pt x="1155400" y="1147735"/>
                    <a:pt x="1180207" y="1143080"/>
                    <a:pt x="1185652" y="1142155"/>
                  </a:cubicBezTo>
                  <a:cubicBezTo>
                    <a:pt x="1197842" y="1139939"/>
                    <a:pt x="1209894" y="1137041"/>
                    <a:pt x="1221747" y="1133441"/>
                  </a:cubicBezTo>
                  <a:cubicBezTo>
                    <a:pt x="1250047" y="1143323"/>
                    <a:pt x="1280255" y="1148601"/>
                    <a:pt x="1311286" y="1148601"/>
                  </a:cubicBezTo>
                  <a:cubicBezTo>
                    <a:pt x="1336786" y="1148601"/>
                    <a:pt x="1362156" y="1145045"/>
                    <a:pt x="1386615" y="1138045"/>
                  </a:cubicBezTo>
                  <a:cubicBezTo>
                    <a:pt x="1415730" y="1144482"/>
                    <a:pt x="1445834" y="1147735"/>
                    <a:pt x="1476597" y="1147735"/>
                  </a:cubicBezTo>
                  <a:cubicBezTo>
                    <a:pt x="1553148" y="1147735"/>
                    <a:pt x="1622945" y="1127653"/>
                    <a:pt x="1682693" y="1093181"/>
                  </a:cubicBezTo>
                  <a:cubicBezTo>
                    <a:pt x="1692525" y="1095456"/>
                    <a:pt x="1702661" y="1097195"/>
                    <a:pt x="1713083" y="1098346"/>
                  </a:cubicBezTo>
                  <a:cubicBezTo>
                    <a:pt x="1722837" y="1103685"/>
                    <a:pt x="1732947" y="1108703"/>
                    <a:pt x="1743412" y="1113350"/>
                  </a:cubicBezTo>
                  <a:cubicBezTo>
                    <a:pt x="1794914" y="1136219"/>
                    <a:pt x="1851957" y="1148670"/>
                    <a:pt x="1911089" y="1147718"/>
                  </a:cubicBezTo>
                  <a:cubicBezTo>
                    <a:pt x="1979057" y="1146948"/>
                    <a:pt x="2047822" y="1129011"/>
                    <a:pt x="2108194" y="1092410"/>
                  </a:cubicBezTo>
                  <a:cubicBezTo>
                    <a:pt x="2171783" y="1128855"/>
                    <a:pt x="2244780" y="1147735"/>
                    <a:pt x="2322051" y="1147735"/>
                  </a:cubicBezTo>
                  <a:cubicBezTo>
                    <a:pt x="2372166" y="1147735"/>
                    <a:pt x="2423876" y="1139637"/>
                    <a:pt x="2473228" y="1121111"/>
                  </a:cubicBezTo>
                  <a:cubicBezTo>
                    <a:pt x="2503063" y="1132628"/>
                    <a:pt x="2535811" y="1139195"/>
                    <a:pt x="2570476" y="1139195"/>
                  </a:cubicBezTo>
                  <a:cubicBezTo>
                    <a:pt x="2582120" y="1139195"/>
                    <a:pt x="2682593" y="1139239"/>
                    <a:pt x="2701087" y="1139836"/>
                  </a:cubicBezTo>
                  <a:cubicBezTo>
                    <a:pt x="2704373" y="1139974"/>
                    <a:pt x="2707659" y="1140043"/>
                    <a:pt x="2710954" y="1140043"/>
                  </a:cubicBezTo>
                  <a:cubicBezTo>
                    <a:pt x="2747405" y="1140043"/>
                    <a:pt x="2783499" y="1132758"/>
                    <a:pt x="2817132" y="1118472"/>
                  </a:cubicBezTo>
                  <a:cubicBezTo>
                    <a:pt x="2826227" y="1114604"/>
                    <a:pt x="2835045" y="1110278"/>
                    <a:pt x="2843551" y="1105511"/>
                  </a:cubicBezTo>
                  <a:cubicBezTo>
                    <a:pt x="2881900" y="1127047"/>
                    <a:pt x="2926856" y="1140052"/>
                    <a:pt x="2975628" y="1140052"/>
                  </a:cubicBezTo>
                  <a:lnTo>
                    <a:pt x="3154638" y="1140052"/>
                  </a:lnTo>
                  <a:cubicBezTo>
                    <a:pt x="3178195" y="1140052"/>
                    <a:pt x="3200877" y="1137024"/>
                    <a:pt x="3222362" y="1131460"/>
                  </a:cubicBezTo>
                  <a:cubicBezTo>
                    <a:pt x="3252232" y="1142622"/>
                    <a:pt x="3284347" y="1148609"/>
                    <a:pt x="3317407" y="1148609"/>
                  </a:cubicBezTo>
                  <a:cubicBezTo>
                    <a:pt x="3342907" y="1148609"/>
                    <a:pt x="3368277" y="1145053"/>
                    <a:pt x="3392736" y="1138053"/>
                  </a:cubicBezTo>
                  <a:cubicBezTo>
                    <a:pt x="3421852" y="1144491"/>
                    <a:pt x="3451955" y="1147744"/>
                    <a:pt x="3482727" y="1147744"/>
                  </a:cubicBezTo>
                  <a:cubicBezTo>
                    <a:pt x="3548544" y="1147744"/>
                    <a:pt x="3611760" y="1132792"/>
                    <a:pt x="3668863" y="1103979"/>
                  </a:cubicBezTo>
                  <a:cubicBezTo>
                    <a:pt x="3681696" y="1097498"/>
                    <a:pt x="3693973" y="1090455"/>
                    <a:pt x="3705695" y="1082918"/>
                  </a:cubicBezTo>
                  <a:cubicBezTo>
                    <a:pt x="3718840" y="1090931"/>
                    <a:pt x="3732227" y="1098164"/>
                    <a:pt x="3745727" y="1104619"/>
                  </a:cubicBezTo>
                  <a:cubicBezTo>
                    <a:pt x="3800853" y="1130975"/>
                    <a:pt x="3864910" y="1147744"/>
                    <a:pt x="3932418" y="1147744"/>
                  </a:cubicBezTo>
                  <a:cubicBezTo>
                    <a:pt x="3993077" y="1147744"/>
                    <a:pt x="4082408" y="1139905"/>
                    <a:pt x="4166936" y="1087764"/>
                  </a:cubicBezTo>
                  <a:cubicBezTo>
                    <a:pt x="4226337" y="1051129"/>
                    <a:pt x="4272065" y="999515"/>
                    <a:pt x="4302698" y="938367"/>
                  </a:cubicBezTo>
                  <a:cubicBezTo>
                    <a:pt x="4311724" y="920448"/>
                    <a:pt x="4331770" y="876855"/>
                    <a:pt x="4331770" y="817585"/>
                  </a:cubicBezTo>
                  <a:cubicBezTo>
                    <a:pt x="4331770" y="795555"/>
                    <a:pt x="4329047" y="774521"/>
                    <a:pt x="4324175" y="754680"/>
                  </a:cubicBezTo>
                  <a:cubicBezTo>
                    <a:pt x="4329082" y="737954"/>
                    <a:pt x="4332360" y="720312"/>
                    <a:pt x="4333487" y="701925"/>
                  </a:cubicBezTo>
                  <a:cubicBezTo>
                    <a:pt x="4335325" y="680215"/>
                    <a:pt x="4335212" y="661257"/>
                    <a:pt x="4335212" y="653470"/>
                  </a:cubicBezTo>
                  <a:cubicBezTo>
                    <a:pt x="4335212" y="547665"/>
                    <a:pt x="4309860" y="435241"/>
                    <a:pt x="4236534" y="344250"/>
                  </a:cubicBezTo>
                  <a:cubicBezTo>
                    <a:pt x="4200829" y="299948"/>
                    <a:pt x="4156012" y="263936"/>
                    <a:pt x="4103954" y="239042"/>
                  </a:cubicBezTo>
                  <a:cubicBezTo>
                    <a:pt x="4048333" y="212453"/>
                    <a:pt x="3989817" y="201083"/>
                    <a:pt x="3933286" y="201083"/>
                  </a:cubicBezTo>
                  <a:cubicBezTo>
                    <a:pt x="3850656" y="201083"/>
                    <a:pt x="3776333" y="225034"/>
                    <a:pt x="3714192" y="264248"/>
                  </a:cubicBezTo>
                  <a:cubicBezTo>
                    <a:pt x="3666739" y="233920"/>
                    <a:pt x="3612566" y="213733"/>
                    <a:pt x="3553590" y="205401"/>
                  </a:cubicBezTo>
                  <a:cubicBezTo>
                    <a:pt x="3539735" y="178846"/>
                    <a:pt x="3521830" y="155371"/>
                    <a:pt x="3501168" y="135565"/>
                  </a:cubicBezTo>
                  <a:cubicBezTo>
                    <a:pt x="3452128" y="88538"/>
                    <a:pt x="3385297" y="60045"/>
                    <a:pt x="3302546" y="60278"/>
                  </a:cubicBezTo>
                  <a:cubicBezTo>
                    <a:pt x="3302546" y="60278"/>
                    <a:pt x="3296919" y="60529"/>
                    <a:pt x="3293295" y="60720"/>
                  </a:cubicBezTo>
                  <a:cubicBezTo>
                    <a:pt x="3283809" y="60088"/>
                    <a:pt x="3269365" y="59197"/>
                    <a:pt x="3248035" y="59197"/>
                  </a:cubicBezTo>
                  <a:cubicBezTo>
                    <a:pt x="3239972" y="59197"/>
                    <a:pt x="3231978" y="59560"/>
                    <a:pt x="3224070" y="60261"/>
                  </a:cubicBezTo>
                  <a:cubicBezTo>
                    <a:pt x="3180016" y="28419"/>
                    <a:pt x="3127196" y="7428"/>
                    <a:pt x="3069173" y="1614"/>
                  </a:cubicBezTo>
                  <a:cubicBezTo>
                    <a:pt x="2921958" y="-13131"/>
                    <a:pt x="2788112" y="74590"/>
                    <a:pt x="2738743" y="206742"/>
                  </a:cubicBezTo>
                  <a:cubicBezTo>
                    <a:pt x="2724515" y="209286"/>
                    <a:pt x="2710599" y="212660"/>
                    <a:pt x="2697038" y="216779"/>
                  </a:cubicBezTo>
                  <a:cubicBezTo>
                    <a:pt x="2681327" y="213145"/>
                    <a:pt x="2665070" y="210809"/>
                    <a:pt x="2648380" y="209900"/>
                  </a:cubicBezTo>
                  <a:cubicBezTo>
                    <a:pt x="2627102" y="208922"/>
                    <a:pt x="2607056" y="209312"/>
                    <a:pt x="2595889" y="209485"/>
                  </a:cubicBezTo>
                  <a:cubicBezTo>
                    <a:pt x="2589455" y="209589"/>
                    <a:pt x="2585337" y="209641"/>
                    <a:pt x="2581617" y="209641"/>
                  </a:cubicBezTo>
                  <a:lnTo>
                    <a:pt x="2556776" y="209641"/>
                  </a:lnTo>
                  <a:cubicBezTo>
                    <a:pt x="2524748" y="209641"/>
                    <a:pt x="2494323" y="215248"/>
                    <a:pt x="2466318" y="225207"/>
                  </a:cubicBezTo>
                  <a:cubicBezTo>
                    <a:pt x="2415336" y="208023"/>
                    <a:pt x="2363738" y="201083"/>
                    <a:pt x="2316900" y="201083"/>
                  </a:cubicBezTo>
                  <a:cubicBezTo>
                    <a:pt x="2267227" y="201083"/>
                    <a:pt x="2217901" y="208948"/>
                    <a:pt x="2170812" y="225752"/>
                  </a:cubicBezTo>
                  <a:cubicBezTo>
                    <a:pt x="2133789" y="209805"/>
                    <a:pt x="2090194" y="200772"/>
                    <a:pt x="2041744" y="205167"/>
                  </a:cubicBezTo>
                  <a:cubicBezTo>
                    <a:pt x="2030056" y="206223"/>
                    <a:pt x="2018880" y="207988"/>
                    <a:pt x="2008207" y="210316"/>
                  </a:cubicBezTo>
                  <a:cubicBezTo>
                    <a:pt x="1978537" y="203956"/>
                    <a:pt x="1946976" y="200417"/>
                    <a:pt x="1914306" y="201092"/>
                  </a:cubicBezTo>
                  <a:cubicBezTo>
                    <a:pt x="1841006" y="201871"/>
                    <a:pt x="1768504" y="222429"/>
                    <a:pt x="1706372" y="263183"/>
                  </a:cubicBezTo>
                  <a:cubicBezTo>
                    <a:pt x="1699852" y="259065"/>
                    <a:pt x="1693132" y="255093"/>
                    <a:pt x="1686204" y="251277"/>
                  </a:cubicBezTo>
                  <a:cubicBezTo>
                    <a:pt x="1642809" y="227361"/>
                    <a:pt x="1596006" y="212254"/>
                    <a:pt x="1547425" y="205392"/>
                  </a:cubicBezTo>
                  <a:cubicBezTo>
                    <a:pt x="1533570" y="178854"/>
                    <a:pt x="1515683" y="155388"/>
                    <a:pt x="1495030" y="135574"/>
                  </a:cubicBezTo>
                  <a:cubicBezTo>
                    <a:pt x="1445973" y="88512"/>
                    <a:pt x="1379115" y="60036"/>
                    <a:pt x="1296382" y="60270"/>
                  </a:cubicBezTo>
                  <a:cubicBezTo>
                    <a:pt x="1296382" y="60270"/>
                    <a:pt x="1290763" y="60521"/>
                    <a:pt x="1287139" y="60711"/>
                  </a:cubicBezTo>
                  <a:cubicBezTo>
                    <a:pt x="1277654" y="60079"/>
                    <a:pt x="1263217" y="59188"/>
                    <a:pt x="1241888" y="59188"/>
                  </a:cubicBezTo>
                  <a:cubicBezTo>
                    <a:pt x="1165788" y="59188"/>
                    <a:pt x="1098236" y="90892"/>
                    <a:pt x="1050662" y="138369"/>
                  </a:cubicBezTo>
                  <a:cubicBezTo>
                    <a:pt x="1029116" y="159871"/>
                    <a:pt x="1011107" y="185119"/>
                    <a:pt x="997694" y="213041"/>
                  </a:cubicBezTo>
                  <a:cubicBezTo>
                    <a:pt x="997347" y="213050"/>
                    <a:pt x="997052" y="213067"/>
                    <a:pt x="996784" y="213076"/>
                  </a:cubicBezTo>
                  <a:cubicBezTo>
                    <a:pt x="965925" y="213474"/>
                    <a:pt x="935553" y="219089"/>
                    <a:pt x="906880" y="229576"/>
                  </a:cubicBezTo>
                  <a:cubicBezTo>
                    <a:pt x="888516" y="185906"/>
                    <a:pt x="860016" y="151599"/>
                    <a:pt x="830866" y="126887"/>
                  </a:cubicBezTo>
                  <a:cubicBezTo>
                    <a:pt x="802548" y="103075"/>
                    <a:pt x="763818" y="80067"/>
                    <a:pt x="714830" y="69199"/>
                  </a:cubicBezTo>
                  <a:cubicBezTo>
                    <a:pt x="680859" y="61646"/>
                    <a:pt x="647252" y="61170"/>
                    <a:pt x="615657" y="66197"/>
                  </a:cubicBezTo>
                  <a:cubicBezTo>
                    <a:pt x="574863" y="55805"/>
                    <a:pt x="534667" y="51496"/>
                    <a:pt x="497523" y="51496"/>
                  </a:cubicBezTo>
                  <a:cubicBezTo>
                    <a:pt x="385639" y="51496"/>
                    <a:pt x="279054" y="90874"/>
                    <a:pt x="198289" y="164353"/>
                  </a:cubicBezTo>
                  <a:cubicBezTo>
                    <a:pt x="156991" y="201922"/>
                    <a:pt x="122986" y="248032"/>
                    <a:pt x="99671" y="300727"/>
                  </a:cubicBezTo>
                  <a:cubicBezTo>
                    <a:pt x="77562" y="350688"/>
                    <a:pt x="65605" y="405398"/>
                    <a:pt x="65605" y="461995"/>
                  </a:cubicBezTo>
                  <a:cubicBezTo>
                    <a:pt x="65605" y="511099"/>
                    <a:pt x="74700" y="561743"/>
                    <a:pt x="94087" y="610509"/>
                  </a:cubicBezTo>
                  <a:cubicBezTo>
                    <a:pt x="85218" y="620261"/>
                    <a:pt x="77406" y="628853"/>
                    <a:pt x="77276" y="628992"/>
                  </a:cubicBezTo>
                  <a:cubicBezTo>
                    <a:pt x="55773" y="652726"/>
                    <a:pt x="14476" y="704477"/>
                    <a:pt x="2961" y="781071"/>
                  </a:cubicBezTo>
                  <a:cubicBezTo>
                    <a:pt x="-3056" y="821089"/>
                    <a:pt x="-420" y="865650"/>
                    <a:pt x="15663" y="910185"/>
                  </a:cubicBezTo>
                  <a:cubicBezTo>
                    <a:pt x="33004" y="958190"/>
                    <a:pt x="61634" y="994307"/>
                    <a:pt x="90827" y="1020377"/>
                  </a:cubicBezTo>
                  <a:cubicBezTo>
                    <a:pt x="129515" y="1054676"/>
                    <a:pt x="180289" y="1080089"/>
                    <a:pt x="238303" y="1086838"/>
                  </a:cubicBezTo>
                  <a:cubicBezTo>
                    <a:pt x="253910" y="1095863"/>
                    <a:pt x="270479" y="1104221"/>
                    <a:pt x="288071" y="1111688"/>
                  </a:cubicBezTo>
                  <a:close/>
                </a:path>
              </a:pathLst>
            </a:custGeom>
            <a:solidFill>
              <a:schemeClr val="accent3"/>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nvGrpSpPr>
            <p:cNvPr id="1138" name="Google Shape;1138;p12"/>
            <p:cNvGrpSpPr/>
            <p:nvPr/>
          </p:nvGrpSpPr>
          <p:grpSpPr>
            <a:xfrm>
              <a:off x="630109" y="8326342"/>
              <a:ext cx="3853420" cy="666003"/>
              <a:chOff x="630109" y="8326342"/>
              <a:chExt cx="3853420" cy="666003"/>
            </a:xfrm>
          </p:grpSpPr>
          <p:sp>
            <p:nvSpPr>
              <p:cNvPr id="1139" name="Google Shape;1139;p12"/>
              <p:cNvSpPr/>
              <p:nvPr/>
            </p:nvSpPr>
            <p:spPr>
              <a:xfrm>
                <a:off x="630109" y="8376069"/>
                <a:ext cx="445471" cy="615402"/>
              </a:xfrm>
              <a:custGeom>
                <a:avLst/>
                <a:gdLst/>
                <a:ahLst/>
                <a:cxnLst/>
                <a:rect l="l" t="t" r="r" b="b"/>
                <a:pathLst>
                  <a:path w="445471" h="615402" extrusionOk="0">
                    <a:moveTo>
                      <a:pt x="385101" y="30760"/>
                    </a:moveTo>
                    <a:lnTo>
                      <a:pt x="379959" y="36756"/>
                    </a:lnTo>
                    <a:cubicBezTo>
                      <a:pt x="343985" y="11101"/>
                      <a:pt x="299445" y="0"/>
                      <a:pt x="256622" y="0"/>
                    </a:cubicBezTo>
                    <a:cubicBezTo>
                      <a:pt x="146126" y="0"/>
                      <a:pt x="65613" y="76931"/>
                      <a:pt x="65613" y="170085"/>
                    </a:cubicBezTo>
                    <a:cubicBezTo>
                      <a:pt x="65613" y="221378"/>
                      <a:pt x="90453" y="277794"/>
                      <a:pt x="149560" y="313685"/>
                    </a:cubicBezTo>
                    <a:cubicBezTo>
                      <a:pt x="168401" y="325651"/>
                      <a:pt x="194091" y="335057"/>
                      <a:pt x="265189" y="360695"/>
                    </a:cubicBezTo>
                    <a:cubicBezTo>
                      <a:pt x="333711" y="385484"/>
                      <a:pt x="348260" y="426507"/>
                      <a:pt x="348260" y="460693"/>
                    </a:cubicBezTo>
                    <a:cubicBezTo>
                      <a:pt x="348260" y="523088"/>
                      <a:pt x="301154" y="555570"/>
                      <a:pt x="230056" y="555570"/>
                    </a:cubicBezTo>
                    <a:cubicBezTo>
                      <a:pt x="179525" y="555570"/>
                      <a:pt x="139268" y="539337"/>
                      <a:pt x="99011" y="494889"/>
                    </a:cubicBezTo>
                    <a:lnTo>
                      <a:pt x="100728" y="493175"/>
                    </a:lnTo>
                    <a:cubicBezTo>
                      <a:pt x="117002" y="475230"/>
                      <a:pt x="122993" y="457284"/>
                      <a:pt x="106719" y="442748"/>
                    </a:cubicBezTo>
                    <a:cubicBezTo>
                      <a:pt x="91303" y="429059"/>
                      <a:pt x="73321" y="434207"/>
                      <a:pt x="57038" y="452153"/>
                    </a:cubicBezTo>
                    <a:lnTo>
                      <a:pt x="15073" y="498298"/>
                    </a:lnTo>
                    <a:cubicBezTo>
                      <a:pt x="-1202" y="516261"/>
                      <a:pt x="-6335" y="534206"/>
                      <a:pt x="9931" y="548743"/>
                    </a:cubicBezTo>
                    <a:cubicBezTo>
                      <a:pt x="25347" y="562414"/>
                      <a:pt x="43338" y="556435"/>
                      <a:pt x="58754" y="539337"/>
                    </a:cubicBezTo>
                    <a:cubicBezTo>
                      <a:pt x="104144" y="586347"/>
                      <a:pt x="156392" y="615403"/>
                      <a:pt x="228339" y="615403"/>
                    </a:cubicBezTo>
                    <a:cubicBezTo>
                      <a:pt x="330269" y="615403"/>
                      <a:pt x="408207" y="557283"/>
                      <a:pt x="408207" y="459845"/>
                    </a:cubicBezTo>
                    <a:cubicBezTo>
                      <a:pt x="408207" y="405991"/>
                      <a:pt x="384225" y="341027"/>
                      <a:pt x="284870" y="304271"/>
                    </a:cubicBezTo>
                    <a:cubicBezTo>
                      <a:pt x="209498" y="276920"/>
                      <a:pt x="195799" y="271789"/>
                      <a:pt x="181233" y="262383"/>
                    </a:cubicBezTo>
                    <a:cubicBezTo>
                      <a:pt x="146118" y="240172"/>
                      <a:pt x="125569" y="210242"/>
                      <a:pt x="125569" y="171790"/>
                    </a:cubicBezTo>
                    <a:cubicBezTo>
                      <a:pt x="125569" y="112805"/>
                      <a:pt x="173525" y="59816"/>
                      <a:pt x="261755" y="59816"/>
                    </a:cubicBezTo>
                    <a:cubicBezTo>
                      <a:pt x="298578" y="59816"/>
                      <a:pt x="319145" y="69221"/>
                      <a:pt x="341410" y="83758"/>
                    </a:cubicBezTo>
                    <a:cubicBezTo>
                      <a:pt x="326844" y="103417"/>
                      <a:pt x="328561" y="117936"/>
                      <a:pt x="341410" y="129054"/>
                    </a:cubicBezTo>
                    <a:cubicBezTo>
                      <a:pt x="356826" y="141869"/>
                      <a:pt x="374818" y="136747"/>
                      <a:pt x="391092" y="117088"/>
                    </a:cubicBezTo>
                    <a:lnTo>
                      <a:pt x="431349" y="69230"/>
                    </a:lnTo>
                    <a:cubicBezTo>
                      <a:pt x="446765" y="50419"/>
                      <a:pt x="451898" y="33321"/>
                      <a:pt x="434774" y="18802"/>
                    </a:cubicBezTo>
                    <a:cubicBezTo>
                      <a:pt x="418508" y="5122"/>
                      <a:pt x="401375" y="11101"/>
                      <a:pt x="385101" y="3076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0" name="Google Shape;1140;p12"/>
              <p:cNvSpPr/>
              <p:nvPr/>
            </p:nvSpPr>
            <p:spPr>
              <a:xfrm>
                <a:off x="1080368" y="8533812"/>
                <a:ext cx="512188" cy="457660"/>
              </a:xfrm>
              <a:custGeom>
                <a:avLst/>
                <a:gdLst/>
                <a:ahLst/>
                <a:cxnLst/>
                <a:rect l="l" t="t" r="r" b="b"/>
                <a:pathLst>
                  <a:path w="512188" h="457660" extrusionOk="0">
                    <a:moveTo>
                      <a:pt x="482206" y="320066"/>
                    </a:moveTo>
                    <a:cubicBezTo>
                      <a:pt x="465073" y="320066"/>
                      <a:pt x="452224" y="333754"/>
                      <a:pt x="452224" y="349130"/>
                    </a:cubicBezTo>
                    <a:cubicBezTo>
                      <a:pt x="452224" y="357670"/>
                      <a:pt x="453082" y="364514"/>
                      <a:pt x="453082" y="370485"/>
                    </a:cubicBezTo>
                    <a:cubicBezTo>
                      <a:pt x="453082" y="388447"/>
                      <a:pt x="449657" y="396988"/>
                      <a:pt x="434241" y="397836"/>
                    </a:cubicBezTo>
                    <a:cubicBezTo>
                      <a:pt x="415400" y="398701"/>
                      <a:pt x="414542" y="382451"/>
                      <a:pt x="411117" y="353404"/>
                    </a:cubicBezTo>
                    <a:cubicBezTo>
                      <a:pt x="410259" y="343134"/>
                      <a:pt x="409400" y="312365"/>
                      <a:pt x="409400" y="273047"/>
                    </a:cubicBezTo>
                    <a:cubicBezTo>
                      <a:pt x="409400" y="225189"/>
                      <a:pt x="410259" y="167917"/>
                      <a:pt x="411117" y="124317"/>
                    </a:cubicBezTo>
                    <a:cubicBezTo>
                      <a:pt x="411967" y="105523"/>
                      <a:pt x="411967" y="87577"/>
                      <a:pt x="411967" y="70480"/>
                    </a:cubicBezTo>
                    <a:cubicBezTo>
                      <a:pt x="411967" y="55095"/>
                      <a:pt x="412825" y="36284"/>
                      <a:pt x="406825" y="20900"/>
                    </a:cubicBezTo>
                    <a:cubicBezTo>
                      <a:pt x="402551" y="9781"/>
                      <a:pt x="392259" y="2954"/>
                      <a:pt x="380277" y="2089"/>
                    </a:cubicBezTo>
                    <a:cubicBezTo>
                      <a:pt x="365710" y="1241"/>
                      <a:pt x="316037" y="3802"/>
                      <a:pt x="309188" y="3802"/>
                    </a:cubicBezTo>
                    <a:cubicBezTo>
                      <a:pt x="292055" y="3802"/>
                      <a:pt x="279214" y="17474"/>
                      <a:pt x="279214" y="33715"/>
                    </a:cubicBezTo>
                    <a:cubicBezTo>
                      <a:pt x="279214" y="50812"/>
                      <a:pt x="292055" y="63627"/>
                      <a:pt x="309188" y="63627"/>
                    </a:cubicBezTo>
                    <a:cubicBezTo>
                      <a:pt x="316896" y="63627"/>
                      <a:pt x="327170" y="63627"/>
                      <a:pt x="352011" y="61914"/>
                    </a:cubicBezTo>
                    <a:cubicBezTo>
                      <a:pt x="351153" y="81572"/>
                      <a:pt x="350303" y="131152"/>
                      <a:pt x="350303" y="185854"/>
                    </a:cubicBezTo>
                    <a:cubicBezTo>
                      <a:pt x="343444" y="296115"/>
                      <a:pt x="317754" y="397827"/>
                      <a:pt x="215833" y="397827"/>
                    </a:cubicBezTo>
                    <a:cubicBezTo>
                      <a:pt x="143886" y="397827"/>
                      <a:pt x="134461" y="307234"/>
                      <a:pt x="134461" y="202952"/>
                    </a:cubicBezTo>
                    <a:lnTo>
                      <a:pt x="135319" y="134579"/>
                    </a:lnTo>
                    <a:cubicBezTo>
                      <a:pt x="135319" y="99518"/>
                      <a:pt x="134461" y="63627"/>
                      <a:pt x="131895" y="27736"/>
                    </a:cubicBezTo>
                    <a:cubicBezTo>
                      <a:pt x="130187" y="15769"/>
                      <a:pt x="120762" y="1233"/>
                      <a:pt x="102779" y="385"/>
                    </a:cubicBezTo>
                    <a:cubicBezTo>
                      <a:pt x="52239" y="-481"/>
                      <a:pt x="42823" y="385"/>
                      <a:pt x="33399" y="385"/>
                    </a:cubicBezTo>
                    <a:cubicBezTo>
                      <a:pt x="16274" y="385"/>
                      <a:pt x="0" y="12334"/>
                      <a:pt x="0" y="30297"/>
                    </a:cubicBezTo>
                    <a:cubicBezTo>
                      <a:pt x="0" y="45681"/>
                      <a:pt x="11124" y="58496"/>
                      <a:pt x="26549" y="60209"/>
                    </a:cubicBezTo>
                    <a:cubicBezTo>
                      <a:pt x="31690" y="61057"/>
                      <a:pt x="37682" y="61057"/>
                      <a:pt x="44531" y="61057"/>
                    </a:cubicBezTo>
                    <a:lnTo>
                      <a:pt x="73655" y="60209"/>
                    </a:lnTo>
                    <a:cubicBezTo>
                      <a:pt x="74505" y="84999"/>
                      <a:pt x="75363" y="109789"/>
                      <a:pt x="75363" y="134579"/>
                    </a:cubicBezTo>
                    <a:lnTo>
                      <a:pt x="74505" y="202104"/>
                    </a:lnTo>
                    <a:cubicBezTo>
                      <a:pt x="74505" y="383316"/>
                      <a:pt x="117337" y="457660"/>
                      <a:pt x="215833" y="457660"/>
                    </a:cubicBezTo>
                    <a:cubicBezTo>
                      <a:pt x="280922" y="457660"/>
                      <a:pt x="324604" y="426043"/>
                      <a:pt x="353728" y="378168"/>
                    </a:cubicBezTo>
                    <a:cubicBezTo>
                      <a:pt x="356303" y="396979"/>
                      <a:pt x="362294" y="414925"/>
                      <a:pt x="375144" y="430309"/>
                    </a:cubicBezTo>
                    <a:cubicBezTo>
                      <a:pt x="388852" y="447407"/>
                      <a:pt x="412825" y="457660"/>
                      <a:pt x="435949" y="457660"/>
                    </a:cubicBezTo>
                    <a:cubicBezTo>
                      <a:pt x="441100" y="457660"/>
                      <a:pt x="446232" y="456812"/>
                      <a:pt x="451374" y="455964"/>
                    </a:cubicBezTo>
                    <a:cubicBezTo>
                      <a:pt x="498481" y="447407"/>
                      <a:pt x="512188" y="406384"/>
                      <a:pt x="512188" y="356813"/>
                    </a:cubicBezTo>
                    <a:lnTo>
                      <a:pt x="512188" y="346560"/>
                    </a:lnTo>
                    <a:cubicBezTo>
                      <a:pt x="510463" y="331184"/>
                      <a:pt x="497613" y="320066"/>
                      <a:pt x="482206" y="32006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1" name="Google Shape;1141;p12"/>
              <p:cNvSpPr/>
              <p:nvPr/>
            </p:nvSpPr>
            <p:spPr>
              <a:xfrm>
                <a:off x="1601166" y="8383761"/>
                <a:ext cx="455648" cy="608584"/>
              </a:xfrm>
              <a:custGeom>
                <a:avLst/>
                <a:gdLst/>
                <a:ahLst/>
                <a:cxnLst/>
                <a:rect l="l" t="t" r="r" b="b"/>
                <a:pathLst>
                  <a:path w="455648" h="608584" extrusionOk="0">
                    <a:moveTo>
                      <a:pt x="273214" y="141886"/>
                    </a:moveTo>
                    <a:cubicBezTo>
                      <a:pt x="204691" y="141886"/>
                      <a:pt x="156735" y="172655"/>
                      <a:pt x="125895" y="216256"/>
                    </a:cubicBezTo>
                    <a:lnTo>
                      <a:pt x="125895" y="109404"/>
                    </a:lnTo>
                    <a:cubicBezTo>
                      <a:pt x="125895" y="78635"/>
                      <a:pt x="125895" y="54702"/>
                      <a:pt x="125036" y="29912"/>
                    </a:cubicBezTo>
                    <a:cubicBezTo>
                      <a:pt x="125036" y="13680"/>
                      <a:pt x="111328" y="848"/>
                      <a:pt x="95063" y="848"/>
                    </a:cubicBezTo>
                    <a:lnTo>
                      <a:pt x="75363" y="1713"/>
                    </a:lnTo>
                    <a:cubicBezTo>
                      <a:pt x="62522" y="1713"/>
                      <a:pt x="54814" y="0"/>
                      <a:pt x="29974" y="0"/>
                    </a:cubicBezTo>
                    <a:cubicBezTo>
                      <a:pt x="13699" y="0"/>
                      <a:pt x="0" y="13689"/>
                      <a:pt x="0" y="30769"/>
                    </a:cubicBezTo>
                    <a:cubicBezTo>
                      <a:pt x="0" y="46171"/>
                      <a:pt x="12841" y="59833"/>
                      <a:pt x="28257" y="59833"/>
                    </a:cubicBezTo>
                    <a:cubicBezTo>
                      <a:pt x="47106" y="60681"/>
                      <a:pt x="57381" y="61546"/>
                      <a:pt x="65947" y="61546"/>
                    </a:cubicBezTo>
                    <a:lnTo>
                      <a:pt x="65947" y="403439"/>
                    </a:lnTo>
                    <a:cubicBezTo>
                      <a:pt x="65947" y="425667"/>
                      <a:pt x="66797" y="464137"/>
                      <a:pt x="67655" y="500876"/>
                    </a:cubicBezTo>
                    <a:cubicBezTo>
                      <a:pt x="68514" y="533376"/>
                      <a:pt x="69363" y="564136"/>
                      <a:pt x="69363" y="578672"/>
                    </a:cubicBezTo>
                    <a:cubicBezTo>
                      <a:pt x="69363" y="595770"/>
                      <a:pt x="83071" y="608584"/>
                      <a:pt x="99337" y="608584"/>
                    </a:cubicBezTo>
                    <a:cubicBezTo>
                      <a:pt x="116470" y="608584"/>
                      <a:pt x="129319" y="595770"/>
                      <a:pt x="129319" y="578672"/>
                    </a:cubicBezTo>
                    <a:cubicBezTo>
                      <a:pt x="129319" y="569267"/>
                      <a:pt x="129319" y="553017"/>
                      <a:pt x="128461" y="535071"/>
                    </a:cubicBezTo>
                    <a:cubicBezTo>
                      <a:pt x="157576" y="576959"/>
                      <a:pt x="201258" y="607719"/>
                      <a:pt x="264648" y="607719"/>
                    </a:cubicBezTo>
                    <a:cubicBezTo>
                      <a:pt x="386268" y="607719"/>
                      <a:pt x="455648" y="493184"/>
                      <a:pt x="455648" y="369261"/>
                    </a:cubicBezTo>
                    <a:cubicBezTo>
                      <a:pt x="455648" y="271806"/>
                      <a:pt x="412825" y="141886"/>
                      <a:pt x="273214" y="141886"/>
                    </a:cubicBezTo>
                    <a:close/>
                    <a:moveTo>
                      <a:pt x="262939" y="547886"/>
                    </a:moveTo>
                    <a:cubicBezTo>
                      <a:pt x="178143" y="547886"/>
                      <a:pt x="127611" y="462415"/>
                      <a:pt x="125895" y="370957"/>
                    </a:cubicBezTo>
                    <a:lnTo>
                      <a:pt x="125895" y="361551"/>
                    </a:lnTo>
                    <a:cubicBezTo>
                      <a:pt x="127603" y="269236"/>
                      <a:pt x="181559" y="201719"/>
                      <a:pt x="266364" y="201719"/>
                    </a:cubicBezTo>
                    <a:cubicBezTo>
                      <a:pt x="363144" y="201719"/>
                      <a:pt x="395692" y="288056"/>
                      <a:pt x="395692" y="365834"/>
                    </a:cubicBezTo>
                    <a:cubicBezTo>
                      <a:pt x="395692" y="455580"/>
                      <a:pt x="352019" y="547886"/>
                      <a:pt x="262939"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2" name="Google Shape;1142;p12"/>
              <p:cNvSpPr/>
              <p:nvPr/>
            </p:nvSpPr>
            <p:spPr>
              <a:xfrm>
                <a:off x="2103582" y="8525605"/>
                <a:ext cx="380124" cy="465888"/>
              </a:xfrm>
              <a:custGeom>
                <a:avLst/>
                <a:gdLst/>
                <a:ahLst/>
                <a:cxnLst/>
                <a:rect l="l" t="t" r="r" b="b"/>
                <a:pathLst>
                  <a:path w="380124" h="465888" extrusionOk="0">
                    <a:moveTo>
                      <a:pt x="369552" y="10296"/>
                    </a:moveTo>
                    <a:cubicBezTo>
                      <a:pt x="354136" y="-2519"/>
                      <a:pt x="337003" y="1755"/>
                      <a:pt x="319870" y="22262"/>
                    </a:cubicBezTo>
                    <a:lnTo>
                      <a:pt x="312162" y="31668"/>
                    </a:lnTo>
                    <a:cubicBezTo>
                      <a:pt x="284755" y="14570"/>
                      <a:pt x="243649" y="-814"/>
                      <a:pt x="202525" y="33"/>
                    </a:cubicBezTo>
                    <a:cubicBezTo>
                      <a:pt x="122869" y="881"/>
                      <a:pt x="66330" y="57305"/>
                      <a:pt x="68055" y="133380"/>
                    </a:cubicBezTo>
                    <a:cubicBezTo>
                      <a:pt x="68905" y="202618"/>
                      <a:pt x="117737" y="235948"/>
                      <a:pt x="180259" y="262451"/>
                    </a:cubicBezTo>
                    <a:cubicBezTo>
                      <a:pt x="198242" y="269278"/>
                      <a:pt x="215374" y="276122"/>
                      <a:pt x="229941" y="287241"/>
                    </a:cubicBezTo>
                    <a:cubicBezTo>
                      <a:pt x="252215" y="301760"/>
                      <a:pt x="265056" y="323132"/>
                      <a:pt x="265056" y="344513"/>
                    </a:cubicBezTo>
                    <a:cubicBezTo>
                      <a:pt x="265923" y="385535"/>
                      <a:pt x="232507" y="406907"/>
                      <a:pt x="193976" y="407755"/>
                    </a:cubicBezTo>
                    <a:cubicBezTo>
                      <a:pt x="153719" y="408603"/>
                      <a:pt x="121161" y="384679"/>
                      <a:pt x="101471" y="359023"/>
                    </a:cubicBezTo>
                    <a:lnTo>
                      <a:pt x="103170" y="357328"/>
                    </a:lnTo>
                    <a:cubicBezTo>
                      <a:pt x="122869" y="338517"/>
                      <a:pt x="125444" y="321419"/>
                      <a:pt x="110878" y="307748"/>
                    </a:cubicBezTo>
                    <a:cubicBezTo>
                      <a:pt x="97179" y="293211"/>
                      <a:pt x="80046" y="295781"/>
                      <a:pt x="60347" y="315440"/>
                    </a:cubicBezTo>
                    <a:lnTo>
                      <a:pt x="17524" y="359023"/>
                    </a:lnTo>
                    <a:cubicBezTo>
                      <a:pt x="-2176" y="378682"/>
                      <a:pt x="-5600" y="395780"/>
                      <a:pt x="8949" y="409468"/>
                    </a:cubicBezTo>
                    <a:cubicBezTo>
                      <a:pt x="22665" y="423140"/>
                      <a:pt x="40648" y="420570"/>
                      <a:pt x="59497" y="401776"/>
                    </a:cubicBezTo>
                    <a:lnTo>
                      <a:pt x="59497" y="400911"/>
                    </a:lnTo>
                    <a:cubicBezTo>
                      <a:pt x="94612" y="441085"/>
                      <a:pt x="140002" y="466740"/>
                      <a:pt x="193967" y="465866"/>
                    </a:cubicBezTo>
                    <a:cubicBezTo>
                      <a:pt x="268489" y="465019"/>
                      <a:pt x="326720" y="414591"/>
                      <a:pt x="325003" y="343639"/>
                    </a:cubicBezTo>
                    <a:cubicBezTo>
                      <a:pt x="324153" y="304313"/>
                      <a:pt x="303605" y="265860"/>
                      <a:pt x="265047" y="240223"/>
                    </a:cubicBezTo>
                    <a:cubicBezTo>
                      <a:pt x="245348" y="225686"/>
                      <a:pt x="223941" y="217129"/>
                      <a:pt x="203374" y="209436"/>
                    </a:cubicBezTo>
                    <a:cubicBezTo>
                      <a:pt x="165693" y="193204"/>
                      <a:pt x="128878" y="172697"/>
                      <a:pt x="128002" y="130810"/>
                    </a:cubicBezTo>
                    <a:cubicBezTo>
                      <a:pt x="127153" y="89770"/>
                      <a:pt x="157976" y="59858"/>
                      <a:pt x="202525" y="59010"/>
                    </a:cubicBezTo>
                    <a:cubicBezTo>
                      <a:pt x="223074" y="59010"/>
                      <a:pt x="248781" y="64141"/>
                      <a:pt x="273622" y="77804"/>
                    </a:cubicBezTo>
                    <a:cubicBezTo>
                      <a:pt x="262481" y="95766"/>
                      <a:pt x="263348" y="110286"/>
                      <a:pt x="276189" y="120556"/>
                    </a:cubicBezTo>
                    <a:cubicBezTo>
                      <a:pt x="291605" y="133371"/>
                      <a:pt x="308737" y="129097"/>
                      <a:pt x="325870" y="108590"/>
                    </a:cubicBezTo>
                    <a:lnTo>
                      <a:pt x="366127" y="60706"/>
                    </a:lnTo>
                    <a:cubicBezTo>
                      <a:pt x="383269" y="40216"/>
                      <a:pt x="384968" y="22262"/>
                      <a:pt x="369552" y="1029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3" name="Google Shape;1143;p12"/>
              <p:cNvSpPr/>
              <p:nvPr/>
            </p:nvSpPr>
            <p:spPr>
              <a:xfrm>
                <a:off x="2517683" y="8525656"/>
                <a:ext cx="351169" cy="465832"/>
              </a:xfrm>
              <a:custGeom>
                <a:avLst/>
                <a:gdLst/>
                <a:ahLst/>
                <a:cxnLst/>
                <a:rect l="l" t="t" r="r" b="b"/>
                <a:pathLst>
                  <a:path w="351169" h="465832" extrusionOk="0">
                    <a:moveTo>
                      <a:pt x="291222" y="304279"/>
                    </a:moveTo>
                    <a:cubicBezTo>
                      <a:pt x="291222" y="382923"/>
                      <a:pt x="245833" y="406000"/>
                      <a:pt x="195284" y="406000"/>
                    </a:cubicBezTo>
                    <a:cubicBezTo>
                      <a:pt x="113080" y="406000"/>
                      <a:pt x="59965" y="346167"/>
                      <a:pt x="59965" y="231632"/>
                    </a:cubicBezTo>
                    <a:cubicBezTo>
                      <a:pt x="59965" y="137603"/>
                      <a:pt x="95947" y="59824"/>
                      <a:pt x="190151" y="59824"/>
                    </a:cubicBezTo>
                    <a:cubicBezTo>
                      <a:pt x="233841" y="59824"/>
                      <a:pt x="268107" y="76922"/>
                      <a:pt x="279231" y="90611"/>
                    </a:cubicBezTo>
                    <a:cubicBezTo>
                      <a:pt x="303222" y="121379"/>
                      <a:pt x="349462" y="85462"/>
                      <a:pt x="325488" y="52141"/>
                    </a:cubicBezTo>
                    <a:cubicBezTo>
                      <a:pt x="293789" y="16250"/>
                      <a:pt x="238974" y="0"/>
                      <a:pt x="188443" y="0"/>
                    </a:cubicBezTo>
                    <a:cubicBezTo>
                      <a:pt x="61681" y="0"/>
                      <a:pt x="0" y="104282"/>
                      <a:pt x="0" y="230784"/>
                    </a:cubicBezTo>
                    <a:cubicBezTo>
                      <a:pt x="0" y="359855"/>
                      <a:pt x="64239" y="465833"/>
                      <a:pt x="193576" y="465833"/>
                    </a:cubicBezTo>
                    <a:cubicBezTo>
                      <a:pt x="292064" y="465833"/>
                      <a:pt x="351170" y="404304"/>
                      <a:pt x="351170" y="305153"/>
                    </a:cubicBezTo>
                    <a:cubicBezTo>
                      <a:pt x="351179" y="265818"/>
                      <a:pt x="291222" y="265818"/>
                      <a:pt x="291222" y="304279"/>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4" name="Google Shape;1144;p12"/>
              <p:cNvSpPr/>
              <p:nvPr/>
            </p:nvSpPr>
            <p:spPr>
              <a:xfrm>
                <a:off x="2916037" y="8525648"/>
                <a:ext cx="398259" cy="458140"/>
              </a:xfrm>
              <a:custGeom>
                <a:avLst/>
                <a:gdLst/>
                <a:ahLst/>
                <a:cxnLst/>
                <a:rect l="l" t="t" r="r" b="b"/>
                <a:pathLst>
                  <a:path w="398259" h="458140" extrusionOk="0">
                    <a:moveTo>
                      <a:pt x="275772" y="0"/>
                    </a:moveTo>
                    <a:cubicBezTo>
                      <a:pt x="220108" y="0"/>
                      <a:pt x="168709" y="38470"/>
                      <a:pt x="142169" y="100873"/>
                    </a:cubicBezTo>
                    <a:lnTo>
                      <a:pt x="139603" y="36765"/>
                    </a:lnTo>
                    <a:cubicBezTo>
                      <a:pt x="138736" y="21381"/>
                      <a:pt x="125886" y="9414"/>
                      <a:pt x="110479" y="8566"/>
                    </a:cubicBezTo>
                    <a:cubicBezTo>
                      <a:pt x="91647" y="7701"/>
                      <a:pt x="72797" y="8566"/>
                      <a:pt x="54815" y="8566"/>
                    </a:cubicBezTo>
                    <a:lnTo>
                      <a:pt x="29974" y="8566"/>
                    </a:lnTo>
                    <a:cubicBezTo>
                      <a:pt x="13691" y="8566"/>
                      <a:pt x="0" y="22237"/>
                      <a:pt x="0" y="38478"/>
                    </a:cubicBezTo>
                    <a:cubicBezTo>
                      <a:pt x="0" y="55559"/>
                      <a:pt x="13699" y="68391"/>
                      <a:pt x="29974" y="68391"/>
                    </a:cubicBezTo>
                    <a:lnTo>
                      <a:pt x="81355" y="68391"/>
                    </a:lnTo>
                    <a:cubicBezTo>
                      <a:pt x="83072" y="109413"/>
                      <a:pt x="83072" y="158136"/>
                      <a:pt x="83072" y="200023"/>
                    </a:cubicBezTo>
                    <a:lnTo>
                      <a:pt x="83072" y="397468"/>
                    </a:lnTo>
                    <a:lnTo>
                      <a:pt x="43664" y="397468"/>
                    </a:lnTo>
                    <a:cubicBezTo>
                      <a:pt x="27399" y="397468"/>
                      <a:pt x="13691" y="410283"/>
                      <a:pt x="13691" y="427381"/>
                    </a:cubicBezTo>
                    <a:cubicBezTo>
                      <a:pt x="13691" y="443613"/>
                      <a:pt x="27407" y="457293"/>
                      <a:pt x="43664" y="457293"/>
                    </a:cubicBezTo>
                    <a:cubicBezTo>
                      <a:pt x="52240" y="457293"/>
                      <a:pt x="165293" y="457293"/>
                      <a:pt x="184143" y="458141"/>
                    </a:cubicBezTo>
                    <a:cubicBezTo>
                      <a:pt x="201276" y="458141"/>
                      <a:pt x="214116" y="444470"/>
                      <a:pt x="214116" y="427372"/>
                    </a:cubicBezTo>
                    <a:cubicBezTo>
                      <a:pt x="214116" y="411122"/>
                      <a:pt x="201276" y="397460"/>
                      <a:pt x="184143" y="397460"/>
                    </a:cubicBezTo>
                    <a:lnTo>
                      <a:pt x="151594" y="398308"/>
                    </a:lnTo>
                    <a:lnTo>
                      <a:pt x="143019" y="398308"/>
                    </a:lnTo>
                    <a:lnTo>
                      <a:pt x="143019" y="244455"/>
                    </a:lnTo>
                    <a:cubicBezTo>
                      <a:pt x="145585" y="148730"/>
                      <a:pt x="226116" y="59833"/>
                      <a:pt x="275772" y="59833"/>
                    </a:cubicBezTo>
                    <a:cubicBezTo>
                      <a:pt x="309188" y="59833"/>
                      <a:pt x="336595" y="80340"/>
                      <a:pt x="338312" y="112822"/>
                    </a:cubicBezTo>
                    <a:cubicBezTo>
                      <a:pt x="339161" y="129072"/>
                      <a:pt x="352011" y="141886"/>
                      <a:pt x="368285" y="141886"/>
                    </a:cubicBezTo>
                    <a:cubicBezTo>
                      <a:pt x="384551" y="141886"/>
                      <a:pt x="398259" y="128215"/>
                      <a:pt x="398259" y="111974"/>
                    </a:cubicBezTo>
                    <a:cubicBezTo>
                      <a:pt x="398268" y="46162"/>
                      <a:pt x="334029" y="0"/>
                      <a:pt x="275772" y="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5" name="Google Shape;1145;p12"/>
              <p:cNvSpPr/>
              <p:nvPr/>
            </p:nvSpPr>
            <p:spPr>
              <a:xfrm>
                <a:off x="3349506" y="8326342"/>
                <a:ext cx="154901" cy="153562"/>
              </a:xfrm>
              <a:custGeom>
                <a:avLst/>
                <a:gdLst/>
                <a:ahLst/>
                <a:cxnLst/>
                <a:rect l="l" t="t" r="r" b="b"/>
                <a:pathLst>
                  <a:path w="154901" h="153562" extrusionOk="0">
                    <a:moveTo>
                      <a:pt x="35047" y="141186"/>
                    </a:moveTo>
                    <a:cubicBezTo>
                      <a:pt x="50463" y="152287"/>
                      <a:pt x="70162" y="155722"/>
                      <a:pt x="90711" y="152287"/>
                    </a:cubicBezTo>
                    <a:cubicBezTo>
                      <a:pt x="131835" y="145443"/>
                      <a:pt x="160092" y="106142"/>
                      <a:pt x="154100" y="65103"/>
                    </a:cubicBezTo>
                    <a:cubicBezTo>
                      <a:pt x="147242" y="23215"/>
                      <a:pt x="107844" y="-5832"/>
                      <a:pt x="65870" y="995"/>
                    </a:cubicBezTo>
                    <a:cubicBezTo>
                      <a:pt x="23914" y="7839"/>
                      <a:pt x="-5210" y="46309"/>
                      <a:pt x="781" y="87331"/>
                    </a:cubicBezTo>
                    <a:cubicBezTo>
                      <a:pt x="5073" y="109560"/>
                      <a:pt x="17064" y="129219"/>
                      <a:pt x="35047" y="141186"/>
                    </a:cubicBezTo>
                    <a:close/>
                    <a:moveTo>
                      <a:pt x="72737" y="52288"/>
                    </a:moveTo>
                    <a:cubicBezTo>
                      <a:pt x="89020" y="49727"/>
                      <a:pt x="101861" y="57419"/>
                      <a:pt x="104436" y="71947"/>
                    </a:cubicBezTo>
                    <a:cubicBezTo>
                      <a:pt x="106153" y="87331"/>
                      <a:pt x="96728" y="99298"/>
                      <a:pt x="80445" y="101859"/>
                    </a:cubicBezTo>
                    <a:cubicBezTo>
                      <a:pt x="65029" y="104420"/>
                      <a:pt x="52188" y="95015"/>
                      <a:pt x="49613" y="79631"/>
                    </a:cubicBezTo>
                    <a:cubicBezTo>
                      <a:pt x="47896" y="65959"/>
                      <a:pt x="57321" y="54001"/>
                      <a:pt x="72737" y="52288"/>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6" name="Google Shape;1146;p12"/>
              <p:cNvSpPr/>
              <p:nvPr/>
            </p:nvSpPr>
            <p:spPr>
              <a:xfrm>
                <a:off x="3335746" y="8534214"/>
                <a:ext cx="238107" cy="449574"/>
              </a:xfrm>
              <a:custGeom>
                <a:avLst/>
                <a:gdLst/>
                <a:ahLst/>
                <a:cxnLst/>
                <a:rect l="l" t="t" r="r" b="b"/>
                <a:pathLst>
                  <a:path w="238107" h="449574" extrusionOk="0">
                    <a:moveTo>
                      <a:pt x="208125" y="389750"/>
                    </a:moveTo>
                    <a:lnTo>
                      <a:pt x="145603" y="389750"/>
                    </a:lnTo>
                    <a:lnTo>
                      <a:pt x="147319" y="158967"/>
                    </a:lnTo>
                    <a:cubicBezTo>
                      <a:pt x="147319" y="69221"/>
                      <a:pt x="145603" y="59833"/>
                      <a:pt x="144753" y="47858"/>
                    </a:cubicBezTo>
                    <a:lnTo>
                      <a:pt x="143036" y="28199"/>
                    </a:lnTo>
                    <a:cubicBezTo>
                      <a:pt x="142186" y="12815"/>
                      <a:pt x="129320" y="0"/>
                      <a:pt x="113063" y="0"/>
                    </a:cubicBezTo>
                    <a:lnTo>
                      <a:pt x="34257" y="0"/>
                    </a:lnTo>
                    <a:cubicBezTo>
                      <a:pt x="17991" y="0"/>
                      <a:pt x="4283" y="12815"/>
                      <a:pt x="4283" y="29912"/>
                    </a:cubicBezTo>
                    <a:cubicBezTo>
                      <a:pt x="4283" y="46145"/>
                      <a:pt x="17124" y="58959"/>
                      <a:pt x="33407" y="59824"/>
                    </a:cubicBezTo>
                    <a:cubicBezTo>
                      <a:pt x="49673" y="60672"/>
                      <a:pt x="71939" y="60672"/>
                      <a:pt x="84788" y="60672"/>
                    </a:cubicBezTo>
                    <a:cubicBezTo>
                      <a:pt x="85655" y="70078"/>
                      <a:pt x="87372" y="88871"/>
                      <a:pt x="87372" y="159823"/>
                    </a:cubicBezTo>
                    <a:lnTo>
                      <a:pt x="85655" y="389742"/>
                    </a:lnTo>
                    <a:lnTo>
                      <a:pt x="29974" y="389742"/>
                    </a:lnTo>
                    <a:cubicBezTo>
                      <a:pt x="13708" y="389742"/>
                      <a:pt x="0" y="403430"/>
                      <a:pt x="0" y="420528"/>
                    </a:cubicBezTo>
                    <a:cubicBezTo>
                      <a:pt x="0" y="435912"/>
                      <a:pt x="12867" y="449575"/>
                      <a:pt x="29124" y="449575"/>
                    </a:cubicBezTo>
                    <a:lnTo>
                      <a:pt x="208134" y="449575"/>
                    </a:lnTo>
                    <a:cubicBezTo>
                      <a:pt x="224400" y="449575"/>
                      <a:pt x="238107" y="435903"/>
                      <a:pt x="238107" y="419662"/>
                    </a:cubicBezTo>
                    <a:cubicBezTo>
                      <a:pt x="238099" y="402565"/>
                      <a:pt x="224382" y="389750"/>
                      <a:pt x="208125" y="389750"/>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7" name="Google Shape;1147;p12"/>
              <p:cNvSpPr/>
              <p:nvPr/>
            </p:nvSpPr>
            <p:spPr>
              <a:xfrm>
                <a:off x="3607287" y="8383761"/>
                <a:ext cx="455657" cy="608584"/>
              </a:xfrm>
              <a:custGeom>
                <a:avLst/>
                <a:gdLst/>
                <a:ahLst/>
                <a:cxnLst/>
                <a:rect l="l" t="t" r="r" b="b"/>
                <a:pathLst>
                  <a:path w="455657" h="608584" extrusionOk="0">
                    <a:moveTo>
                      <a:pt x="273223" y="141886"/>
                    </a:moveTo>
                    <a:cubicBezTo>
                      <a:pt x="204709" y="141886"/>
                      <a:pt x="156735" y="172655"/>
                      <a:pt x="125903" y="216256"/>
                    </a:cubicBezTo>
                    <a:lnTo>
                      <a:pt x="125903" y="109404"/>
                    </a:lnTo>
                    <a:cubicBezTo>
                      <a:pt x="125903" y="78635"/>
                      <a:pt x="125903" y="54702"/>
                      <a:pt x="125054" y="29912"/>
                    </a:cubicBezTo>
                    <a:cubicBezTo>
                      <a:pt x="125054" y="13680"/>
                      <a:pt x="111337" y="848"/>
                      <a:pt x="95080" y="848"/>
                    </a:cubicBezTo>
                    <a:lnTo>
                      <a:pt x="75381" y="1713"/>
                    </a:lnTo>
                    <a:cubicBezTo>
                      <a:pt x="62514" y="1713"/>
                      <a:pt x="54815" y="0"/>
                      <a:pt x="29974" y="0"/>
                    </a:cubicBezTo>
                    <a:cubicBezTo>
                      <a:pt x="13708" y="0"/>
                      <a:pt x="0" y="13689"/>
                      <a:pt x="0" y="30769"/>
                    </a:cubicBezTo>
                    <a:cubicBezTo>
                      <a:pt x="0" y="46171"/>
                      <a:pt x="12867" y="59833"/>
                      <a:pt x="28274" y="59833"/>
                    </a:cubicBezTo>
                    <a:cubicBezTo>
                      <a:pt x="47107" y="60681"/>
                      <a:pt x="57381" y="61546"/>
                      <a:pt x="65956" y="61546"/>
                    </a:cubicBezTo>
                    <a:lnTo>
                      <a:pt x="65956" y="403439"/>
                    </a:lnTo>
                    <a:cubicBezTo>
                      <a:pt x="65956" y="425667"/>
                      <a:pt x="66806" y="464137"/>
                      <a:pt x="67673" y="500876"/>
                    </a:cubicBezTo>
                    <a:cubicBezTo>
                      <a:pt x="68523" y="533376"/>
                      <a:pt x="69372" y="564136"/>
                      <a:pt x="69372" y="578672"/>
                    </a:cubicBezTo>
                    <a:cubicBezTo>
                      <a:pt x="69372" y="595770"/>
                      <a:pt x="83089" y="608584"/>
                      <a:pt x="99346" y="608584"/>
                    </a:cubicBezTo>
                    <a:cubicBezTo>
                      <a:pt x="116479" y="608584"/>
                      <a:pt x="129320" y="595770"/>
                      <a:pt x="129320" y="578672"/>
                    </a:cubicBezTo>
                    <a:cubicBezTo>
                      <a:pt x="129320" y="569267"/>
                      <a:pt x="129320" y="553017"/>
                      <a:pt x="128470" y="535071"/>
                    </a:cubicBezTo>
                    <a:cubicBezTo>
                      <a:pt x="157594" y="576959"/>
                      <a:pt x="201267" y="607719"/>
                      <a:pt x="264665" y="607719"/>
                    </a:cubicBezTo>
                    <a:cubicBezTo>
                      <a:pt x="386276" y="607719"/>
                      <a:pt x="455657" y="493184"/>
                      <a:pt x="455657" y="369261"/>
                    </a:cubicBezTo>
                    <a:cubicBezTo>
                      <a:pt x="455657" y="271806"/>
                      <a:pt x="412834" y="141886"/>
                      <a:pt x="273223" y="141886"/>
                    </a:cubicBezTo>
                    <a:close/>
                    <a:moveTo>
                      <a:pt x="262948" y="547886"/>
                    </a:moveTo>
                    <a:cubicBezTo>
                      <a:pt x="178151" y="547886"/>
                      <a:pt x="127629" y="462415"/>
                      <a:pt x="125903" y="370957"/>
                    </a:cubicBezTo>
                    <a:lnTo>
                      <a:pt x="125903" y="361551"/>
                    </a:lnTo>
                    <a:cubicBezTo>
                      <a:pt x="127620" y="269236"/>
                      <a:pt x="181568" y="201719"/>
                      <a:pt x="266364" y="201719"/>
                    </a:cubicBezTo>
                    <a:cubicBezTo>
                      <a:pt x="363152" y="201719"/>
                      <a:pt x="395701" y="288056"/>
                      <a:pt x="395701" y="365834"/>
                    </a:cubicBezTo>
                    <a:cubicBezTo>
                      <a:pt x="395701" y="455580"/>
                      <a:pt x="352028" y="547886"/>
                      <a:pt x="262948" y="547886"/>
                    </a:cubicBez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sp>
            <p:nvSpPr>
              <p:cNvPr id="1148" name="Google Shape;1148;p12"/>
              <p:cNvSpPr/>
              <p:nvPr/>
            </p:nvSpPr>
            <p:spPr>
              <a:xfrm>
                <a:off x="4128926" y="8525656"/>
                <a:ext cx="354603" cy="465841"/>
              </a:xfrm>
              <a:custGeom>
                <a:avLst/>
                <a:gdLst/>
                <a:ahLst/>
                <a:cxnLst/>
                <a:rect l="l" t="t" r="r" b="b"/>
                <a:pathLst>
                  <a:path w="354603" h="465841" extrusionOk="0">
                    <a:moveTo>
                      <a:pt x="326329" y="267540"/>
                    </a:moveTo>
                    <a:cubicBezTo>
                      <a:pt x="340046" y="266675"/>
                      <a:pt x="352887" y="253852"/>
                      <a:pt x="353736" y="240189"/>
                    </a:cubicBezTo>
                    <a:cubicBezTo>
                      <a:pt x="354603" y="229936"/>
                      <a:pt x="354603" y="220530"/>
                      <a:pt x="354603" y="211973"/>
                    </a:cubicBezTo>
                    <a:cubicBezTo>
                      <a:pt x="354603" y="71800"/>
                      <a:pt x="286940" y="0"/>
                      <a:pt x="193576" y="0"/>
                    </a:cubicBezTo>
                    <a:cubicBezTo>
                      <a:pt x="76239" y="0"/>
                      <a:pt x="0" y="113687"/>
                      <a:pt x="0" y="241046"/>
                    </a:cubicBezTo>
                    <a:cubicBezTo>
                      <a:pt x="0" y="322251"/>
                      <a:pt x="23991" y="370117"/>
                      <a:pt x="42841" y="394059"/>
                    </a:cubicBezTo>
                    <a:cubicBezTo>
                      <a:pt x="77956" y="437643"/>
                      <a:pt x="137045" y="465842"/>
                      <a:pt x="192727" y="465842"/>
                    </a:cubicBezTo>
                    <a:cubicBezTo>
                      <a:pt x="262957" y="465842"/>
                      <a:pt x="317772" y="448761"/>
                      <a:pt x="347754" y="388911"/>
                    </a:cubicBezTo>
                    <a:cubicBezTo>
                      <a:pt x="349470" y="385502"/>
                      <a:pt x="351170" y="381219"/>
                      <a:pt x="351170" y="376096"/>
                    </a:cubicBezTo>
                    <a:cubicBezTo>
                      <a:pt x="351170" y="363282"/>
                      <a:pt x="339196" y="347049"/>
                      <a:pt x="322063" y="347049"/>
                    </a:cubicBezTo>
                    <a:cubicBezTo>
                      <a:pt x="310922" y="347049"/>
                      <a:pt x="299789" y="353876"/>
                      <a:pt x="295506" y="364147"/>
                    </a:cubicBezTo>
                    <a:cubicBezTo>
                      <a:pt x="286081" y="384654"/>
                      <a:pt x="265532" y="407730"/>
                      <a:pt x="192727" y="407730"/>
                    </a:cubicBezTo>
                    <a:cubicBezTo>
                      <a:pt x="122496" y="407730"/>
                      <a:pt x="63390" y="352180"/>
                      <a:pt x="61673" y="269253"/>
                    </a:cubicBezTo>
                    <a:lnTo>
                      <a:pt x="167019" y="269253"/>
                    </a:lnTo>
                    <a:cubicBezTo>
                      <a:pt x="209859" y="269236"/>
                      <a:pt x="281807" y="268388"/>
                      <a:pt x="326329" y="267540"/>
                    </a:cubicBezTo>
                    <a:close/>
                    <a:moveTo>
                      <a:pt x="59947" y="210268"/>
                    </a:moveTo>
                    <a:cubicBezTo>
                      <a:pt x="67673" y="125645"/>
                      <a:pt x="119054" y="58976"/>
                      <a:pt x="195284" y="58976"/>
                    </a:cubicBezTo>
                    <a:cubicBezTo>
                      <a:pt x="264665" y="58976"/>
                      <a:pt x="295488" y="121371"/>
                      <a:pt x="294639" y="210268"/>
                    </a:cubicBezTo>
                    <a:lnTo>
                      <a:pt x="59947" y="210268"/>
                    </a:lnTo>
                    <a:close/>
                  </a:path>
                </a:pathLst>
              </a:custGeom>
              <a:solidFill>
                <a:srgbClr val="F1FAEE"/>
              </a:solidFill>
              <a:ln>
                <a:noFill/>
              </a:ln>
            </p:spPr>
            <p:txBody>
              <a:bodyPr spcFirstLastPara="1" wrap="square" lIns="60967" tIns="30467" rIns="60967" bIns="30467" anchor="ctr" anchorCtr="0">
                <a:noAutofit/>
              </a:bodyPr>
              <a:lstStyle/>
              <a:p>
                <a:endParaRPr sz="1200">
                  <a:solidFill>
                    <a:schemeClr val="dk1"/>
                  </a:solidFill>
                  <a:latin typeface="Calibri"/>
                  <a:ea typeface="Calibri"/>
                  <a:cs typeface="Calibri"/>
                  <a:sym typeface="Calibri"/>
                </a:endParaRPr>
              </a:p>
            </p:txBody>
          </p:sp>
        </p:grpSp>
      </p:grpSp>
    </p:spTree>
    <p:extLst>
      <p:ext uri="{BB962C8B-B14F-4D97-AF65-F5344CB8AC3E}">
        <p14:creationId xmlns:p14="http://schemas.microsoft.com/office/powerpoint/2010/main" val="1543388522"/>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nxe3xpk">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992</TotalTime>
  <Words>2424</Words>
  <Application>Microsoft Office PowerPoint</Application>
  <PresentationFormat>寬螢幕</PresentationFormat>
  <Paragraphs>298</Paragraphs>
  <Slides>41</Slides>
  <Notes>35</Notes>
  <HiddenSlides>0</HiddenSlides>
  <MMClips>0</MMClips>
  <ScaleCrop>false</ScaleCrop>
  <HeadingPairs>
    <vt:vector size="6" baseType="variant">
      <vt:variant>
        <vt:lpstr>使用字型</vt:lpstr>
      </vt:variant>
      <vt:variant>
        <vt:i4>15</vt:i4>
      </vt:variant>
      <vt:variant>
        <vt:lpstr>佈景主題</vt:lpstr>
      </vt:variant>
      <vt:variant>
        <vt:i4>2</vt:i4>
      </vt:variant>
      <vt:variant>
        <vt:lpstr>投影片標題</vt:lpstr>
      </vt:variant>
      <vt:variant>
        <vt:i4>41</vt:i4>
      </vt:variant>
    </vt:vector>
  </HeadingPairs>
  <TitlesOfParts>
    <vt:vector size="58" baseType="lpstr">
      <vt:lpstr>Adobe 繁黑體 Std B</vt:lpstr>
      <vt:lpstr>Arial Unicode MS</vt:lpstr>
      <vt:lpstr>inherit</vt:lpstr>
      <vt:lpstr>微软雅黑</vt:lpstr>
      <vt:lpstr>Nunito</vt:lpstr>
      <vt:lpstr>Questrial</vt:lpstr>
      <vt:lpstr>宋体</vt:lpstr>
      <vt:lpstr>包图简圆体</vt:lpstr>
      <vt:lpstr>微軟正黑體</vt:lpstr>
      <vt:lpstr>新細明體</vt:lpstr>
      <vt:lpstr>標楷體</vt:lpstr>
      <vt:lpstr>Arial</vt:lpstr>
      <vt:lpstr>Calibri</vt:lpstr>
      <vt:lpstr>Times New Roman</vt:lpstr>
      <vt:lpstr>Wingdings</vt:lpstr>
      <vt:lpstr>第一PPT，www.1ppt.com</vt:lpstr>
      <vt:lpstr>自定义设计方案</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dc:title>
  <dc:creator>第一PPT</dc:creator>
  <cp:keywords>www.1ppt.com</cp:keywords>
  <dc:description>www.1ppt.com</dc:description>
  <cp:lastModifiedBy>user</cp:lastModifiedBy>
  <cp:revision>204</cp:revision>
  <dcterms:created xsi:type="dcterms:W3CDTF">2020-01-02T06:44:14Z</dcterms:created>
  <dcterms:modified xsi:type="dcterms:W3CDTF">2024-11-20T00:04:00Z</dcterms:modified>
</cp:coreProperties>
</file>