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72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1CADD43-83DA-46E4-A31D-CB71DDEA222A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87198E4-CF85-44F8-8CB1-E7B9D88AF28A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61597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DD43-83DA-46E4-A31D-CB71DDEA222A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98E4-CF85-44F8-8CB1-E7B9D88AF2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784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DD43-83DA-46E4-A31D-CB71DDEA222A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98E4-CF85-44F8-8CB1-E7B9D88AF2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889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DD43-83DA-46E4-A31D-CB71DDEA222A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98E4-CF85-44F8-8CB1-E7B9D88AF2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60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CADD43-83DA-46E4-A31D-CB71DDEA222A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7198E4-CF85-44F8-8CB1-E7B9D88AF28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88231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DD43-83DA-46E4-A31D-CB71DDEA222A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98E4-CF85-44F8-8CB1-E7B9D88AF2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131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DD43-83DA-46E4-A31D-CB71DDEA222A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98E4-CF85-44F8-8CB1-E7B9D88AF2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278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DD43-83DA-46E4-A31D-CB71DDEA222A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98E4-CF85-44F8-8CB1-E7B9D88AF2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950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DD43-83DA-46E4-A31D-CB71DDEA222A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98E4-CF85-44F8-8CB1-E7B9D88AF2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16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CADD43-83DA-46E4-A31D-CB71DDEA222A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7198E4-CF85-44F8-8CB1-E7B9D88AF28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239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CADD43-83DA-46E4-A31D-CB71DDEA222A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7198E4-CF85-44F8-8CB1-E7B9D88AF28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894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1CADD43-83DA-46E4-A31D-CB71DDEA222A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87198E4-CF85-44F8-8CB1-E7B9D88AF28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292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http://www.suncolor.com.tw/images/W500/017107029_03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http://cdn.cite.com.tw/upload/A2000982/5.jpg" TargetMode="External"/><Relationship Id="rId10" Type="http://schemas.openxmlformats.org/officeDocument/2006/relationships/hyperlink" Target="https://www.surrealedu.com/SurrealEducation/LecturesHome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5661CD-03C6-4283-93B4-4DCF9DE380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latin typeface="標楷"/>
              </a:rPr>
              <a:t>AR</a:t>
            </a:r>
            <a:r>
              <a:rPr lang="zh-TW" altLang="en-US" dirty="0">
                <a:latin typeface="標楷"/>
              </a:rPr>
              <a:t>體驗與實作</a:t>
            </a:r>
          </a:p>
        </p:txBody>
      </p:sp>
    </p:spTree>
    <p:extLst>
      <p:ext uri="{BB962C8B-B14F-4D97-AF65-F5344CB8AC3E}">
        <p14:creationId xmlns:p14="http://schemas.microsoft.com/office/powerpoint/2010/main" val="3716469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67804A-930A-45D2-B7B9-83BAC13B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拖曳圖片至手機畫面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B8DF08C-1AB2-4483-8096-BAC18C0A8F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762"/>
          <a:stretch/>
        </p:blipFill>
        <p:spPr>
          <a:xfrm>
            <a:off x="1371600" y="1532110"/>
            <a:ext cx="9593482" cy="528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35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FA77A7-B68F-4313-A7FD-CA167DBB8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點擊圖示後建立新功能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75EF3D6-6A65-45B2-AC95-65DB87F37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461"/>
          <a:stretch/>
        </p:blipFill>
        <p:spPr>
          <a:xfrm>
            <a:off x="1554480" y="1468582"/>
            <a:ext cx="9601200" cy="54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70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58A522-C5CC-4CF9-84E8-6995F3435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貼上導覽網址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93BF5FC-5D08-4C91-8F1D-28FF39A64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264"/>
          <a:stretch/>
        </p:blipFill>
        <p:spPr>
          <a:xfrm>
            <a:off x="2005353" y="1362574"/>
            <a:ext cx="8612771" cy="537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45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87745CD-9EA2-4A7A-BF7D-3E37918FB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438" y="2810111"/>
            <a:ext cx="2809524" cy="18761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3FF61E1-4029-44F5-ACD4-A4342AC5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下載</a:t>
            </a:r>
            <a:r>
              <a:rPr lang="en-US" altLang="zh-TW" dirty="0"/>
              <a:t>MAKAR app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5506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782A18-8542-4B15-BF0D-B1B4AA471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利用</a:t>
            </a:r>
            <a:r>
              <a:rPr lang="en-US" altLang="zh-TW" dirty="0"/>
              <a:t>MAKAR app</a:t>
            </a:r>
            <a:r>
              <a:rPr lang="zh-TW" altLang="en-US" dirty="0"/>
              <a:t>輸入</a:t>
            </a:r>
            <a:r>
              <a:rPr lang="en-US" altLang="zh-TW" dirty="0"/>
              <a:t>ID</a:t>
            </a:r>
            <a:br>
              <a:rPr lang="en-US" altLang="zh-TW" dirty="0"/>
            </a:br>
            <a:r>
              <a:rPr lang="zh-TW" altLang="en-US" dirty="0"/>
              <a:t>並掃描辨識圖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881ADB-31A1-4A57-A9FF-904D28D55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626821"/>
            <a:ext cx="254340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6AB723BF-9D48-4D0A-AC18-12B6FDE0E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911" y="2171700"/>
            <a:ext cx="3471089" cy="463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67B2AC24-69DA-4AAF-B96D-D56A2FAC00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8" r="76719" b="5318"/>
          <a:stretch/>
        </p:blipFill>
        <p:spPr>
          <a:xfrm>
            <a:off x="6626198" y="2006138"/>
            <a:ext cx="3625065" cy="485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93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4369CF7B-11D9-4E1E-A0BC-C1D19216A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7667" y="2980113"/>
            <a:ext cx="8913584" cy="2098226"/>
          </a:xfrm>
        </p:spPr>
        <p:txBody>
          <a:bodyPr/>
          <a:lstStyle/>
          <a:p>
            <a:r>
              <a:rPr lang="zh-TW" altLang="en-US" dirty="0"/>
              <a:t>將照片加上文字解說，編排或錄製導覽內容，製作成解說影片。</a:t>
            </a:r>
          </a:p>
        </p:txBody>
      </p:sp>
      <p:pic>
        <p:nvPicPr>
          <p:cNvPr id="5122" name="Picture 2" descr="ãmissionãçåçæå°çµæ">
            <a:extLst>
              <a:ext uri="{FF2B5EF4-FFF2-40B4-BE49-F238E27FC236}">
                <a16:creationId xmlns:a16="http://schemas.microsoft.com/office/drawing/2014/main" id="{000A4199-16B6-4454-9985-393D89077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628" y="-1058488"/>
            <a:ext cx="7226531" cy="42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150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ãmissionãçåçæå°çµæ">
            <a:extLst>
              <a:ext uri="{FF2B5EF4-FFF2-40B4-BE49-F238E27FC236}">
                <a16:creationId xmlns:a16="http://schemas.microsoft.com/office/drawing/2014/main" id="{000A4199-16B6-4454-9985-393D89077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628" y="-1058488"/>
            <a:ext cx="7226531" cy="42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69251390-73A9-4746-840D-05CA8C5C6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2331553"/>
            <a:ext cx="8361229" cy="2098226"/>
          </a:xfrm>
        </p:spPr>
        <p:txBody>
          <a:bodyPr/>
          <a:lstStyle/>
          <a:p>
            <a:r>
              <a:rPr lang="zh-TW" altLang="en-US" dirty="0"/>
              <a:t>做出</a:t>
            </a:r>
            <a:br>
              <a:rPr lang="en-US" altLang="zh-TW" dirty="0"/>
            </a:br>
            <a:r>
              <a:rPr lang="zh-TW" altLang="en-US" dirty="0"/>
              <a:t>中興新村尋寶</a:t>
            </a:r>
            <a:r>
              <a:rPr lang="en-US" altLang="zh-TW" dirty="0"/>
              <a:t>go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378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463273F-8DA0-4D99-92E5-2E3E6D705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264" y="911611"/>
            <a:ext cx="8578736" cy="540883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2B91BE5-A6F2-41FE-80E7-E49B019E69C7}"/>
              </a:ext>
            </a:extLst>
          </p:cNvPr>
          <p:cNvSpPr/>
          <p:nvPr/>
        </p:nvSpPr>
        <p:spPr>
          <a:xfrm>
            <a:off x="853439" y="2843006"/>
            <a:ext cx="2621281" cy="1171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048" lvl="0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en-US" altLang="zh-TW" sz="3200" dirty="0">
                <a:solidFill>
                  <a:srgbClr val="191B0E"/>
                </a:solidFill>
              </a:rPr>
              <a:t>1.</a:t>
            </a:r>
            <a:r>
              <a:rPr lang="zh-TW" altLang="en-US" sz="3200" dirty="0">
                <a:solidFill>
                  <a:srgbClr val="191B0E"/>
                </a:solidFill>
              </a:rPr>
              <a:t>輸入</a:t>
            </a:r>
            <a:r>
              <a:rPr lang="en-US" altLang="zh-TW" sz="3200" dirty="0">
                <a:solidFill>
                  <a:srgbClr val="191B0E"/>
                </a:solidFill>
              </a:rPr>
              <a:t>ID</a:t>
            </a:r>
          </a:p>
          <a:p>
            <a:pPr marL="384048" lvl="0" indent="-384048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en-US" altLang="zh-TW" sz="3200" dirty="0">
                <a:solidFill>
                  <a:srgbClr val="191B0E"/>
                </a:solidFill>
              </a:rPr>
              <a:t>2.</a:t>
            </a:r>
            <a:r>
              <a:rPr lang="zh-TW" altLang="en-US" sz="3200" dirty="0">
                <a:solidFill>
                  <a:srgbClr val="191B0E"/>
                </a:solidFill>
              </a:rPr>
              <a:t>掃描圖示</a:t>
            </a:r>
          </a:p>
        </p:txBody>
      </p:sp>
    </p:spTree>
    <p:extLst>
      <p:ext uri="{BB962C8B-B14F-4D97-AF65-F5344CB8AC3E}">
        <p14:creationId xmlns:p14="http://schemas.microsoft.com/office/powerpoint/2010/main" val="2530906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8DCF4D-36E0-41D6-9CF1-F2E6CED9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393" y="273368"/>
            <a:ext cx="9601200" cy="1485900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AR</a:t>
            </a:r>
            <a:r>
              <a:rPr lang="zh-TW" altLang="en-US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體驗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EAC974D1-4C40-44D9-97DD-7F1C0319F4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187372"/>
              </p:ext>
            </p:extLst>
          </p:nvPr>
        </p:nvGraphicFramePr>
        <p:xfrm>
          <a:off x="1381017" y="1991012"/>
          <a:ext cx="3024718" cy="4162874"/>
        </p:xfrm>
        <a:graphic>
          <a:graphicData uri="http://schemas.openxmlformats.org/drawingml/2006/table">
            <a:tbl>
              <a:tblPr firstRow="1" firstCol="1" bandRow="1"/>
              <a:tblGrid>
                <a:gridCol w="3024718">
                  <a:extLst>
                    <a:ext uri="{9D8B030D-6E8A-4147-A177-3AD203B41FA5}">
                      <a16:colId xmlns:a16="http://schemas.microsoft.com/office/drawing/2014/main" val="2354980224"/>
                    </a:ext>
                  </a:extLst>
                </a:gridCol>
              </a:tblGrid>
              <a:tr h="116782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3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3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玩轉恐龍</a:t>
                      </a:r>
                      <a:r>
                        <a:rPr lang="en-US" sz="13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SP</a:t>
                      </a:r>
                      <a:r>
                        <a:rPr lang="zh-TW" sz="13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：</a:t>
                      </a:r>
                      <a:r>
                        <a:rPr lang="en-US" sz="13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3D</a:t>
                      </a:r>
                      <a:r>
                        <a:rPr lang="zh-TW" sz="13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動物與影音介紹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DFKai-SB" panose="03000509000000000000" pitchFamily="65" charset="-120"/>
                          <a:ea typeface="PMingLiU" panose="02020500000000000000" pitchFamily="18" charset="-120"/>
                        </a:rPr>
                        <a:t>  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467214"/>
                  </a:ext>
                </a:extLst>
              </a:tr>
              <a:tr h="6193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"/>
                        <a:tabLst/>
                        <a:defRPr/>
                      </a:pPr>
                      <a:r>
                        <a:rPr lang="en-US" altLang="zh-TW" sz="1300" kern="100" dirty="0" err="1">
                          <a:effectLst/>
                          <a:latin typeface="DFKai-SB" panose="03000509000000000000" pitchFamily="65" charset="-120"/>
                          <a:ea typeface="PMingLiU" panose="02020500000000000000" pitchFamily="18" charset="-120"/>
                        </a:rPr>
                        <a:t>iRobotAR</a:t>
                      </a:r>
                      <a:r>
                        <a:rPr lang="zh-TW" altLang="zh-TW" sz="13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：</a:t>
                      </a:r>
                      <a:r>
                        <a:rPr lang="en-US" altLang="zh-TW" sz="13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3D</a:t>
                      </a:r>
                      <a:r>
                        <a:rPr lang="zh-TW" altLang="zh-TW" sz="13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機器人互動書</a:t>
                      </a:r>
                      <a:endParaRPr lang="en-US" altLang="zh-TW" sz="1300" kern="100" dirty="0"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</a:endParaRPr>
                    </a:p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DFKai-SB" panose="03000509000000000000" pitchFamily="65" charset="-120"/>
                          <a:ea typeface="PMingLiU" panose="02020500000000000000" pitchFamily="18" charset="-120"/>
                        </a:rPr>
                        <a:t>    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243951"/>
                  </a:ext>
                </a:extLst>
              </a:tr>
              <a:tr h="9570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"/>
                        <a:tabLst/>
                        <a:defRPr/>
                      </a:pPr>
                      <a:r>
                        <a:rPr lang="en-US" altLang="zh-TW" sz="1200" kern="100" dirty="0" err="1">
                          <a:effectLst/>
                          <a:latin typeface="DFKai-SB" panose="03000509000000000000" pitchFamily="65" charset="-120"/>
                          <a:ea typeface="PMingLiU" panose="02020500000000000000" pitchFamily="18" charset="-120"/>
                        </a:rPr>
                        <a:t>iBattleAR</a:t>
                      </a:r>
                      <a:r>
                        <a:rPr lang="zh-TW" altLang="zh-TW" sz="12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：</a:t>
                      </a:r>
                      <a:r>
                        <a:rPr lang="en-US" altLang="zh-TW" sz="12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3D</a:t>
                      </a:r>
                      <a:r>
                        <a:rPr lang="zh-TW" altLang="zh-TW" sz="12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恐龍對戰互動書</a:t>
                      </a:r>
                      <a:endParaRPr lang="zh-TW" altLang="zh-TW" sz="11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117829"/>
                  </a:ext>
                </a:extLst>
              </a:tr>
              <a:tr h="5948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"/>
                        <a:tabLst/>
                        <a:defRPr/>
                      </a:pPr>
                      <a:r>
                        <a:rPr lang="en-US" altLang="zh-TW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+mn-cs"/>
                        </a:rPr>
                        <a:t>Quiver</a:t>
                      </a: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+mn-cs"/>
                        </a:rPr>
                        <a:t>：把著色本變成立體互動遊戲。</a:t>
                      </a:r>
                      <a:endParaRPr lang="en-US" altLang="zh-TW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altLang="zh-TW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976909"/>
                  </a:ext>
                </a:extLst>
              </a:tr>
            </a:tbl>
          </a:graphicData>
        </a:graphic>
      </p:graphicFrame>
      <p:pic>
        <p:nvPicPr>
          <p:cNvPr id="1031" name="Picture 7" descr="IMG_20161224_174754">
            <a:extLst>
              <a:ext uri="{FF2B5EF4-FFF2-40B4-BE49-F238E27FC236}">
                <a16:creationId xmlns:a16="http://schemas.microsoft.com/office/drawing/2014/main" id="{ECA202C2-D19E-4B6A-B24C-393B7BAD0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1" t="5539" r="11801" b="8957"/>
          <a:stretch>
            <a:fillRect/>
          </a:stretch>
        </p:blipFill>
        <p:spPr bwMode="auto">
          <a:xfrm>
            <a:off x="4611319" y="1754607"/>
            <a:ext cx="1177223" cy="222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圖片 1">
            <a:extLst>
              <a:ext uri="{FF2B5EF4-FFF2-40B4-BE49-F238E27FC236}">
                <a16:creationId xmlns:a16="http://schemas.microsoft.com/office/drawing/2014/main" id="{687C1DBD-919A-4DF2-AD90-97977EC37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455" y="1729223"/>
            <a:ext cx="3291210" cy="222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cdn.cite.com.tw/upload/A2000982/5.jpg">
            <a:extLst>
              <a:ext uri="{FF2B5EF4-FFF2-40B4-BE49-F238E27FC236}">
                <a16:creationId xmlns:a16="http://schemas.microsoft.com/office/drawing/2014/main" id="{37332A8C-78BB-4F12-B1E3-9DAEF87D1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249" y="3951314"/>
            <a:ext cx="3602315" cy="269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uncolor.com.tw/images/W500/017107029_03.jpg">
            <a:extLst>
              <a:ext uri="{FF2B5EF4-FFF2-40B4-BE49-F238E27FC236}">
                <a16:creationId xmlns:a16="http://schemas.microsoft.com/office/drawing/2014/main" id="{A05D0D49-7015-4CD6-A461-B560E2BD4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319" y="3983185"/>
            <a:ext cx="3951987" cy="27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41193E8-F1A8-4BD2-9975-52BC33F55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665" y="1722736"/>
            <a:ext cx="1490638" cy="222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51CE06CF-FAE7-43B4-827D-E1A286F99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587" y="1722736"/>
            <a:ext cx="1494977" cy="223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D510084-FA33-412C-B1E8-9DED5AAD72B0}"/>
              </a:ext>
            </a:extLst>
          </p:cNvPr>
          <p:cNvSpPr/>
          <p:nvPr/>
        </p:nvSpPr>
        <p:spPr>
          <a:xfrm>
            <a:off x="3594187" y="549958"/>
            <a:ext cx="7675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10"/>
              </a:rPr>
              <a:t>https://www.surrealedu.com/SurrealEducation/LecturesHome</a:t>
            </a:r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95168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31E5865D-CF53-4A58-95B8-A0A72D3F68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自己做</a:t>
            </a:r>
            <a:r>
              <a:rPr lang="en-US" altLang="zh-TW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AR</a:t>
            </a:r>
            <a:endParaRPr lang="zh-TW" altLang="en-US" dirty="0"/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7435BED1-CB9F-4D7A-BAD9-1B4F6ADA30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中興尋寶趣</a:t>
            </a:r>
          </a:p>
        </p:txBody>
      </p:sp>
    </p:spTree>
    <p:extLst>
      <p:ext uri="{BB962C8B-B14F-4D97-AF65-F5344CB8AC3E}">
        <p14:creationId xmlns:p14="http://schemas.microsoft.com/office/powerpoint/2010/main" val="4183792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F8037345-9ABA-4D87-9E4C-AD141BAD6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917" y="2769524"/>
            <a:ext cx="5721927" cy="1485900"/>
          </a:xfrm>
        </p:spPr>
        <p:txBody>
          <a:bodyPr/>
          <a:lstStyle/>
          <a:p>
            <a:r>
              <a:rPr lang="zh-TW" altLang="en-US" dirty="0"/>
              <a:t>下載</a:t>
            </a:r>
            <a:r>
              <a:rPr lang="en-US" altLang="zh-TW" dirty="0"/>
              <a:t>MAKAR </a:t>
            </a:r>
            <a:r>
              <a:rPr lang="zh-TW" altLang="en-US" dirty="0"/>
              <a:t>程式</a:t>
            </a:r>
            <a:r>
              <a:rPr lang="en-US" altLang="zh-TW" dirty="0"/>
              <a:t>/app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4930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8711CBB0-8DF3-4887-9750-0483F4361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959"/>
          <a:stretch/>
        </p:blipFill>
        <p:spPr>
          <a:xfrm>
            <a:off x="1938850" y="1515586"/>
            <a:ext cx="9507084" cy="5167846"/>
          </a:xfrm>
          <a:prstGeom prst="rect">
            <a:avLst/>
          </a:prstGeom>
        </p:spPr>
      </p:pic>
      <p:sp>
        <p:nvSpPr>
          <p:cNvPr id="11" name="標題 10">
            <a:extLst>
              <a:ext uri="{FF2B5EF4-FFF2-40B4-BE49-F238E27FC236}">
                <a16:creationId xmlns:a16="http://schemas.microsoft.com/office/drawing/2014/main" id="{D024E4FE-13FD-492D-B863-279C1C9C4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建立</a:t>
            </a:r>
            <a:r>
              <a:rPr lang="en-US" altLang="zh-TW" dirty="0"/>
              <a:t>AR</a:t>
            </a:r>
            <a:r>
              <a:rPr lang="zh-TW" altLang="en-US" dirty="0"/>
              <a:t>專案</a:t>
            </a:r>
          </a:p>
        </p:txBody>
      </p:sp>
    </p:spTree>
    <p:extLst>
      <p:ext uri="{BB962C8B-B14F-4D97-AF65-F5344CB8AC3E}">
        <p14:creationId xmlns:p14="http://schemas.microsoft.com/office/powerpoint/2010/main" val="2010897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FDD808EB-FD4F-417F-950B-1B942ADAC1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565"/>
          <a:stretch/>
        </p:blipFill>
        <p:spPr>
          <a:xfrm>
            <a:off x="1528757" y="1149724"/>
            <a:ext cx="9549338" cy="5812685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D0CD58A6-A9B0-4374-B85A-07E436B6D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47502"/>
            <a:ext cx="9601200" cy="1485900"/>
          </a:xfrm>
        </p:spPr>
        <p:txBody>
          <a:bodyPr/>
          <a:lstStyle/>
          <a:p>
            <a:r>
              <a:rPr lang="zh-TW" altLang="en-US" dirty="0"/>
              <a:t>選擇辨識圖</a:t>
            </a:r>
          </a:p>
        </p:txBody>
      </p:sp>
    </p:spTree>
    <p:extLst>
      <p:ext uri="{BB962C8B-B14F-4D97-AF65-F5344CB8AC3E}">
        <p14:creationId xmlns:p14="http://schemas.microsoft.com/office/powerpoint/2010/main" val="1395505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761AA3-84DF-47D7-A886-57CCA5FD0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上傳圖片並拖曳至畫面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7AD4BF1-6830-4796-8454-93A5F3491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862"/>
          <a:stretch/>
        </p:blipFill>
        <p:spPr>
          <a:xfrm>
            <a:off x="1671645" y="1579419"/>
            <a:ext cx="9441539" cy="520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87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36512E-781F-4623-8F72-B5301F6D8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轉換成</a:t>
            </a:r>
            <a:r>
              <a:rPr lang="en-US" altLang="zh-TW" dirty="0"/>
              <a:t>2D</a:t>
            </a:r>
            <a:r>
              <a:rPr lang="zh-TW" altLang="en-US" dirty="0"/>
              <a:t>平面圖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DF68D1C-9D10-4072-A199-FE3CF6447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364"/>
          <a:stretch/>
        </p:blipFill>
        <p:spPr>
          <a:xfrm>
            <a:off x="1546168" y="1369436"/>
            <a:ext cx="9357359" cy="544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9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E0C50F-9680-427C-AE7E-5409C8590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上傳圖片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C62E6E8-D9CA-4F54-BF72-771324A85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903"/>
          <a:stretch/>
        </p:blipFill>
        <p:spPr>
          <a:xfrm>
            <a:off x="1371601" y="1551742"/>
            <a:ext cx="9601199" cy="530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74335"/>
      </p:ext>
    </p:extLst>
  </p:cSld>
  <p:clrMapOvr>
    <a:masterClrMapping/>
  </p:clrMapOvr>
</p:sld>
</file>

<file path=ppt/theme/theme1.xml><?xml version="1.0" encoding="utf-8"?>
<a:theme xmlns:a="http://schemas.openxmlformats.org/drawingml/2006/main" name="裁剪">
  <a:themeElements>
    <a:clrScheme name="裁剪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裁剪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裁剪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139</Words>
  <Application>Microsoft Office PowerPoint</Application>
  <PresentationFormat>寬螢幕</PresentationFormat>
  <Paragraphs>26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DFKai-SB</vt:lpstr>
      <vt:lpstr>標楷</vt:lpstr>
      <vt:lpstr>Franklin Gothic Book</vt:lpstr>
      <vt:lpstr>Times New Roman</vt:lpstr>
      <vt:lpstr>Wingdings</vt:lpstr>
      <vt:lpstr>裁剪</vt:lpstr>
      <vt:lpstr>AR體驗與實作</vt:lpstr>
      <vt:lpstr>AR體驗</vt:lpstr>
      <vt:lpstr>自己做AR</vt:lpstr>
      <vt:lpstr>下載MAKAR 程式/app</vt:lpstr>
      <vt:lpstr>建立AR專案</vt:lpstr>
      <vt:lpstr>選擇辨識圖</vt:lpstr>
      <vt:lpstr>上傳圖片並拖曳至畫面</vt:lpstr>
      <vt:lpstr>轉換成2D平面圖</vt:lpstr>
      <vt:lpstr>上傳圖片</vt:lpstr>
      <vt:lpstr>拖曳圖片至手機畫面</vt:lpstr>
      <vt:lpstr>點擊圖示後建立新功能</vt:lpstr>
      <vt:lpstr>貼上導覽網址</vt:lpstr>
      <vt:lpstr>下載MAKAR app</vt:lpstr>
      <vt:lpstr>利用MAKAR app輸入ID 並掃描辨識圖</vt:lpstr>
      <vt:lpstr>將照片加上文字解說，編排或錄製導覽內容，製作成解說影片。</vt:lpstr>
      <vt:lpstr>做出 中興新村尋寶go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AR體驗與實作</dc:title>
  <dc:creator>佳禪 林</dc:creator>
  <cp:lastModifiedBy>佳禪 林</cp:lastModifiedBy>
  <cp:revision>31</cp:revision>
  <dcterms:created xsi:type="dcterms:W3CDTF">2019-05-02T13:04:16Z</dcterms:created>
  <dcterms:modified xsi:type="dcterms:W3CDTF">2019-05-02T13:44:21Z</dcterms:modified>
</cp:coreProperties>
</file>